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30"/>
  </p:notesMasterIdLst>
  <p:sldIdLst>
    <p:sldId id="256" r:id="rId2"/>
    <p:sldId id="258" r:id="rId3"/>
    <p:sldId id="261" r:id="rId4"/>
    <p:sldId id="259" r:id="rId5"/>
    <p:sldId id="304" r:id="rId6"/>
    <p:sldId id="305" r:id="rId7"/>
    <p:sldId id="306" r:id="rId8"/>
    <p:sldId id="307" r:id="rId9"/>
    <p:sldId id="308" r:id="rId10"/>
    <p:sldId id="262" r:id="rId11"/>
    <p:sldId id="266" r:id="rId12"/>
    <p:sldId id="267" r:id="rId13"/>
    <p:sldId id="269" r:id="rId14"/>
    <p:sldId id="275" r:id="rId15"/>
    <p:sldId id="327" r:id="rId16"/>
    <p:sldId id="310" r:id="rId17"/>
    <p:sldId id="273" r:id="rId18"/>
    <p:sldId id="313" r:id="rId19"/>
    <p:sldId id="316" r:id="rId20"/>
    <p:sldId id="314" r:id="rId21"/>
    <p:sldId id="278" r:id="rId22"/>
    <p:sldId id="311" r:id="rId23"/>
    <p:sldId id="326" r:id="rId24"/>
    <p:sldId id="325" r:id="rId25"/>
    <p:sldId id="281" r:id="rId26"/>
    <p:sldId id="319" r:id="rId27"/>
    <p:sldId id="264" r:id="rId28"/>
    <p:sldId id="315" r:id="rId29"/>
  </p:sldIdLst>
  <p:sldSz cx="9144000" cy="5143500" type="screen16x9"/>
  <p:notesSz cx="6858000" cy="9144000"/>
  <p:embeddedFontLst>
    <p:embeddedFont>
      <p:font typeface="IBM Plex Sans" panose="020B0604020202020204" pitchFamily="34" charset="0"/>
      <p:regular r:id="rId31"/>
      <p:bold r:id="rId32"/>
      <p:italic r:id="rId33"/>
      <p:boldItalic r:id="rId34"/>
    </p:embeddedFont>
    <p:embeddedFont>
      <p:font typeface="IBM Plex Sans Medium" panose="020B0603050203000203" pitchFamily="34" charset="0"/>
      <p:regular r:id="rId35"/>
      <p:italic r:id="rId36"/>
    </p:embeddedFont>
    <p:embeddedFont>
      <p:font typeface="Ubuntu" panose="020B060402020202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0FAA29-830D-4838-9476-3E0EB62A243A}">
  <a:tblStyle styleId="{170FAA29-830D-4838-9476-3E0EB62A24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Google Shape;2255;g122444ccd8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6" name="Google Shape;2256;g122444ccd8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Google Shape;2276;g1264842fef6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7" name="Google Shape;2277;g1264842fef6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g1003bd6ff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1" name="Google Shape;2351;g1003bd6ff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g1264842fef6_3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1" name="Google Shape;2301;g1264842fef6_3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g1264842fef6_3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1" name="Google Shape;2301;g1264842fef6_3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443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g1003bd6ff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1" name="Google Shape;2351;g1003bd6ff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0917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g1003bd6ff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1" name="Google Shape;2351;g1003bd6ff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2578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g1003bd6ff0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9" name="Google Shape;2399;g1003bd6ff0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g1264842fef6_3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9" name="Google Shape;2529;g1264842fef6_3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Google Shape;2535;g1264842fef6_3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6" name="Google Shape;2536;g1264842fef6_3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g1264842fef6_3_5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5" name="Google Shape;2715;g1264842fef6_3_5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8" name="Google Shape;3098;g1264842fef6_3_1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9" name="Google Shape;3099;g1264842fef6_3_17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g1264842fef6_3_5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5" name="Google Shape;2715;g1264842fef6_3_5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3307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8" name="Google Shape;2998;g1264842fef6_3_1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9" name="Google Shape;2999;g1264842fef6_3_1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g1264842fef6_3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9" name="Google Shape;2529;g1264842fef6_3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0496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2" name="Google Shape;3182;g1264842fef6_3_2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3" name="Google Shape;3183;g1264842fef6_3_2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g1264842fef6_3_5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5" name="Google Shape;2715;g1264842fef6_3_5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7884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g1003bd6ff0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1" name="Google Shape;2351;g1003bd6ff0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9232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6" name="Google Shape;3416;g1264842fef6_3_24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7" name="Google Shape;3417;g1264842fef6_3_24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Google Shape;2484;g1264842fef6_3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5" name="Google Shape;2485;g1264842fef6_3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21100" y="999025"/>
            <a:ext cx="5881800" cy="25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21100" y="3637100"/>
            <a:ext cx="5881800" cy="33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-1081970">
            <a:off x="-339774" y="4190753"/>
            <a:ext cx="11314" cy="1125"/>
          </a:xfrm>
          <a:custGeom>
            <a:avLst/>
            <a:gdLst/>
            <a:ahLst/>
            <a:cxnLst/>
            <a:rect l="l" t="t" r="r" b="b"/>
            <a:pathLst>
              <a:path w="372" h="37" extrusionOk="0">
                <a:moveTo>
                  <a:pt x="18" y="1"/>
                </a:moveTo>
                <a:cubicBezTo>
                  <a:pt x="0" y="1"/>
                  <a:pt x="0" y="36"/>
                  <a:pt x="18" y="36"/>
                </a:cubicBezTo>
                <a:lnTo>
                  <a:pt x="248" y="36"/>
                </a:lnTo>
                <a:lnTo>
                  <a:pt x="371" y="18"/>
                </a:lnTo>
                <a:cubicBezTo>
                  <a:pt x="248" y="1"/>
                  <a:pt x="124" y="1"/>
                  <a:pt x="1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-1081970">
            <a:off x="-538310" y="4350391"/>
            <a:ext cx="4319" cy="1642"/>
          </a:xfrm>
          <a:custGeom>
            <a:avLst/>
            <a:gdLst/>
            <a:ahLst/>
            <a:cxnLst/>
            <a:rect l="l" t="t" r="r" b="b"/>
            <a:pathLst>
              <a:path w="142" h="54" extrusionOk="0">
                <a:moveTo>
                  <a:pt x="0" y="0"/>
                </a:moveTo>
                <a:lnTo>
                  <a:pt x="0" y="18"/>
                </a:lnTo>
                <a:cubicBezTo>
                  <a:pt x="53" y="36"/>
                  <a:pt x="88" y="54"/>
                  <a:pt x="141" y="54"/>
                </a:cubicBezTo>
                <a:cubicBezTo>
                  <a:pt x="88" y="18"/>
                  <a:pt x="53" y="18"/>
                  <a:pt x="35" y="0"/>
                </a:cubicBezTo>
                <a:close/>
              </a:path>
            </a:pathLst>
          </a:custGeom>
          <a:solidFill>
            <a:srgbClr val="BD7B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70147" y="4621700"/>
            <a:ext cx="9218564" cy="1131200"/>
            <a:chOff x="-70147" y="4012100"/>
            <a:chExt cx="9218564" cy="1131200"/>
          </a:xfrm>
        </p:grpSpPr>
        <p:sp>
          <p:nvSpPr>
            <p:cNvPr id="14" name="Google Shape;14;p2"/>
            <p:cNvSpPr/>
            <p:nvPr/>
          </p:nvSpPr>
          <p:spPr>
            <a:xfrm>
              <a:off x="-100" y="4187200"/>
              <a:ext cx="66072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8707950" y="4187200"/>
              <a:ext cx="4359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8712517" y="4012525"/>
              <a:ext cx="4359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8712517" y="4126050"/>
              <a:ext cx="4359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-1081970">
              <a:off x="1495983" y="49054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492694" y="4189766"/>
              <a:ext cx="2243547" cy="953490"/>
            </a:xfrm>
            <a:custGeom>
              <a:avLst/>
              <a:gdLst/>
              <a:ahLst/>
              <a:cxnLst/>
              <a:rect l="l" t="t" r="r" b="b"/>
              <a:pathLst>
                <a:path w="146685" h="62340" extrusionOk="0">
                  <a:moveTo>
                    <a:pt x="0" y="0"/>
                  </a:moveTo>
                  <a:lnTo>
                    <a:pt x="0" y="62340"/>
                  </a:lnTo>
                  <a:lnTo>
                    <a:pt x="146684" y="62340"/>
                  </a:lnTo>
                  <a:lnTo>
                    <a:pt x="146684" y="0"/>
                  </a:lnTo>
                  <a:lnTo>
                    <a:pt x="86738" y="0"/>
                  </a:lnTo>
                  <a:cubicBezTo>
                    <a:pt x="87205" y="3794"/>
                    <a:pt x="87614" y="7589"/>
                    <a:pt x="88022" y="11383"/>
                  </a:cubicBezTo>
                  <a:cubicBezTo>
                    <a:pt x="98646" y="22006"/>
                    <a:pt x="91349" y="40218"/>
                    <a:pt x="76290" y="40568"/>
                  </a:cubicBezTo>
                  <a:cubicBezTo>
                    <a:pt x="76144" y="40571"/>
                    <a:pt x="75999" y="40573"/>
                    <a:pt x="75855" y="40573"/>
                  </a:cubicBezTo>
                  <a:cubicBezTo>
                    <a:pt x="61075" y="40573"/>
                    <a:pt x="53215" y="22949"/>
                    <a:pt x="63215" y="11966"/>
                  </a:cubicBezTo>
                  <a:cubicBezTo>
                    <a:pt x="63157" y="7939"/>
                    <a:pt x="62981" y="3970"/>
                    <a:pt x="628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492705" y="47129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831937" y="486649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006927" y="44370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662315" y="427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131015" y="4697759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7336351" y="49352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7705067" y="48736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027363" y="45977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8034506" y="435403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8367509" y="4340636"/>
              <a:ext cx="275876" cy="214283"/>
            </a:xfrm>
            <a:custGeom>
              <a:avLst/>
              <a:gdLst/>
              <a:ahLst/>
              <a:cxnLst/>
              <a:rect l="l" t="t" r="r" b="b"/>
              <a:pathLst>
                <a:path w="18037" h="14010" extrusionOk="0">
                  <a:moveTo>
                    <a:pt x="9048" y="1"/>
                  </a:moveTo>
                  <a:cubicBezTo>
                    <a:pt x="0" y="1"/>
                    <a:pt x="0" y="14010"/>
                    <a:pt x="9048" y="14010"/>
                  </a:cubicBezTo>
                  <a:cubicBezTo>
                    <a:pt x="18037" y="14010"/>
                    <a:pt x="18037" y="1"/>
                    <a:pt x="90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454109" y="468347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211270" y="49611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987183" y="50611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7201540" y="426832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492694" y="4012100"/>
              <a:ext cx="960633" cy="177682"/>
            </a:xfrm>
            <a:custGeom>
              <a:avLst/>
              <a:gdLst/>
              <a:ahLst/>
              <a:cxnLst/>
              <a:rect l="l" t="t" r="r" b="b"/>
              <a:pathLst>
                <a:path w="62807" h="11617" extrusionOk="0">
                  <a:moveTo>
                    <a:pt x="0" y="1"/>
                  </a:moveTo>
                  <a:lnTo>
                    <a:pt x="0" y="11616"/>
                  </a:lnTo>
                  <a:lnTo>
                    <a:pt x="62806" y="11616"/>
                  </a:lnTo>
                  <a:cubicBezTo>
                    <a:pt x="62631" y="7764"/>
                    <a:pt x="62398" y="3911"/>
                    <a:pt x="621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492694" y="4126384"/>
              <a:ext cx="960633" cy="63398"/>
            </a:xfrm>
            <a:custGeom>
              <a:avLst/>
              <a:gdLst/>
              <a:ahLst/>
              <a:cxnLst/>
              <a:rect l="l" t="t" r="r" b="b"/>
              <a:pathLst>
                <a:path w="62807" h="4145" extrusionOk="0">
                  <a:moveTo>
                    <a:pt x="0" y="0"/>
                  </a:moveTo>
                  <a:lnTo>
                    <a:pt x="0" y="4144"/>
                  </a:lnTo>
                  <a:lnTo>
                    <a:pt x="62806" y="4144"/>
                  </a:lnTo>
                  <a:lnTo>
                    <a:pt x="625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795246" y="4012100"/>
              <a:ext cx="940994" cy="177682"/>
            </a:xfrm>
            <a:custGeom>
              <a:avLst/>
              <a:gdLst/>
              <a:ahLst/>
              <a:cxnLst/>
              <a:rect l="l" t="t" r="r" b="b"/>
              <a:pathLst>
                <a:path w="61523" h="11617" extrusionOk="0">
                  <a:moveTo>
                    <a:pt x="0" y="1"/>
                  </a:moveTo>
                  <a:cubicBezTo>
                    <a:pt x="584" y="3853"/>
                    <a:pt x="1109" y="7706"/>
                    <a:pt x="1576" y="11616"/>
                  </a:cubicBezTo>
                  <a:lnTo>
                    <a:pt x="61522" y="11616"/>
                  </a:lnTo>
                  <a:lnTo>
                    <a:pt x="615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811306" y="4126384"/>
              <a:ext cx="924935" cy="63398"/>
            </a:xfrm>
            <a:custGeom>
              <a:avLst/>
              <a:gdLst/>
              <a:ahLst/>
              <a:cxnLst/>
              <a:rect l="l" t="t" r="r" b="b"/>
              <a:pathLst>
                <a:path w="60473" h="4145" extrusionOk="0">
                  <a:moveTo>
                    <a:pt x="1" y="0"/>
                  </a:moveTo>
                  <a:lnTo>
                    <a:pt x="526" y="4144"/>
                  </a:lnTo>
                  <a:lnTo>
                    <a:pt x="60472" y="4144"/>
                  </a:lnTo>
                  <a:lnTo>
                    <a:pt x="604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0" y="4012100"/>
              <a:ext cx="64995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0" y="4125625"/>
              <a:ext cx="64995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553755" y="45901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025574" y="4773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065302" y="44370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4723515" y="42904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08903" y="42866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394726" y="49352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763442" y="48736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653201" y="44013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132969" y="42748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095709" y="46437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269645" y="49611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045558" y="50611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470153" y="46664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750164" y="49173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318467" y="47129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571992" y="46513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811162" y="48361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932539" y="43540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2440128" y="43096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3425528" y="43388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220488" y="49352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89205" y="48736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904288" y="46144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827581" y="43253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3146234" y="46144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4280170" y="49611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871321" y="50611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300990" y="43897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2272427" y="49628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628478" y="46040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644767" y="4731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8" y="46220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85212" y="48870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344014" y="44473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70147" y="42904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648903" y="43075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639688" y="49352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083230" y="47888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722363" y="42717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142106" y="43132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540434" y="46717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594695" y="49611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185846" y="50611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80790" y="45474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094727" y="45901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882128" y="46092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2000053" y="49039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6384253" y="44275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2"/>
          <p:cNvSpPr/>
          <p:nvPr/>
        </p:nvSpPr>
        <p:spPr>
          <a:xfrm>
            <a:off x="7432318" y="1716033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"/>
          <p:cNvSpPr/>
          <p:nvPr/>
        </p:nvSpPr>
        <p:spPr>
          <a:xfrm>
            <a:off x="1536696" y="1374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8037371" y="10729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/>
          <p:nvPr/>
        </p:nvSpPr>
        <p:spPr>
          <a:xfrm>
            <a:off x="6061243" y="897433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1252122" y="-1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8422922" y="2032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7151471" y="8974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8772706" y="845946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7302046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8422921" y="647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87726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8522897" y="15178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7835197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1936293" y="8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2899421" y="4532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3180272" y="2405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3437331" y="24050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4457696" y="4674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"/>
          <p:cNvSpPr/>
          <p:nvPr/>
        </p:nvSpPr>
        <p:spPr>
          <a:xfrm>
            <a:off x="4261222" y="8656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4427297" y="1948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"/>
          <p:cNvSpPr/>
          <p:nvPr/>
        </p:nvSpPr>
        <p:spPr>
          <a:xfrm>
            <a:off x="4913646" y="6794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"/>
          <p:cNvSpPr/>
          <p:nvPr/>
        </p:nvSpPr>
        <p:spPr>
          <a:xfrm>
            <a:off x="5066431" y="-58067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"/>
          <p:cNvSpPr/>
          <p:nvPr/>
        </p:nvSpPr>
        <p:spPr>
          <a:xfrm>
            <a:off x="6030797" y="-1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6030796" y="4674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"/>
          <p:cNvSpPr/>
          <p:nvPr/>
        </p:nvSpPr>
        <p:spPr>
          <a:xfrm>
            <a:off x="6525996" y="799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"/>
          <p:cNvSpPr/>
          <p:nvPr/>
        </p:nvSpPr>
        <p:spPr>
          <a:xfrm>
            <a:off x="6742297" y="5969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"/>
          <p:cNvSpPr/>
          <p:nvPr/>
        </p:nvSpPr>
        <p:spPr>
          <a:xfrm>
            <a:off x="70713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7582897" y="13644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6997383" y="14980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"/>
          <p:cNvSpPr/>
          <p:nvPr/>
        </p:nvSpPr>
        <p:spPr>
          <a:xfrm>
            <a:off x="8772696" y="18149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>
            <a:spLocks noGrp="1"/>
          </p:cNvSpPr>
          <p:nvPr>
            <p:ph type="title"/>
          </p:nvPr>
        </p:nvSpPr>
        <p:spPr>
          <a:xfrm>
            <a:off x="3883647" y="2509875"/>
            <a:ext cx="4332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1" name="Google Shape;121;p3"/>
          <p:cNvSpPr txBox="1">
            <a:spLocks noGrp="1"/>
          </p:cNvSpPr>
          <p:nvPr>
            <p:ph type="title" idx="2" hasCustomPrompt="1"/>
          </p:nvPr>
        </p:nvSpPr>
        <p:spPr>
          <a:xfrm>
            <a:off x="3883650" y="1011938"/>
            <a:ext cx="1734600" cy="149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6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2" name="Google Shape;122;p3"/>
          <p:cNvSpPr txBox="1">
            <a:spLocks noGrp="1"/>
          </p:cNvSpPr>
          <p:nvPr>
            <p:ph type="subTitle" idx="1"/>
          </p:nvPr>
        </p:nvSpPr>
        <p:spPr>
          <a:xfrm>
            <a:off x="3883625" y="3352200"/>
            <a:ext cx="4332000" cy="26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23" name="Google Shape;123;p3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124" name="Google Shape;124;p3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" name="Google Shape;191;p3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3"/>
          <p:cNvSpPr/>
          <p:nvPr/>
        </p:nvSpPr>
        <p:spPr>
          <a:xfrm>
            <a:off x="7302046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"/>
          <p:cNvSpPr/>
          <p:nvPr/>
        </p:nvSpPr>
        <p:spPr>
          <a:xfrm>
            <a:off x="8553321" y="6355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3"/>
          <p:cNvSpPr/>
          <p:nvPr/>
        </p:nvSpPr>
        <p:spPr>
          <a:xfrm>
            <a:off x="87726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8420497" y="10825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3"/>
          <p:cNvSpPr/>
          <p:nvPr/>
        </p:nvSpPr>
        <p:spPr>
          <a:xfrm>
            <a:off x="7835197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3"/>
          <p:cNvSpPr/>
          <p:nvPr/>
        </p:nvSpPr>
        <p:spPr>
          <a:xfrm>
            <a:off x="6525996" y="799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"/>
          <p:cNvSpPr/>
          <p:nvPr/>
        </p:nvSpPr>
        <p:spPr>
          <a:xfrm>
            <a:off x="6742297" y="5969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"/>
          <p:cNvSpPr/>
          <p:nvPr/>
        </p:nvSpPr>
        <p:spPr>
          <a:xfrm>
            <a:off x="70713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3"/>
          <p:cNvSpPr/>
          <p:nvPr/>
        </p:nvSpPr>
        <p:spPr>
          <a:xfrm>
            <a:off x="6806843" y="865633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3"/>
          <p:cNvSpPr/>
          <p:nvPr/>
        </p:nvSpPr>
        <p:spPr>
          <a:xfrm>
            <a:off x="7835196" y="11968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"/>
          <p:cNvSpPr/>
          <p:nvPr/>
        </p:nvSpPr>
        <p:spPr>
          <a:xfrm>
            <a:off x="8323268" y="1414758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"/>
          <p:cNvSpPr/>
          <p:nvPr/>
        </p:nvSpPr>
        <p:spPr>
          <a:xfrm>
            <a:off x="8014146" y="17528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"/>
          <p:cNvSpPr/>
          <p:nvPr/>
        </p:nvSpPr>
        <p:spPr>
          <a:xfrm>
            <a:off x="7612097" y="1587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"/>
          <p:cNvSpPr/>
          <p:nvPr/>
        </p:nvSpPr>
        <p:spPr>
          <a:xfrm>
            <a:off x="8701347" y="22687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3"/>
          <p:cNvSpPr/>
          <p:nvPr/>
        </p:nvSpPr>
        <p:spPr>
          <a:xfrm>
            <a:off x="9005546" y="23717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4"/>
          <p:cNvSpPr txBox="1">
            <a:spLocks noGrp="1"/>
          </p:cNvSpPr>
          <p:nvPr>
            <p:ph type="body" idx="1"/>
          </p:nvPr>
        </p:nvSpPr>
        <p:spPr>
          <a:xfrm>
            <a:off x="621100" y="1085150"/>
            <a:ext cx="7901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210" name="Google Shape;210;p4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211" name="Google Shape;211;p4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4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6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307" name="Google Shape;307;p6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308" name="Google Shape;308;p6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6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6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6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6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5" name="Google Shape;375;p6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6"/>
          <p:cNvSpPr/>
          <p:nvPr/>
        </p:nvSpPr>
        <p:spPr>
          <a:xfrm>
            <a:off x="8348908" y="10827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6"/>
          <p:cNvSpPr/>
          <p:nvPr/>
        </p:nvSpPr>
        <p:spPr>
          <a:xfrm>
            <a:off x="8422922" y="2032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6"/>
          <p:cNvSpPr/>
          <p:nvPr/>
        </p:nvSpPr>
        <p:spPr>
          <a:xfrm>
            <a:off x="5222071" y="1688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6"/>
          <p:cNvSpPr/>
          <p:nvPr/>
        </p:nvSpPr>
        <p:spPr>
          <a:xfrm>
            <a:off x="8772706" y="845946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6"/>
          <p:cNvSpPr/>
          <p:nvPr/>
        </p:nvSpPr>
        <p:spPr>
          <a:xfrm>
            <a:off x="7302046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6"/>
          <p:cNvSpPr/>
          <p:nvPr/>
        </p:nvSpPr>
        <p:spPr>
          <a:xfrm>
            <a:off x="8422921" y="647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6"/>
          <p:cNvSpPr/>
          <p:nvPr/>
        </p:nvSpPr>
        <p:spPr>
          <a:xfrm>
            <a:off x="87726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6"/>
          <p:cNvSpPr/>
          <p:nvPr/>
        </p:nvSpPr>
        <p:spPr>
          <a:xfrm>
            <a:off x="8522897" y="15178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6"/>
          <p:cNvSpPr/>
          <p:nvPr/>
        </p:nvSpPr>
        <p:spPr>
          <a:xfrm>
            <a:off x="7901872" y="6798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6"/>
          <p:cNvSpPr/>
          <p:nvPr/>
        </p:nvSpPr>
        <p:spPr>
          <a:xfrm>
            <a:off x="5773622" y="799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6"/>
          <p:cNvSpPr/>
          <p:nvPr/>
        </p:nvSpPr>
        <p:spPr>
          <a:xfrm>
            <a:off x="6039796" y="2263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"/>
          <p:cNvSpPr/>
          <p:nvPr/>
        </p:nvSpPr>
        <p:spPr>
          <a:xfrm>
            <a:off x="6525996" y="799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6"/>
          <p:cNvSpPr/>
          <p:nvPr/>
        </p:nvSpPr>
        <p:spPr>
          <a:xfrm>
            <a:off x="9053547" y="5394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6"/>
          <p:cNvSpPr/>
          <p:nvPr/>
        </p:nvSpPr>
        <p:spPr>
          <a:xfrm>
            <a:off x="70713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6"/>
          <p:cNvSpPr/>
          <p:nvPr/>
        </p:nvSpPr>
        <p:spPr>
          <a:xfrm>
            <a:off x="8846710" y="24516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6"/>
          <p:cNvSpPr/>
          <p:nvPr/>
        </p:nvSpPr>
        <p:spPr>
          <a:xfrm>
            <a:off x="8772696" y="18149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7"/>
          <p:cNvSpPr txBox="1">
            <a:spLocks noGrp="1"/>
          </p:cNvSpPr>
          <p:nvPr>
            <p:ph type="subTitle" idx="1"/>
          </p:nvPr>
        </p:nvSpPr>
        <p:spPr>
          <a:xfrm>
            <a:off x="1508250" y="1321450"/>
            <a:ext cx="6127500" cy="27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394" name="Google Shape;394;p7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395" name="Google Shape;395;p7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7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7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7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7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7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7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7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7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7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7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7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7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7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7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7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7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7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7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7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7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7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7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2" name="Google Shape;462;p7"/>
          <p:cNvSpPr/>
          <p:nvPr/>
        </p:nvSpPr>
        <p:spPr>
          <a:xfrm>
            <a:off x="7432318" y="1716033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7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7"/>
          <p:cNvSpPr/>
          <p:nvPr/>
        </p:nvSpPr>
        <p:spPr>
          <a:xfrm>
            <a:off x="8037371" y="10729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7"/>
          <p:cNvSpPr/>
          <p:nvPr/>
        </p:nvSpPr>
        <p:spPr>
          <a:xfrm>
            <a:off x="8422922" y="2032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7"/>
          <p:cNvSpPr/>
          <p:nvPr/>
        </p:nvSpPr>
        <p:spPr>
          <a:xfrm>
            <a:off x="8772706" y="845946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7"/>
          <p:cNvSpPr/>
          <p:nvPr/>
        </p:nvSpPr>
        <p:spPr>
          <a:xfrm>
            <a:off x="8422921" y="647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7"/>
          <p:cNvSpPr/>
          <p:nvPr/>
        </p:nvSpPr>
        <p:spPr>
          <a:xfrm>
            <a:off x="87726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7"/>
          <p:cNvSpPr/>
          <p:nvPr/>
        </p:nvSpPr>
        <p:spPr>
          <a:xfrm>
            <a:off x="8522897" y="15178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7"/>
          <p:cNvSpPr/>
          <p:nvPr/>
        </p:nvSpPr>
        <p:spPr>
          <a:xfrm>
            <a:off x="7835197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7"/>
          <p:cNvSpPr/>
          <p:nvPr/>
        </p:nvSpPr>
        <p:spPr>
          <a:xfrm>
            <a:off x="7582897" y="13644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7"/>
          <p:cNvSpPr/>
          <p:nvPr/>
        </p:nvSpPr>
        <p:spPr>
          <a:xfrm>
            <a:off x="8772696" y="18149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7"/>
          <p:cNvSpPr/>
          <p:nvPr/>
        </p:nvSpPr>
        <p:spPr>
          <a:xfrm>
            <a:off x="8142071" y="25016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7"/>
          <p:cNvSpPr/>
          <p:nvPr/>
        </p:nvSpPr>
        <p:spPr>
          <a:xfrm>
            <a:off x="8724197" y="25590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7"/>
          <p:cNvSpPr/>
          <p:nvPr/>
        </p:nvSpPr>
        <p:spPr>
          <a:xfrm>
            <a:off x="8655731" y="2931033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7"/>
          <p:cNvSpPr/>
          <p:nvPr/>
        </p:nvSpPr>
        <p:spPr>
          <a:xfrm>
            <a:off x="-301782" y="329396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7"/>
          <p:cNvSpPr/>
          <p:nvPr/>
        </p:nvSpPr>
        <p:spPr>
          <a:xfrm>
            <a:off x="-490182" y="3730933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7"/>
          <p:cNvSpPr/>
          <p:nvPr/>
        </p:nvSpPr>
        <p:spPr>
          <a:xfrm>
            <a:off x="480671" y="38827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7"/>
          <p:cNvSpPr/>
          <p:nvPr/>
        </p:nvSpPr>
        <p:spPr>
          <a:xfrm>
            <a:off x="-35278" y="33759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7"/>
          <p:cNvSpPr/>
          <p:nvPr/>
        </p:nvSpPr>
        <p:spPr>
          <a:xfrm>
            <a:off x="314506" y="2188971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7"/>
          <p:cNvSpPr/>
          <p:nvPr/>
        </p:nvSpPr>
        <p:spPr>
          <a:xfrm>
            <a:off x="-9317" y="21957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7"/>
          <p:cNvSpPr/>
          <p:nvPr/>
        </p:nvSpPr>
        <p:spPr>
          <a:xfrm>
            <a:off x="388510" y="17686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7"/>
          <p:cNvSpPr/>
          <p:nvPr/>
        </p:nvSpPr>
        <p:spPr>
          <a:xfrm>
            <a:off x="64697" y="28608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7"/>
          <p:cNvSpPr/>
          <p:nvPr/>
        </p:nvSpPr>
        <p:spPr>
          <a:xfrm>
            <a:off x="64697" y="14513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7"/>
          <p:cNvSpPr/>
          <p:nvPr/>
        </p:nvSpPr>
        <p:spPr>
          <a:xfrm>
            <a:off x="538022" y="8886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7"/>
          <p:cNvSpPr/>
          <p:nvPr/>
        </p:nvSpPr>
        <p:spPr>
          <a:xfrm>
            <a:off x="314496" y="31580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7"/>
          <p:cNvSpPr/>
          <p:nvPr/>
        </p:nvSpPr>
        <p:spPr>
          <a:xfrm>
            <a:off x="480671" y="12334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7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9"/>
          <p:cNvSpPr txBox="1">
            <a:spLocks noGrp="1"/>
          </p:cNvSpPr>
          <p:nvPr>
            <p:ph type="title"/>
          </p:nvPr>
        </p:nvSpPr>
        <p:spPr>
          <a:xfrm>
            <a:off x="1019450" y="1295113"/>
            <a:ext cx="4212300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5" name="Google Shape;585;p9"/>
          <p:cNvSpPr txBox="1">
            <a:spLocks noGrp="1"/>
          </p:cNvSpPr>
          <p:nvPr>
            <p:ph type="subTitle" idx="1"/>
          </p:nvPr>
        </p:nvSpPr>
        <p:spPr>
          <a:xfrm>
            <a:off x="1019450" y="1981288"/>
            <a:ext cx="4212300" cy="15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586" name="Google Shape;586;p9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587" name="Google Shape;587;p9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9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9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9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9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9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9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9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9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9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9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9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9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4" name="Google Shape;654;p9"/>
          <p:cNvSpPr/>
          <p:nvPr/>
        </p:nvSpPr>
        <p:spPr>
          <a:xfrm flipH="1">
            <a:off x="338896" y="22946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9"/>
          <p:cNvSpPr/>
          <p:nvPr/>
        </p:nvSpPr>
        <p:spPr>
          <a:xfrm flipH="1">
            <a:off x="132817" y="3250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9"/>
          <p:cNvSpPr/>
          <p:nvPr/>
        </p:nvSpPr>
        <p:spPr>
          <a:xfrm flipH="1">
            <a:off x="-250332" y="769721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9"/>
          <p:cNvSpPr/>
          <p:nvPr/>
        </p:nvSpPr>
        <p:spPr>
          <a:xfrm flipH="1">
            <a:off x="838567" y="647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9"/>
          <p:cNvSpPr/>
          <p:nvPr/>
        </p:nvSpPr>
        <p:spPr>
          <a:xfrm flipH="1">
            <a:off x="636821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9"/>
          <p:cNvSpPr/>
          <p:nvPr/>
        </p:nvSpPr>
        <p:spPr>
          <a:xfrm flipH="1">
            <a:off x="471721" y="29664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9"/>
          <p:cNvSpPr/>
          <p:nvPr/>
        </p:nvSpPr>
        <p:spPr>
          <a:xfrm flipH="1">
            <a:off x="-468769" y="229460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9"/>
          <p:cNvSpPr/>
          <p:nvPr/>
        </p:nvSpPr>
        <p:spPr>
          <a:xfrm flipH="1">
            <a:off x="-4" y="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9"/>
          <p:cNvSpPr/>
          <p:nvPr/>
        </p:nvSpPr>
        <p:spPr>
          <a:xfrm flipH="1">
            <a:off x="110117" y="3274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9"/>
          <p:cNvSpPr/>
          <p:nvPr/>
        </p:nvSpPr>
        <p:spPr>
          <a:xfrm flipH="1">
            <a:off x="116117" y="17153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9"/>
          <p:cNvSpPr/>
          <p:nvPr/>
        </p:nvSpPr>
        <p:spPr>
          <a:xfrm flipH="1">
            <a:off x="931668" y="-188642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9"/>
          <p:cNvSpPr/>
          <p:nvPr/>
        </p:nvSpPr>
        <p:spPr>
          <a:xfrm flipH="1">
            <a:off x="1959442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9"/>
          <p:cNvSpPr/>
          <p:nvPr/>
        </p:nvSpPr>
        <p:spPr>
          <a:xfrm flipH="1">
            <a:off x="1574321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9"/>
          <p:cNvSpPr/>
          <p:nvPr/>
        </p:nvSpPr>
        <p:spPr>
          <a:xfrm flipH="1">
            <a:off x="2925892" y="2263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9"/>
          <p:cNvSpPr/>
          <p:nvPr/>
        </p:nvSpPr>
        <p:spPr>
          <a:xfrm flipH="1">
            <a:off x="2667221" y="5969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9"/>
          <p:cNvSpPr/>
          <p:nvPr/>
        </p:nvSpPr>
        <p:spPr>
          <a:xfrm flipH="1">
            <a:off x="2338121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0"/>
          <p:cNvSpPr txBox="1">
            <a:spLocks noGrp="1"/>
          </p:cNvSpPr>
          <p:nvPr>
            <p:ph type="body" idx="1"/>
          </p:nvPr>
        </p:nvSpPr>
        <p:spPr>
          <a:xfrm>
            <a:off x="621100" y="539500"/>
            <a:ext cx="4110300" cy="92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grpSp>
        <p:nvGrpSpPr>
          <p:cNvPr id="672" name="Google Shape;672;p10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673" name="Google Shape;673;p10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10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10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10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10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0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10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10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10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10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10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10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10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10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10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10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10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10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10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0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0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0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0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0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0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0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0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0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0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0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0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10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10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0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0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0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0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0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0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0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0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0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0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0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0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0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0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0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0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0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0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0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0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0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0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0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0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0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0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0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0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0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0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0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0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0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0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13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b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13"/>
          <p:cNvSpPr txBox="1">
            <a:spLocks noGrp="1"/>
          </p:cNvSpPr>
          <p:nvPr>
            <p:ph type="subTitle" idx="1"/>
          </p:nvPr>
        </p:nvSpPr>
        <p:spPr>
          <a:xfrm>
            <a:off x="4821138" y="1702435"/>
            <a:ext cx="28977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2" name="Google Shape;842;p13"/>
          <p:cNvSpPr txBox="1">
            <a:spLocks noGrp="1"/>
          </p:cNvSpPr>
          <p:nvPr>
            <p:ph type="subTitle" idx="2"/>
          </p:nvPr>
        </p:nvSpPr>
        <p:spPr>
          <a:xfrm>
            <a:off x="4821138" y="2014609"/>
            <a:ext cx="2897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13"/>
          <p:cNvSpPr txBox="1">
            <a:spLocks noGrp="1"/>
          </p:cNvSpPr>
          <p:nvPr>
            <p:ph type="subTitle" idx="3"/>
          </p:nvPr>
        </p:nvSpPr>
        <p:spPr>
          <a:xfrm>
            <a:off x="1425064" y="1702435"/>
            <a:ext cx="28977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4" name="Google Shape;844;p13"/>
          <p:cNvSpPr txBox="1">
            <a:spLocks noGrp="1"/>
          </p:cNvSpPr>
          <p:nvPr>
            <p:ph type="subTitle" idx="4"/>
          </p:nvPr>
        </p:nvSpPr>
        <p:spPr>
          <a:xfrm>
            <a:off x="1425064" y="2014609"/>
            <a:ext cx="2897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13"/>
          <p:cNvSpPr txBox="1">
            <a:spLocks noGrp="1"/>
          </p:cNvSpPr>
          <p:nvPr>
            <p:ph type="subTitle" idx="5"/>
          </p:nvPr>
        </p:nvSpPr>
        <p:spPr>
          <a:xfrm>
            <a:off x="4821138" y="3405003"/>
            <a:ext cx="28977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6" name="Google Shape;846;p13"/>
          <p:cNvSpPr txBox="1">
            <a:spLocks noGrp="1"/>
          </p:cNvSpPr>
          <p:nvPr>
            <p:ph type="subTitle" idx="6"/>
          </p:nvPr>
        </p:nvSpPr>
        <p:spPr>
          <a:xfrm>
            <a:off x="4821138" y="3717177"/>
            <a:ext cx="2897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13"/>
          <p:cNvSpPr txBox="1">
            <a:spLocks noGrp="1"/>
          </p:cNvSpPr>
          <p:nvPr>
            <p:ph type="subTitle" idx="7"/>
          </p:nvPr>
        </p:nvSpPr>
        <p:spPr>
          <a:xfrm>
            <a:off x="1425064" y="3405003"/>
            <a:ext cx="28977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13"/>
          <p:cNvSpPr txBox="1">
            <a:spLocks noGrp="1"/>
          </p:cNvSpPr>
          <p:nvPr>
            <p:ph type="subTitle" idx="8"/>
          </p:nvPr>
        </p:nvSpPr>
        <p:spPr>
          <a:xfrm>
            <a:off x="1425064" y="3717177"/>
            <a:ext cx="2897700" cy="6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13"/>
          <p:cNvSpPr txBox="1">
            <a:spLocks noGrp="1"/>
          </p:cNvSpPr>
          <p:nvPr>
            <p:ph type="title" idx="9" hasCustomPrompt="1"/>
          </p:nvPr>
        </p:nvSpPr>
        <p:spPr>
          <a:xfrm>
            <a:off x="2279127" y="1127550"/>
            <a:ext cx="11895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0" name="Google Shape;850;p13"/>
          <p:cNvSpPr txBox="1">
            <a:spLocks noGrp="1"/>
          </p:cNvSpPr>
          <p:nvPr>
            <p:ph type="title" idx="13" hasCustomPrompt="1"/>
          </p:nvPr>
        </p:nvSpPr>
        <p:spPr>
          <a:xfrm>
            <a:off x="5675216" y="1127550"/>
            <a:ext cx="11895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1" name="Google Shape;851;p13"/>
          <p:cNvSpPr txBox="1">
            <a:spLocks noGrp="1"/>
          </p:cNvSpPr>
          <p:nvPr>
            <p:ph type="title" idx="14" hasCustomPrompt="1"/>
          </p:nvPr>
        </p:nvSpPr>
        <p:spPr>
          <a:xfrm>
            <a:off x="2279127" y="2822106"/>
            <a:ext cx="11895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52" name="Google Shape;852;p13"/>
          <p:cNvSpPr txBox="1">
            <a:spLocks noGrp="1"/>
          </p:cNvSpPr>
          <p:nvPr>
            <p:ph type="title" idx="15" hasCustomPrompt="1"/>
          </p:nvPr>
        </p:nvSpPr>
        <p:spPr>
          <a:xfrm>
            <a:off x="5675216" y="2822117"/>
            <a:ext cx="11895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853" name="Google Shape;853;p13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854" name="Google Shape;854;p13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3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3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3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3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3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3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3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3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3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3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3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3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3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3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13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13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3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3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3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13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13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3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1" name="Google Shape;921;p13"/>
          <p:cNvSpPr/>
          <p:nvPr/>
        </p:nvSpPr>
        <p:spPr>
          <a:xfrm>
            <a:off x="8940346" y="34724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p13"/>
          <p:cNvSpPr/>
          <p:nvPr/>
        </p:nvSpPr>
        <p:spPr>
          <a:xfrm>
            <a:off x="8100193" y="3583246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13"/>
          <p:cNvSpPr/>
          <p:nvPr/>
        </p:nvSpPr>
        <p:spPr>
          <a:xfrm>
            <a:off x="8696272" y="31258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13"/>
          <p:cNvSpPr/>
          <p:nvPr/>
        </p:nvSpPr>
        <p:spPr>
          <a:xfrm>
            <a:off x="8209646" y="31114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13"/>
          <p:cNvSpPr/>
          <p:nvPr/>
        </p:nvSpPr>
        <p:spPr>
          <a:xfrm>
            <a:off x="8329793" y="2185746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13"/>
          <p:cNvSpPr/>
          <p:nvPr/>
        </p:nvSpPr>
        <p:spPr>
          <a:xfrm>
            <a:off x="8917035" y="40694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7" name="Google Shape;927;p13"/>
          <p:cNvSpPr/>
          <p:nvPr/>
        </p:nvSpPr>
        <p:spPr>
          <a:xfrm>
            <a:off x="282471" y="2214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13"/>
          <p:cNvSpPr/>
          <p:nvPr/>
        </p:nvSpPr>
        <p:spPr>
          <a:xfrm>
            <a:off x="-557682" y="2325683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13"/>
          <p:cNvSpPr/>
          <p:nvPr/>
        </p:nvSpPr>
        <p:spPr>
          <a:xfrm>
            <a:off x="38397" y="1868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13"/>
          <p:cNvSpPr/>
          <p:nvPr/>
        </p:nvSpPr>
        <p:spPr>
          <a:xfrm>
            <a:off x="514896" y="16000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13"/>
          <p:cNvSpPr/>
          <p:nvPr/>
        </p:nvSpPr>
        <p:spPr>
          <a:xfrm>
            <a:off x="-328082" y="928183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13"/>
          <p:cNvSpPr/>
          <p:nvPr/>
        </p:nvSpPr>
        <p:spPr>
          <a:xfrm>
            <a:off x="382085" y="28221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13"/>
          <p:cNvSpPr/>
          <p:nvPr/>
        </p:nvSpPr>
        <p:spPr>
          <a:xfrm>
            <a:off x="725335" y="25608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13"/>
          <p:cNvSpPr/>
          <p:nvPr/>
        </p:nvSpPr>
        <p:spPr>
          <a:xfrm>
            <a:off x="-9982" y="328990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13"/>
          <p:cNvSpPr/>
          <p:nvPr/>
        </p:nvSpPr>
        <p:spPr>
          <a:xfrm>
            <a:off x="-147854" y="31114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13"/>
          <p:cNvSpPr/>
          <p:nvPr/>
        </p:nvSpPr>
        <p:spPr>
          <a:xfrm>
            <a:off x="-90" y="41259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"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4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39" name="Google Shape;939;p14"/>
          <p:cNvSpPr txBox="1">
            <a:spLocks noGrp="1"/>
          </p:cNvSpPr>
          <p:nvPr>
            <p:ph type="subTitle" idx="1"/>
          </p:nvPr>
        </p:nvSpPr>
        <p:spPr>
          <a:xfrm>
            <a:off x="3452900" y="1735800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0" name="Google Shape;940;p14"/>
          <p:cNvSpPr txBox="1">
            <a:spLocks noGrp="1"/>
          </p:cNvSpPr>
          <p:nvPr>
            <p:ph type="subTitle" idx="2"/>
          </p:nvPr>
        </p:nvSpPr>
        <p:spPr>
          <a:xfrm>
            <a:off x="3452900" y="2048825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1" name="Google Shape;941;p14"/>
          <p:cNvSpPr txBox="1">
            <a:spLocks noGrp="1"/>
          </p:cNvSpPr>
          <p:nvPr>
            <p:ph type="subTitle" idx="3"/>
          </p:nvPr>
        </p:nvSpPr>
        <p:spPr>
          <a:xfrm>
            <a:off x="1034238" y="1735800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2" name="Google Shape;942;p14"/>
          <p:cNvSpPr txBox="1">
            <a:spLocks noGrp="1"/>
          </p:cNvSpPr>
          <p:nvPr>
            <p:ph type="subTitle" idx="4"/>
          </p:nvPr>
        </p:nvSpPr>
        <p:spPr>
          <a:xfrm>
            <a:off x="1034238" y="2048825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3" name="Google Shape;943;p14"/>
          <p:cNvSpPr txBox="1">
            <a:spLocks noGrp="1"/>
          </p:cNvSpPr>
          <p:nvPr>
            <p:ph type="subTitle" idx="5"/>
          </p:nvPr>
        </p:nvSpPr>
        <p:spPr>
          <a:xfrm>
            <a:off x="5871613" y="1735800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4" name="Google Shape;944;p14"/>
          <p:cNvSpPr txBox="1">
            <a:spLocks noGrp="1"/>
          </p:cNvSpPr>
          <p:nvPr>
            <p:ph type="subTitle" idx="6"/>
          </p:nvPr>
        </p:nvSpPr>
        <p:spPr>
          <a:xfrm>
            <a:off x="5871613" y="2048825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5" name="Google Shape;945;p14"/>
          <p:cNvSpPr txBox="1">
            <a:spLocks noGrp="1"/>
          </p:cNvSpPr>
          <p:nvPr>
            <p:ph type="subTitle" idx="7"/>
          </p:nvPr>
        </p:nvSpPr>
        <p:spPr>
          <a:xfrm>
            <a:off x="3452900" y="3391075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6" name="Google Shape;946;p14"/>
          <p:cNvSpPr txBox="1">
            <a:spLocks noGrp="1"/>
          </p:cNvSpPr>
          <p:nvPr>
            <p:ph type="subTitle" idx="8"/>
          </p:nvPr>
        </p:nvSpPr>
        <p:spPr>
          <a:xfrm>
            <a:off x="3452900" y="3704100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7" name="Google Shape;947;p14"/>
          <p:cNvSpPr txBox="1">
            <a:spLocks noGrp="1"/>
          </p:cNvSpPr>
          <p:nvPr>
            <p:ph type="subTitle" idx="9"/>
          </p:nvPr>
        </p:nvSpPr>
        <p:spPr>
          <a:xfrm>
            <a:off x="1034238" y="3391075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8" name="Google Shape;948;p14"/>
          <p:cNvSpPr txBox="1">
            <a:spLocks noGrp="1"/>
          </p:cNvSpPr>
          <p:nvPr>
            <p:ph type="subTitle" idx="13"/>
          </p:nvPr>
        </p:nvSpPr>
        <p:spPr>
          <a:xfrm>
            <a:off x="1034238" y="3704100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49" name="Google Shape;949;p14"/>
          <p:cNvSpPr txBox="1">
            <a:spLocks noGrp="1"/>
          </p:cNvSpPr>
          <p:nvPr>
            <p:ph type="subTitle" idx="14"/>
          </p:nvPr>
        </p:nvSpPr>
        <p:spPr>
          <a:xfrm>
            <a:off x="5871613" y="3391075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50" name="Google Shape;950;p14"/>
          <p:cNvSpPr txBox="1">
            <a:spLocks noGrp="1"/>
          </p:cNvSpPr>
          <p:nvPr>
            <p:ph type="subTitle" idx="15"/>
          </p:nvPr>
        </p:nvSpPr>
        <p:spPr>
          <a:xfrm>
            <a:off x="5871613" y="3704100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51" name="Google Shape;951;p14"/>
          <p:cNvSpPr/>
          <p:nvPr/>
        </p:nvSpPr>
        <p:spPr>
          <a:xfrm>
            <a:off x="8519943" y="-362817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14"/>
          <p:cNvSpPr/>
          <p:nvPr/>
        </p:nvSpPr>
        <p:spPr>
          <a:xfrm>
            <a:off x="6758118" y="-144867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14"/>
          <p:cNvSpPr/>
          <p:nvPr/>
        </p:nvSpPr>
        <p:spPr>
          <a:xfrm>
            <a:off x="7623871" y="-93444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14"/>
          <p:cNvSpPr/>
          <p:nvPr/>
        </p:nvSpPr>
        <p:spPr>
          <a:xfrm>
            <a:off x="5790260" y="214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14"/>
          <p:cNvSpPr/>
          <p:nvPr/>
        </p:nvSpPr>
        <p:spPr>
          <a:xfrm>
            <a:off x="6261621" y="820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14"/>
          <p:cNvSpPr/>
          <p:nvPr/>
        </p:nvSpPr>
        <p:spPr>
          <a:xfrm>
            <a:off x="8256297" y="2059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14"/>
          <p:cNvSpPr/>
          <p:nvPr/>
        </p:nvSpPr>
        <p:spPr>
          <a:xfrm>
            <a:off x="6625310" y="4450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14"/>
          <p:cNvSpPr/>
          <p:nvPr/>
        </p:nvSpPr>
        <p:spPr>
          <a:xfrm>
            <a:off x="8034146" y="5198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14"/>
          <p:cNvSpPr/>
          <p:nvPr/>
        </p:nvSpPr>
        <p:spPr>
          <a:xfrm>
            <a:off x="8707122" y="620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14"/>
          <p:cNvSpPr/>
          <p:nvPr/>
        </p:nvSpPr>
        <p:spPr>
          <a:xfrm>
            <a:off x="7509197" y="6347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14"/>
          <p:cNvSpPr/>
          <p:nvPr/>
        </p:nvSpPr>
        <p:spPr>
          <a:xfrm>
            <a:off x="8290343" y="1034683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14"/>
          <p:cNvSpPr/>
          <p:nvPr/>
        </p:nvSpPr>
        <p:spPr>
          <a:xfrm>
            <a:off x="9230110" y="15311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14"/>
          <p:cNvSpPr/>
          <p:nvPr/>
        </p:nvSpPr>
        <p:spPr>
          <a:xfrm>
            <a:off x="8925571" y="19639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4" name="Google Shape;964;p14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965" name="Google Shape;965;p14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4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4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4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4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4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4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4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4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4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14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14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4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4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14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14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4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4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14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14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4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4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14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14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4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14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14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9"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17"/>
          <p:cNvSpPr txBox="1">
            <a:spLocks noGrp="1"/>
          </p:cNvSpPr>
          <p:nvPr>
            <p:ph type="title"/>
          </p:nvPr>
        </p:nvSpPr>
        <p:spPr>
          <a:xfrm>
            <a:off x="4390098" y="985013"/>
            <a:ext cx="3395400" cy="203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45" name="Google Shape;1245;p17"/>
          <p:cNvSpPr txBox="1">
            <a:spLocks noGrp="1"/>
          </p:cNvSpPr>
          <p:nvPr>
            <p:ph type="subTitle" idx="1"/>
          </p:nvPr>
        </p:nvSpPr>
        <p:spPr>
          <a:xfrm>
            <a:off x="4390098" y="3234841"/>
            <a:ext cx="3395400" cy="92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1246" name="Google Shape;1246;p17"/>
          <p:cNvSpPr/>
          <p:nvPr/>
        </p:nvSpPr>
        <p:spPr>
          <a:xfrm>
            <a:off x="-301782" y="329396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" name="Google Shape;1247;p17"/>
          <p:cNvSpPr/>
          <p:nvPr/>
        </p:nvSpPr>
        <p:spPr>
          <a:xfrm>
            <a:off x="1318243" y="5795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17"/>
          <p:cNvSpPr/>
          <p:nvPr/>
        </p:nvSpPr>
        <p:spPr>
          <a:xfrm>
            <a:off x="849546" y="884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17"/>
          <p:cNvSpPr/>
          <p:nvPr/>
        </p:nvSpPr>
        <p:spPr>
          <a:xfrm>
            <a:off x="-35278" y="33759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17"/>
          <p:cNvSpPr/>
          <p:nvPr/>
        </p:nvSpPr>
        <p:spPr>
          <a:xfrm>
            <a:off x="388506" y="1968733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17"/>
          <p:cNvSpPr/>
          <p:nvPr/>
        </p:nvSpPr>
        <p:spPr>
          <a:xfrm>
            <a:off x="-9317" y="21957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17"/>
          <p:cNvSpPr/>
          <p:nvPr/>
        </p:nvSpPr>
        <p:spPr>
          <a:xfrm>
            <a:off x="388510" y="17686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17"/>
          <p:cNvSpPr/>
          <p:nvPr/>
        </p:nvSpPr>
        <p:spPr>
          <a:xfrm>
            <a:off x="64697" y="28608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17"/>
          <p:cNvSpPr/>
          <p:nvPr/>
        </p:nvSpPr>
        <p:spPr>
          <a:xfrm>
            <a:off x="64697" y="14513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5" name="Google Shape;1255;p17"/>
          <p:cNvSpPr/>
          <p:nvPr/>
        </p:nvSpPr>
        <p:spPr>
          <a:xfrm>
            <a:off x="798947" y="7298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6" name="Google Shape;1256;p17"/>
          <p:cNvSpPr/>
          <p:nvPr/>
        </p:nvSpPr>
        <p:spPr>
          <a:xfrm>
            <a:off x="314483" y="30965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7" name="Google Shape;1257;p17"/>
          <p:cNvSpPr/>
          <p:nvPr/>
        </p:nvSpPr>
        <p:spPr>
          <a:xfrm>
            <a:off x="849546" y="1171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8" name="Google Shape;1258;p17"/>
          <p:cNvSpPr/>
          <p:nvPr/>
        </p:nvSpPr>
        <p:spPr>
          <a:xfrm>
            <a:off x="314510" y="1137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17"/>
          <p:cNvSpPr/>
          <p:nvPr/>
        </p:nvSpPr>
        <p:spPr>
          <a:xfrm>
            <a:off x="2371847" y="14591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17"/>
          <p:cNvSpPr/>
          <p:nvPr/>
        </p:nvSpPr>
        <p:spPr>
          <a:xfrm>
            <a:off x="2184008" y="5563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17"/>
          <p:cNvSpPr/>
          <p:nvPr/>
        </p:nvSpPr>
        <p:spPr>
          <a:xfrm>
            <a:off x="2796360" y="3918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17"/>
          <p:cNvSpPr/>
          <p:nvPr/>
        </p:nvSpPr>
        <p:spPr>
          <a:xfrm>
            <a:off x="3207597" y="579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17"/>
          <p:cNvSpPr/>
          <p:nvPr/>
        </p:nvSpPr>
        <p:spPr>
          <a:xfrm>
            <a:off x="2691183" y="-104207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4" name="Google Shape;1264;p17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1265" name="Google Shape;1265;p17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7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7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7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7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7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7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17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17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7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7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7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17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17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17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17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7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17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7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17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17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17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7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17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17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17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17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17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7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7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7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7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17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17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17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17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17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17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7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17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17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17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17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17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17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17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17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17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17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17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17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17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17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17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17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17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17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17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17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17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17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17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17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17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17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17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17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_1_1"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18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34" name="Google Shape;1334;p18"/>
          <p:cNvSpPr txBox="1">
            <a:spLocks noGrp="1"/>
          </p:cNvSpPr>
          <p:nvPr>
            <p:ph type="subTitle" idx="1"/>
          </p:nvPr>
        </p:nvSpPr>
        <p:spPr>
          <a:xfrm flipH="1">
            <a:off x="917075" y="3189688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35" name="Google Shape;1335;p18"/>
          <p:cNvSpPr txBox="1">
            <a:spLocks noGrp="1"/>
          </p:cNvSpPr>
          <p:nvPr>
            <p:ph type="subTitle" idx="2"/>
          </p:nvPr>
        </p:nvSpPr>
        <p:spPr>
          <a:xfrm flipH="1">
            <a:off x="917100" y="3502713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6" name="Google Shape;1336;p18"/>
          <p:cNvSpPr txBox="1">
            <a:spLocks noGrp="1"/>
          </p:cNvSpPr>
          <p:nvPr>
            <p:ph type="subTitle" idx="3"/>
          </p:nvPr>
        </p:nvSpPr>
        <p:spPr>
          <a:xfrm flipH="1">
            <a:off x="6044900" y="2300375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37" name="Google Shape;1337;p18"/>
          <p:cNvSpPr txBox="1">
            <a:spLocks noGrp="1"/>
          </p:cNvSpPr>
          <p:nvPr>
            <p:ph type="subTitle" idx="4"/>
          </p:nvPr>
        </p:nvSpPr>
        <p:spPr>
          <a:xfrm flipH="1">
            <a:off x="6044925" y="2613400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8" name="Google Shape;1338;p18"/>
          <p:cNvSpPr txBox="1">
            <a:spLocks noGrp="1"/>
          </p:cNvSpPr>
          <p:nvPr>
            <p:ph type="subTitle" idx="5"/>
          </p:nvPr>
        </p:nvSpPr>
        <p:spPr>
          <a:xfrm flipH="1">
            <a:off x="917075" y="1411038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39" name="Google Shape;1339;p18"/>
          <p:cNvSpPr txBox="1">
            <a:spLocks noGrp="1"/>
          </p:cNvSpPr>
          <p:nvPr>
            <p:ph type="subTitle" idx="6"/>
          </p:nvPr>
        </p:nvSpPr>
        <p:spPr>
          <a:xfrm flipH="1">
            <a:off x="917100" y="1724063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40" name="Google Shape;1340;p18"/>
          <p:cNvSpPr/>
          <p:nvPr/>
        </p:nvSpPr>
        <p:spPr>
          <a:xfrm>
            <a:off x="7854043" y="-252529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18"/>
          <p:cNvSpPr/>
          <p:nvPr/>
        </p:nvSpPr>
        <p:spPr>
          <a:xfrm>
            <a:off x="8475456" y="1633608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18"/>
          <p:cNvSpPr/>
          <p:nvPr/>
        </p:nvSpPr>
        <p:spPr>
          <a:xfrm>
            <a:off x="8804558" y="12897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18"/>
          <p:cNvSpPr/>
          <p:nvPr/>
        </p:nvSpPr>
        <p:spPr>
          <a:xfrm>
            <a:off x="8522810" y="11999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4" name="Google Shape;1344;p18"/>
          <p:cNvSpPr/>
          <p:nvPr/>
        </p:nvSpPr>
        <p:spPr>
          <a:xfrm>
            <a:off x="8917347" y="26134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5" name="Google Shape;1345;p18"/>
          <p:cNvSpPr/>
          <p:nvPr/>
        </p:nvSpPr>
        <p:spPr>
          <a:xfrm>
            <a:off x="8804547" y="7982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6" name="Google Shape;1346;p18"/>
          <p:cNvSpPr/>
          <p:nvPr/>
        </p:nvSpPr>
        <p:spPr>
          <a:xfrm>
            <a:off x="8693847" y="3067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7" name="Google Shape;1347;p18"/>
          <p:cNvSpPr/>
          <p:nvPr/>
        </p:nvSpPr>
        <p:spPr>
          <a:xfrm>
            <a:off x="8339371" y="7006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8" name="Google Shape;1348;p18"/>
          <p:cNvSpPr/>
          <p:nvPr/>
        </p:nvSpPr>
        <p:spPr>
          <a:xfrm>
            <a:off x="6466868" y="14690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9" name="Google Shape;1349;p18"/>
          <p:cNvSpPr/>
          <p:nvPr/>
        </p:nvSpPr>
        <p:spPr>
          <a:xfrm>
            <a:off x="6186021" y="3164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0" name="Google Shape;1350;p18"/>
          <p:cNvSpPr/>
          <p:nvPr/>
        </p:nvSpPr>
        <p:spPr>
          <a:xfrm>
            <a:off x="7320072" y="890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18"/>
          <p:cNvSpPr/>
          <p:nvPr/>
        </p:nvSpPr>
        <p:spPr>
          <a:xfrm>
            <a:off x="7452908" y="3738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2" name="Google Shape;1352;p18"/>
          <p:cNvSpPr/>
          <p:nvPr/>
        </p:nvSpPr>
        <p:spPr>
          <a:xfrm>
            <a:off x="5583171" y="4305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18"/>
          <p:cNvSpPr/>
          <p:nvPr/>
        </p:nvSpPr>
        <p:spPr>
          <a:xfrm>
            <a:off x="6099035" y="4879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p18"/>
          <p:cNvSpPr/>
          <p:nvPr/>
        </p:nvSpPr>
        <p:spPr>
          <a:xfrm>
            <a:off x="5731197" y="890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5" name="Google Shape;1355;p18"/>
          <p:cNvSpPr/>
          <p:nvPr/>
        </p:nvSpPr>
        <p:spPr>
          <a:xfrm>
            <a:off x="4684431" y="-195329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18"/>
          <p:cNvSpPr/>
          <p:nvPr/>
        </p:nvSpPr>
        <p:spPr>
          <a:xfrm>
            <a:off x="7995247" y="6234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2"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19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59" name="Google Shape;1359;p19"/>
          <p:cNvSpPr txBox="1">
            <a:spLocks noGrp="1"/>
          </p:cNvSpPr>
          <p:nvPr>
            <p:ph type="subTitle" idx="1"/>
          </p:nvPr>
        </p:nvSpPr>
        <p:spPr>
          <a:xfrm>
            <a:off x="3933600" y="1732313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0" name="Google Shape;1360;p19"/>
          <p:cNvSpPr txBox="1">
            <a:spLocks noGrp="1"/>
          </p:cNvSpPr>
          <p:nvPr>
            <p:ph type="subTitle" idx="2"/>
          </p:nvPr>
        </p:nvSpPr>
        <p:spPr>
          <a:xfrm>
            <a:off x="3933600" y="2045338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61" name="Google Shape;1361;p19"/>
          <p:cNvSpPr txBox="1">
            <a:spLocks noGrp="1"/>
          </p:cNvSpPr>
          <p:nvPr>
            <p:ph type="subTitle" idx="3"/>
          </p:nvPr>
        </p:nvSpPr>
        <p:spPr>
          <a:xfrm>
            <a:off x="1219488" y="1732313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2" name="Google Shape;1362;p19"/>
          <p:cNvSpPr txBox="1">
            <a:spLocks noGrp="1"/>
          </p:cNvSpPr>
          <p:nvPr>
            <p:ph type="subTitle" idx="4"/>
          </p:nvPr>
        </p:nvSpPr>
        <p:spPr>
          <a:xfrm>
            <a:off x="1219488" y="2045338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63" name="Google Shape;1363;p19"/>
          <p:cNvSpPr txBox="1">
            <a:spLocks noGrp="1"/>
          </p:cNvSpPr>
          <p:nvPr>
            <p:ph type="subTitle" idx="5"/>
          </p:nvPr>
        </p:nvSpPr>
        <p:spPr>
          <a:xfrm>
            <a:off x="3933600" y="3422700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4" name="Google Shape;1364;p19"/>
          <p:cNvSpPr txBox="1">
            <a:spLocks noGrp="1"/>
          </p:cNvSpPr>
          <p:nvPr>
            <p:ph type="subTitle" idx="6"/>
          </p:nvPr>
        </p:nvSpPr>
        <p:spPr>
          <a:xfrm>
            <a:off x="3933600" y="3735725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65" name="Google Shape;1365;p19"/>
          <p:cNvSpPr txBox="1">
            <a:spLocks noGrp="1"/>
          </p:cNvSpPr>
          <p:nvPr>
            <p:ph type="subTitle" idx="7"/>
          </p:nvPr>
        </p:nvSpPr>
        <p:spPr>
          <a:xfrm>
            <a:off x="1219488" y="3422700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3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66" name="Google Shape;1366;p19"/>
          <p:cNvSpPr txBox="1">
            <a:spLocks noGrp="1"/>
          </p:cNvSpPr>
          <p:nvPr>
            <p:ph type="subTitle" idx="8"/>
          </p:nvPr>
        </p:nvSpPr>
        <p:spPr>
          <a:xfrm>
            <a:off x="1219488" y="3735725"/>
            <a:ext cx="2238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367" name="Google Shape;1367;p19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1368" name="Google Shape;1368;p19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19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19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19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19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19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19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19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19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19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19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19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19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19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19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19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19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19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19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19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19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19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19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19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19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19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19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19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19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19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19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19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19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19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19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19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19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19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19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19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19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19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19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19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19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19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19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19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19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19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19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19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19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19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19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19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19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19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19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19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19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19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19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19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19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19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19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5" name="Google Shape;1435;p19"/>
          <p:cNvSpPr/>
          <p:nvPr/>
        </p:nvSpPr>
        <p:spPr>
          <a:xfrm>
            <a:off x="7432318" y="1716033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19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19"/>
          <p:cNvSpPr/>
          <p:nvPr/>
        </p:nvSpPr>
        <p:spPr>
          <a:xfrm>
            <a:off x="8037371" y="10729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8" name="Google Shape;1438;p19"/>
          <p:cNvSpPr/>
          <p:nvPr/>
        </p:nvSpPr>
        <p:spPr>
          <a:xfrm>
            <a:off x="8130468" y="2655508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p19"/>
          <p:cNvSpPr/>
          <p:nvPr/>
        </p:nvSpPr>
        <p:spPr>
          <a:xfrm>
            <a:off x="8422922" y="2032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0" name="Google Shape;1440;p19"/>
          <p:cNvSpPr/>
          <p:nvPr/>
        </p:nvSpPr>
        <p:spPr>
          <a:xfrm>
            <a:off x="7151471" y="8974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1" name="Google Shape;1441;p19"/>
          <p:cNvSpPr/>
          <p:nvPr/>
        </p:nvSpPr>
        <p:spPr>
          <a:xfrm>
            <a:off x="8772706" y="845946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2" name="Google Shape;1442;p19"/>
          <p:cNvSpPr/>
          <p:nvPr/>
        </p:nvSpPr>
        <p:spPr>
          <a:xfrm>
            <a:off x="7302046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p19"/>
          <p:cNvSpPr/>
          <p:nvPr/>
        </p:nvSpPr>
        <p:spPr>
          <a:xfrm>
            <a:off x="8422921" y="647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4" name="Google Shape;1444;p19"/>
          <p:cNvSpPr/>
          <p:nvPr/>
        </p:nvSpPr>
        <p:spPr>
          <a:xfrm>
            <a:off x="87726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19"/>
          <p:cNvSpPr/>
          <p:nvPr/>
        </p:nvSpPr>
        <p:spPr>
          <a:xfrm>
            <a:off x="8522897" y="15178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19"/>
          <p:cNvSpPr/>
          <p:nvPr/>
        </p:nvSpPr>
        <p:spPr>
          <a:xfrm>
            <a:off x="7835197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19"/>
          <p:cNvSpPr/>
          <p:nvPr/>
        </p:nvSpPr>
        <p:spPr>
          <a:xfrm>
            <a:off x="8966271" y="33464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19"/>
          <p:cNvSpPr/>
          <p:nvPr/>
        </p:nvSpPr>
        <p:spPr>
          <a:xfrm>
            <a:off x="6525996" y="799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9" name="Google Shape;1449;p19"/>
          <p:cNvSpPr/>
          <p:nvPr/>
        </p:nvSpPr>
        <p:spPr>
          <a:xfrm>
            <a:off x="6742297" y="5969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0" name="Google Shape;1450;p19"/>
          <p:cNvSpPr/>
          <p:nvPr/>
        </p:nvSpPr>
        <p:spPr>
          <a:xfrm>
            <a:off x="70713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1" name="Google Shape;1451;p19"/>
          <p:cNvSpPr/>
          <p:nvPr/>
        </p:nvSpPr>
        <p:spPr>
          <a:xfrm>
            <a:off x="8074697" y="34613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2" name="Google Shape;1452;p19"/>
          <p:cNvSpPr/>
          <p:nvPr/>
        </p:nvSpPr>
        <p:spPr>
          <a:xfrm>
            <a:off x="8448896" y="38751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3" name="Google Shape;1453;p19"/>
          <p:cNvSpPr/>
          <p:nvPr/>
        </p:nvSpPr>
        <p:spPr>
          <a:xfrm>
            <a:off x="8863146" y="20893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19"/>
          <p:cNvSpPr/>
          <p:nvPr/>
        </p:nvSpPr>
        <p:spPr>
          <a:xfrm>
            <a:off x="6089947" y="1948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_2_1"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20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457" name="Google Shape;1457;p20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1458" name="Google Shape;1458;p20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0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0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0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0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0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0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0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0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0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0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0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0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0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0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0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0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0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0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0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0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0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0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0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0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0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0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0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0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0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0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0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0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0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0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0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0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0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0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0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0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0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0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0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0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0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0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0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0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0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0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0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0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0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0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0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0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0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0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0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0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0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0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0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0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0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0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5" name="Google Shape;1525;p20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6" name="Google Shape;1526;p20"/>
          <p:cNvSpPr/>
          <p:nvPr/>
        </p:nvSpPr>
        <p:spPr>
          <a:xfrm>
            <a:off x="8819346" y="10177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7" name="Google Shape;1527;p20"/>
          <p:cNvSpPr/>
          <p:nvPr/>
        </p:nvSpPr>
        <p:spPr>
          <a:xfrm>
            <a:off x="8569696" y="15313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20"/>
          <p:cNvSpPr/>
          <p:nvPr/>
        </p:nvSpPr>
        <p:spPr>
          <a:xfrm>
            <a:off x="7302046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9" name="Google Shape;1529;p20"/>
          <p:cNvSpPr/>
          <p:nvPr/>
        </p:nvSpPr>
        <p:spPr>
          <a:xfrm>
            <a:off x="8422921" y="647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0" name="Google Shape;1530;p20"/>
          <p:cNvSpPr/>
          <p:nvPr/>
        </p:nvSpPr>
        <p:spPr>
          <a:xfrm>
            <a:off x="87726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1" name="Google Shape;1531;p20"/>
          <p:cNvSpPr/>
          <p:nvPr/>
        </p:nvSpPr>
        <p:spPr>
          <a:xfrm>
            <a:off x="7951772" y="6476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2" name="Google Shape;1532;p20"/>
          <p:cNvSpPr/>
          <p:nvPr/>
        </p:nvSpPr>
        <p:spPr>
          <a:xfrm>
            <a:off x="6578021" y="-57444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3" name="Google Shape;1533;p20"/>
          <p:cNvSpPr/>
          <p:nvPr/>
        </p:nvSpPr>
        <p:spPr>
          <a:xfrm>
            <a:off x="7538847" y="-1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4" name="Google Shape;1534;p20"/>
          <p:cNvSpPr/>
          <p:nvPr/>
        </p:nvSpPr>
        <p:spPr>
          <a:xfrm>
            <a:off x="70713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5" name="Google Shape;1535;p20"/>
          <p:cNvSpPr/>
          <p:nvPr/>
        </p:nvSpPr>
        <p:spPr>
          <a:xfrm>
            <a:off x="8893360" y="19819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6" name="Google Shape;1536;p20"/>
          <p:cNvSpPr/>
          <p:nvPr/>
        </p:nvSpPr>
        <p:spPr>
          <a:xfrm>
            <a:off x="319846" y="18479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1537;p20"/>
          <p:cNvSpPr/>
          <p:nvPr/>
        </p:nvSpPr>
        <p:spPr>
          <a:xfrm>
            <a:off x="345922" y="27215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8" name="Google Shape;1538;p20"/>
          <p:cNvSpPr/>
          <p:nvPr/>
        </p:nvSpPr>
        <p:spPr>
          <a:xfrm>
            <a:off x="8456497" y="11077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9" name="Google Shape;1539;p20"/>
          <p:cNvSpPr/>
          <p:nvPr/>
        </p:nvSpPr>
        <p:spPr>
          <a:xfrm>
            <a:off x="345935" y="32922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0" name="Google Shape;1540;p20"/>
          <p:cNvSpPr/>
          <p:nvPr/>
        </p:nvSpPr>
        <p:spPr>
          <a:xfrm>
            <a:off x="147272" y="15888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1" name="Google Shape;1541;p20"/>
          <p:cNvSpPr/>
          <p:nvPr/>
        </p:nvSpPr>
        <p:spPr>
          <a:xfrm>
            <a:off x="-387007" y="1981946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2" name="Google Shape;1542;p20"/>
          <p:cNvSpPr/>
          <p:nvPr/>
        </p:nvSpPr>
        <p:spPr>
          <a:xfrm>
            <a:off x="38996" y="286914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_2_1_1">
    <p:spTree>
      <p:nvGrpSpPr>
        <p:cNvPr id="1" name="Shape 1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21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545" name="Google Shape;1545;p21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1546" name="Google Shape;1546;p21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1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1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1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1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1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1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1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1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1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1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1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1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1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1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1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1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1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1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1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1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1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1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1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1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1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1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1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21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21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1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1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1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1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1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1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1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1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1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1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1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1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1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1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1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1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1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1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1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1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1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1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1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1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1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1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1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1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1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1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1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1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21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21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21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21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21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3" name="Google Shape;1613;p21"/>
          <p:cNvSpPr/>
          <p:nvPr/>
        </p:nvSpPr>
        <p:spPr>
          <a:xfrm flipH="1">
            <a:off x="-259628" y="350050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4" name="Google Shape;1614;p21"/>
          <p:cNvSpPr/>
          <p:nvPr/>
        </p:nvSpPr>
        <p:spPr>
          <a:xfrm flipH="1">
            <a:off x="461896" y="485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5" name="Google Shape;1615;p21"/>
          <p:cNvSpPr/>
          <p:nvPr/>
        </p:nvSpPr>
        <p:spPr>
          <a:xfrm flipH="1">
            <a:off x="-115154" y="-66294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6" name="Google Shape;1616;p21"/>
          <p:cNvSpPr/>
          <p:nvPr/>
        </p:nvSpPr>
        <p:spPr>
          <a:xfrm flipH="1">
            <a:off x="217900" y="3419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7" name="Google Shape;1617;p21"/>
          <p:cNvSpPr/>
          <p:nvPr/>
        </p:nvSpPr>
        <p:spPr>
          <a:xfrm flipH="1">
            <a:off x="-104" y="6625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8" name="Google Shape;1618;p21"/>
          <p:cNvSpPr/>
          <p:nvPr/>
        </p:nvSpPr>
        <p:spPr>
          <a:xfrm flipH="1">
            <a:off x="271350" y="11596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9" name="Google Shape;1619;p21"/>
          <p:cNvSpPr/>
          <p:nvPr/>
        </p:nvSpPr>
        <p:spPr>
          <a:xfrm flipH="1">
            <a:off x="32821" y="22073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0" name="Google Shape;1620;p21"/>
          <p:cNvSpPr/>
          <p:nvPr/>
        </p:nvSpPr>
        <p:spPr>
          <a:xfrm flipH="1">
            <a:off x="414300" y="25153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1" name="Google Shape;1621;p21"/>
          <p:cNvSpPr/>
          <p:nvPr/>
        </p:nvSpPr>
        <p:spPr>
          <a:xfrm flipH="1">
            <a:off x="461888" y="8357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2" name="Google Shape;1622;p21"/>
          <p:cNvSpPr/>
          <p:nvPr/>
        </p:nvSpPr>
        <p:spPr>
          <a:xfrm flipH="1">
            <a:off x="329088" y="31987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3" name="Google Shape;1623;p21"/>
          <p:cNvSpPr/>
          <p:nvPr/>
        </p:nvSpPr>
        <p:spPr>
          <a:xfrm flipH="1">
            <a:off x="32875" y="27301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4" name="Google Shape;1624;p21"/>
          <p:cNvSpPr/>
          <p:nvPr/>
        </p:nvSpPr>
        <p:spPr>
          <a:xfrm flipH="1">
            <a:off x="-73503" y="1365121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5" name="Google Shape;1625;p21"/>
          <p:cNvSpPr/>
          <p:nvPr/>
        </p:nvSpPr>
        <p:spPr>
          <a:xfrm flipH="1">
            <a:off x="266271" y="283324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6" name="Google Shape;1626;p21"/>
          <p:cNvSpPr/>
          <p:nvPr/>
        </p:nvSpPr>
        <p:spPr>
          <a:xfrm flipH="1">
            <a:off x="404175" y="43710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21"/>
          <p:cNvSpPr/>
          <p:nvPr/>
        </p:nvSpPr>
        <p:spPr>
          <a:xfrm flipH="1">
            <a:off x="8606397" y="3500508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8" name="Google Shape;1628;p21"/>
          <p:cNvSpPr/>
          <p:nvPr/>
        </p:nvSpPr>
        <p:spPr>
          <a:xfrm flipH="1">
            <a:off x="8606396" y="6625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9" name="Google Shape;1629;p21"/>
          <p:cNvSpPr/>
          <p:nvPr/>
        </p:nvSpPr>
        <p:spPr>
          <a:xfrm flipH="1">
            <a:off x="8877850" y="11596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0" name="Google Shape;1630;p21"/>
          <p:cNvSpPr/>
          <p:nvPr/>
        </p:nvSpPr>
        <p:spPr>
          <a:xfrm flipH="1">
            <a:off x="8639321" y="22073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1" name="Google Shape;1631;p21"/>
          <p:cNvSpPr/>
          <p:nvPr/>
        </p:nvSpPr>
        <p:spPr>
          <a:xfrm flipH="1">
            <a:off x="9020800" y="25153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2" name="Google Shape;1632;p21"/>
          <p:cNvSpPr/>
          <p:nvPr/>
        </p:nvSpPr>
        <p:spPr>
          <a:xfrm flipH="1">
            <a:off x="8935588" y="388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3" name="Google Shape;1633;p21"/>
          <p:cNvSpPr/>
          <p:nvPr/>
        </p:nvSpPr>
        <p:spPr>
          <a:xfrm flipH="1">
            <a:off x="8935588" y="31987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4" name="Google Shape;1634;p21"/>
          <p:cNvSpPr/>
          <p:nvPr/>
        </p:nvSpPr>
        <p:spPr>
          <a:xfrm flipH="1">
            <a:off x="8639375" y="27301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5" name="Google Shape;1635;p21"/>
          <p:cNvSpPr/>
          <p:nvPr/>
        </p:nvSpPr>
        <p:spPr>
          <a:xfrm flipH="1">
            <a:off x="8313947" y="1399083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6" name="Google Shape;1636;p21"/>
          <p:cNvSpPr/>
          <p:nvPr/>
        </p:nvSpPr>
        <p:spPr>
          <a:xfrm flipH="1">
            <a:off x="8872771" y="283324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7" name="Google Shape;1637;p21"/>
          <p:cNvSpPr/>
          <p:nvPr/>
        </p:nvSpPr>
        <p:spPr>
          <a:xfrm flipH="1">
            <a:off x="8680413" y="43710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8" name="Google Shape;1638;p21"/>
          <p:cNvSpPr/>
          <p:nvPr/>
        </p:nvSpPr>
        <p:spPr>
          <a:xfrm flipH="1">
            <a:off x="8586425" y="408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5"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22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buntu"/>
                <a:ea typeface="Ubuntu"/>
                <a:cs typeface="Ubuntu"/>
                <a:sym typeface="Ubuntu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buntu"/>
                <a:ea typeface="Ubuntu"/>
                <a:cs typeface="Ubuntu"/>
                <a:sym typeface="Ubuntu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buntu"/>
                <a:ea typeface="Ubuntu"/>
                <a:cs typeface="Ubuntu"/>
                <a:sym typeface="Ubuntu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buntu"/>
                <a:ea typeface="Ubuntu"/>
                <a:cs typeface="Ubuntu"/>
                <a:sym typeface="Ubuntu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buntu"/>
                <a:ea typeface="Ubuntu"/>
                <a:cs typeface="Ubuntu"/>
                <a:sym typeface="Ubuntu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buntu"/>
                <a:ea typeface="Ubuntu"/>
                <a:cs typeface="Ubuntu"/>
                <a:sym typeface="Ubuntu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buntu"/>
                <a:ea typeface="Ubuntu"/>
                <a:cs typeface="Ubuntu"/>
                <a:sym typeface="Ubuntu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641" name="Google Shape;1641;p22"/>
          <p:cNvSpPr txBox="1">
            <a:spLocks noGrp="1"/>
          </p:cNvSpPr>
          <p:nvPr>
            <p:ph type="subTitle" idx="1"/>
          </p:nvPr>
        </p:nvSpPr>
        <p:spPr>
          <a:xfrm>
            <a:off x="1682566" y="3258250"/>
            <a:ext cx="20292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42" name="Google Shape;1642;p22"/>
          <p:cNvSpPr txBox="1">
            <a:spLocks noGrp="1"/>
          </p:cNvSpPr>
          <p:nvPr>
            <p:ph type="subTitle" idx="2"/>
          </p:nvPr>
        </p:nvSpPr>
        <p:spPr>
          <a:xfrm>
            <a:off x="1682542" y="3571275"/>
            <a:ext cx="2029200" cy="6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43" name="Google Shape;1643;p22"/>
          <p:cNvSpPr txBox="1">
            <a:spLocks noGrp="1"/>
          </p:cNvSpPr>
          <p:nvPr>
            <p:ph type="subTitle" idx="3"/>
          </p:nvPr>
        </p:nvSpPr>
        <p:spPr>
          <a:xfrm>
            <a:off x="5432238" y="3251525"/>
            <a:ext cx="20292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44" name="Google Shape;1644;p22"/>
          <p:cNvSpPr txBox="1">
            <a:spLocks noGrp="1"/>
          </p:cNvSpPr>
          <p:nvPr>
            <p:ph type="subTitle" idx="4"/>
          </p:nvPr>
        </p:nvSpPr>
        <p:spPr>
          <a:xfrm>
            <a:off x="5432238" y="3564550"/>
            <a:ext cx="2029200" cy="64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45" name="Google Shape;1645;p22"/>
          <p:cNvSpPr txBox="1">
            <a:spLocks noGrp="1"/>
          </p:cNvSpPr>
          <p:nvPr>
            <p:ph type="title" idx="5" hasCustomPrompt="1"/>
          </p:nvPr>
        </p:nvSpPr>
        <p:spPr>
          <a:xfrm>
            <a:off x="1766705" y="1480488"/>
            <a:ext cx="18609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646" name="Google Shape;1646;p22"/>
          <p:cNvSpPr txBox="1">
            <a:spLocks noGrp="1"/>
          </p:cNvSpPr>
          <p:nvPr>
            <p:ph type="title" idx="6" hasCustomPrompt="1"/>
          </p:nvPr>
        </p:nvSpPr>
        <p:spPr>
          <a:xfrm>
            <a:off x="5516380" y="1485600"/>
            <a:ext cx="1860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647" name="Google Shape;1647;p22"/>
          <p:cNvSpPr/>
          <p:nvPr/>
        </p:nvSpPr>
        <p:spPr>
          <a:xfrm>
            <a:off x="8203371" y="20374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8" name="Google Shape;1648;p22"/>
          <p:cNvSpPr/>
          <p:nvPr/>
        </p:nvSpPr>
        <p:spPr>
          <a:xfrm>
            <a:off x="7618468" y="669571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9" name="Google Shape;1649;p22"/>
          <p:cNvSpPr/>
          <p:nvPr/>
        </p:nvSpPr>
        <p:spPr>
          <a:xfrm>
            <a:off x="8277385" y="16365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22"/>
          <p:cNvSpPr/>
          <p:nvPr/>
        </p:nvSpPr>
        <p:spPr>
          <a:xfrm>
            <a:off x="8696271" y="13453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1" name="Google Shape;1651;p22"/>
          <p:cNvSpPr/>
          <p:nvPr/>
        </p:nvSpPr>
        <p:spPr>
          <a:xfrm>
            <a:off x="8336168" y="1968496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2" name="Google Shape;1652;p22"/>
          <p:cNvSpPr/>
          <p:nvPr/>
        </p:nvSpPr>
        <p:spPr>
          <a:xfrm>
            <a:off x="8640810" y="83711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3" name="Google Shape;1653;p22"/>
          <p:cNvSpPr/>
          <p:nvPr/>
        </p:nvSpPr>
        <p:spPr>
          <a:xfrm>
            <a:off x="282471" y="2214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4" name="Google Shape;1654;p22"/>
          <p:cNvSpPr/>
          <p:nvPr/>
        </p:nvSpPr>
        <p:spPr>
          <a:xfrm>
            <a:off x="-557682" y="2325683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5" name="Google Shape;1655;p22"/>
          <p:cNvSpPr/>
          <p:nvPr/>
        </p:nvSpPr>
        <p:spPr>
          <a:xfrm>
            <a:off x="38397" y="1868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6" name="Google Shape;1656;p22"/>
          <p:cNvSpPr/>
          <p:nvPr/>
        </p:nvSpPr>
        <p:spPr>
          <a:xfrm>
            <a:off x="1480121" y="34724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7" name="Google Shape;1657;p22"/>
          <p:cNvSpPr/>
          <p:nvPr/>
        </p:nvSpPr>
        <p:spPr>
          <a:xfrm>
            <a:off x="382085" y="28221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8" name="Google Shape;1658;p22"/>
          <p:cNvSpPr/>
          <p:nvPr/>
        </p:nvSpPr>
        <p:spPr>
          <a:xfrm>
            <a:off x="308085" y="14614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9" name="Google Shape;1659;p22"/>
          <p:cNvSpPr/>
          <p:nvPr/>
        </p:nvSpPr>
        <p:spPr>
          <a:xfrm>
            <a:off x="440893" y="328990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0" name="Google Shape;1660;p22"/>
          <p:cNvSpPr/>
          <p:nvPr/>
        </p:nvSpPr>
        <p:spPr>
          <a:xfrm>
            <a:off x="38396" y="32674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1" name="Google Shape;1661;p22"/>
          <p:cNvSpPr/>
          <p:nvPr/>
        </p:nvSpPr>
        <p:spPr>
          <a:xfrm>
            <a:off x="622096" y="41827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2" name="Google Shape;1662;p22"/>
          <p:cNvSpPr/>
          <p:nvPr/>
        </p:nvSpPr>
        <p:spPr>
          <a:xfrm>
            <a:off x="1258622" y="40694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3" name="Google Shape;1663;p22"/>
          <p:cNvSpPr/>
          <p:nvPr/>
        </p:nvSpPr>
        <p:spPr>
          <a:xfrm>
            <a:off x="1781397" y="43267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4" name="Google Shape;1664;p22"/>
          <p:cNvSpPr/>
          <p:nvPr/>
        </p:nvSpPr>
        <p:spPr>
          <a:xfrm>
            <a:off x="249260" y="38523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5" name="Google Shape;1665;p22"/>
          <p:cNvSpPr/>
          <p:nvPr/>
        </p:nvSpPr>
        <p:spPr>
          <a:xfrm>
            <a:off x="38396" y="42401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6" name="Google Shape;1666;p22"/>
          <p:cNvSpPr/>
          <p:nvPr/>
        </p:nvSpPr>
        <p:spPr>
          <a:xfrm>
            <a:off x="8770297" y="3642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p22"/>
          <p:cNvSpPr/>
          <p:nvPr/>
        </p:nvSpPr>
        <p:spPr>
          <a:xfrm>
            <a:off x="7255197" y="1006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8" name="Google Shape;1668;p22"/>
          <p:cNvSpPr/>
          <p:nvPr/>
        </p:nvSpPr>
        <p:spPr>
          <a:xfrm>
            <a:off x="7618485" y="4216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9" name="Google Shape;1669;p22"/>
          <p:cNvSpPr/>
          <p:nvPr/>
        </p:nvSpPr>
        <p:spPr>
          <a:xfrm>
            <a:off x="6479346" y="3642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0" name="Google Shape;1670;p22"/>
          <p:cNvSpPr/>
          <p:nvPr/>
        </p:nvSpPr>
        <p:spPr>
          <a:xfrm>
            <a:off x="8977121" y="29251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7"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24"/>
          <p:cNvSpPr txBox="1">
            <a:spLocks noGrp="1"/>
          </p:cNvSpPr>
          <p:nvPr>
            <p:ph type="title"/>
          </p:nvPr>
        </p:nvSpPr>
        <p:spPr>
          <a:xfrm>
            <a:off x="621100" y="1600350"/>
            <a:ext cx="4045200" cy="75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3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69" name="Google Shape;1769;p24"/>
          <p:cNvSpPr txBox="1">
            <a:spLocks noGrp="1"/>
          </p:cNvSpPr>
          <p:nvPr>
            <p:ph type="subTitle" idx="1"/>
          </p:nvPr>
        </p:nvSpPr>
        <p:spPr>
          <a:xfrm>
            <a:off x="621100" y="2356050"/>
            <a:ext cx="4045200" cy="11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770" name="Google Shape;1770;p24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1771" name="Google Shape;1771;p24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4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4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4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4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4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4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4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4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4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4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4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4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4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4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4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24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24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24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24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24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24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24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24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24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24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24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24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24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24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24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24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24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24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24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24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24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24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24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24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24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24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24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4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4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4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4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24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4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4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4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4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4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4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4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4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4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4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4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4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4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4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4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4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4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4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4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38" name="Google Shape;1838;p24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9" name="Google Shape;1839;p24"/>
          <p:cNvSpPr/>
          <p:nvPr/>
        </p:nvSpPr>
        <p:spPr>
          <a:xfrm>
            <a:off x="7302046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0" name="Google Shape;1840;p24"/>
          <p:cNvSpPr/>
          <p:nvPr/>
        </p:nvSpPr>
        <p:spPr>
          <a:xfrm>
            <a:off x="8553321" y="6355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24"/>
          <p:cNvSpPr/>
          <p:nvPr/>
        </p:nvSpPr>
        <p:spPr>
          <a:xfrm>
            <a:off x="8420497" y="10825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2" name="Google Shape;1842;p24"/>
          <p:cNvSpPr/>
          <p:nvPr/>
        </p:nvSpPr>
        <p:spPr>
          <a:xfrm>
            <a:off x="7835197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3" name="Google Shape;1843;p24"/>
          <p:cNvSpPr/>
          <p:nvPr/>
        </p:nvSpPr>
        <p:spPr>
          <a:xfrm>
            <a:off x="6418896" y="3293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4" name="Google Shape;1844;p24"/>
          <p:cNvSpPr/>
          <p:nvPr/>
        </p:nvSpPr>
        <p:spPr>
          <a:xfrm>
            <a:off x="7234097" y="83711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5" name="Google Shape;1845;p24"/>
          <p:cNvSpPr/>
          <p:nvPr/>
        </p:nvSpPr>
        <p:spPr>
          <a:xfrm>
            <a:off x="7802093" y="3375933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6" name="Google Shape;1846;p24"/>
          <p:cNvSpPr/>
          <p:nvPr/>
        </p:nvSpPr>
        <p:spPr>
          <a:xfrm>
            <a:off x="7835196" y="11968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7" name="Google Shape;1847;p24"/>
          <p:cNvSpPr/>
          <p:nvPr/>
        </p:nvSpPr>
        <p:spPr>
          <a:xfrm>
            <a:off x="8525343" y="1246108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8" name="Google Shape;1848;p24"/>
          <p:cNvSpPr/>
          <p:nvPr/>
        </p:nvSpPr>
        <p:spPr>
          <a:xfrm>
            <a:off x="8014146" y="17528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9" name="Google Shape;1849;p24"/>
          <p:cNvSpPr/>
          <p:nvPr/>
        </p:nvSpPr>
        <p:spPr>
          <a:xfrm>
            <a:off x="7612097" y="1587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0" name="Google Shape;1850;p24"/>
          <p:cNvSpPr/>
          <p:nvPr/>
        </p:nvSpPr>
        <p:spPr>
          <a:xfrm>
            <a:off x="8890197" y="23032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1" name="Google Shape;1851;p24"/>
          <p:cNvSpPr/>
          <p:nvPr/>
        </p:nvSpPr>
        <p:spPr>
          <a:xfrm>
            <a:off x="8760171" y="37505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2" name="Google Shape;1852;p24"/>
          <p:cNvSpPr/>
          <p:nvPr/>
        </p:nvSpPr>
        <p:spPr>
          <a:xfrm>
            <a:off x="8627347" y="42635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3" name="Google Shape;1853;p24"/>
          <p:cNvSpPr/>
          <p:nvPr/>
        </p:nvSpPr>
        <p:spPr>
          <a:xfrm>
            <a:off x="8479321" y="27590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4" name="Google Shape;1854;p24"/>
          <p:cNvSpPr/>
          <p:nvPr/>
        </p:nvSpPr>
        <p:spPr>
          <a:xfrm>
            <a:off x="8390072" y="22570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5" name="Google Shape;1855;p24"/>
          <p:cNvSpPr/>
          <p:nvPr/>
        </p:nvSpPr>
        <p:spPr>
          <a:xfrm>
            <a:off x="7464071" y="41799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6" name="Google Shape;1856;p24"/>
          <p:cNvSpPr/>
          <p:nvPr/>
        </p:nvSpPr>
        <p:spPr>
          <a:xfrm>
            <a:off x="6331797" y="1587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7" name="Google Shape;1857;p24"/>
          <p:cNvSpPr/>
          <p:nvPr/>
        </p:nvSpPr>
        <p:spPr>
          <a:xfrm>
            <a:off x="8948760" y="1731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8" name="Google Shape;1858;p24"/>
          <p:cNvSpPr/>
          <p:nvPr/>
        </p:nvSpPr>
        <p:spPr>
          <a:xfrm>
            <a:off x="6882710" y="42635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9" name="Google Shape;1859;p24"/>
          <p:cNvSpPr/>
          <p:nvPr/>
        </p:nvSpPr>
        <p:spPr>
          <a:xfrm>
            <a:off x="8861672" y="32509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0" name="Google Shape;1860;p24"/>
          <p:cNvSpPr/>
          <p:nvPr/>
        </p:nvSpPr>
        <p:spPr>
          <a:xfrm>
            <a:off x="6824247" y="957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1" name="Google Shape;1861;p24"/>
          <p:cNvSpPr/>
          <p:nvPr/>
        </p:nvSpPr>
        <p:spPr>
          <a:xfrm>
            <a:off x="6117272" y="701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0"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9" name="Google Shape;1969;p26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1970" name="Google Shape;1970;p26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26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26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26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26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26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26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26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26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26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26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26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26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26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26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26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26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26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26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26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26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26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26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26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26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26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26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26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26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26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26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26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26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26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26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26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26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26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26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26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26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26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26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26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26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6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26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26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26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26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26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26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26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26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26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26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26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26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26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26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26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26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26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26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26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26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26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7" name="Google Shape;2037;p26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8" name="Google Shape;2038;p26"/>
          <p:cNvSpPr/>
          <p:nvPr/>
        </p:nvSpPr>
        <p:spPr>
          <a:xfrm>
            <a:off x="6117272" y="701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p26"/>
          <p:cNvSpPr/>
          <p:nvPr/>
        </p:nvSpPr>
        <p:spPr>
          <a:xfrm>
            <a:off x="6824247" y="957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0" name="Google Shape;2040;p26"/>
          <p:cNvSpPr/>
          <p:nvPr/>
        </p:nvSpPr>
        <p:spPr>
          <a:xfrm>
            <a:off x="7302046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1" name="Google Shape;2041;p26"/>
          <p:cNvSpPr/>
          <p:nvPr/>
        </p:nvSpPr>
        <p:spPr>
          <a:xfrm>
            <a:off x="6418896" y="3293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2" name="Google Shape;2042;p26"/>
          <p:cNvSpPr/>
          <p:nvPr/>
        </p:nvSpPr>
        <p:spPr>
          <a:xfrm>
            <a:off x="8553321" y="6355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3" name="Google Shape;2043;p26"/>
          <p:cNvSpPr/>
          <p:nvPr/>
        </p:nvSpPr>
        <p:spPr>
          <a:xfrm>
            <a:off x="7835197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26"/>
          <p:cNvSpPr/>
          <p:nvPr/>
        </p:nvSpPr>
        <p:spPr>
          <a:xfrm>
            <a:off x="7234097" y="83711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5" name="Google Shape;2045;p26"/>
          <p:cNvSpPr/>
          <p:nvPr/>
        </p:nvSpPr>
        <p:spPr>
          <a:xfrm>
            <a:off x="8420497" y="10825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6" name="Google Shape;2046;p26"/>
          <p:cNvSpPr/>
          <p:nvPr/>
        </p:nvSpPr>
        <p:spPr>
          <a:xfrm>
            <a:off x="7835196" y="11968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7" name="Google Shape;2047;p26"/>
          <p:cNvSpPr/>
          <p:nvPr/>
        </p:nvSpPr>
        <p:spPr>
          <a:xfrm>
            <a:off x="8420493" y="1358408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8" name="Google Shape;2048;p26"/>
          <p:cNvSpPr/>
          <p:nvPr/>
        </p:nvSpPr>
        <p:spPr>
          <a:xfrm>
            <a:off x="7612097" y="1587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9" name="Google Shape;2049;p26"/>
          <p:cNvSpPr/>
          <p:nvPr/>
        </p:nvSpPr>
        <p:spPr>
          <a:xfrm>
            <a:off x="8014146" y="175285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0" name="Google Shape;2050;p26"/>
          <p:cNvSpPr/>
          <p:nvPr/>
        </p:nvSpPr>
        <p:spPr>
          <a:xfrm>
            <a:off x="268910" y="17876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26"/>
          <p:cNvSpPr/>
          <p:nvPr/>
        </p:nvSpPr>
        <p:spPr>
          <a:xfrm>
            <a:off x="-287107" y="2102033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2" name="Google Shape;2052;p26"/>
          <p:cNvSpPr/>
          <p:nvPr/>
        </p:nvSpPr>
        <p:spPr>
          <a:xfrm>
            <a:off x="8390072" y="22570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3" name="Google Shape;2053;p26"/>
          <p:cNvSpPr/>
          <p:nvPr/>
        </p:nvSpPr>
        <p:spPr>
          <a:xfrm>
            <a:off x="8948747" y="23954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4" name="Google Shape;2054;p26"/>
          <p:cNvSpPr/>
          <p:nvPr/>
        </p:nvSpPr>
        <p:spPr>
          <a:xfrm>
            <a:off x="683121" y="25313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5" name="Google Shape;2055;p26"/>
          <p:cNvSpPr/>
          <p:nvPr/>
        </p:nvSpPr>
        <p:spPr>
          <a:xfrm>
            <a:off x="8420496" y="268084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6" name="Google Shape;2056;p26"/>
          <p:cNvSpPr/>
          <p:nvPr/>
        </p:nvSpPr>
        <p:spPr>
          <a:xfrm>
            <a:off x="268910" y="31708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7" name="Google Shape;2057;p26"/>
          <p:cNvSpPr/>
          <p:nvPr/>
        </p:nvSpPr>
        <p:spPr>
          <a:xfrm>
            <a:off x="578643" y="320685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26"/>
          <p:cNvSpPr/>
          <p:nvPr/>
        </p:nvSpPr>
        <p:spPr>
          <a:xfrm>
            <a:off x="8861672" y="325095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26"/>
          <p:cNvSpPr/>
          <p:nvPr/>
        </p:nvSpPr>
        <p:spPr>
          <a:xfrm>
            <a:off x="120871" y="37137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26"/>
          <p:cNvSpPr/>
          <p:nvPr/>
        </p:nvSpPr>
        <p:spPr>
          <a:xfrm>
            <a:off x="642885" y="411001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_1">
    <p:spTree>
      <p:nvGrpSpPr>
        <p:cNvPr id="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p27"/>
          <p:cNvSpPr/>
          <p:nvPr/>
        </p:nvSpPr>
        <p:spPr>
          <a:xfrm>
            <a:off x="3702768" y="329408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3" name="Google Shape;2063;p27"/>
          <p:cNvSpPr/>
          <p:nvPr/>
        </p:nvSpPr>
        <p:spPr>
          <a:xfrm>
            <a:off x="7744918" y="-188642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4" name="Google Shape;2064;p27"/>
          <p:cNvSpPr/>
          <p:nvPr/>
        </p:nvSpPr>
        <p:spPr>
          <a:xfrm>
            <a:off x="8037371" y="10729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5" name="Google Shape;2065;p27"/>
          <p:cNvSpPr/>
          <p:nvPr/>
        </p:nvSpPr>
        <p:spPr>
          <a:xfrm>
            <a:off x="6061243" y="897433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27"/>
          <p:cNvSpPr/>
          <p:nvPr/>
        </p:nvSpPr>
        <p:spPr>
          <a:xfrm>
            <a:off x="7151471" y="8974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27"/>
          <p:cNvSpPr/>
          <p:nvPr/>
        </p:nvSpPr>
        <p:spPr>
          <a:xfrm>
            <a:off x="8772706" y="845946"/>
            <a:ext cx="865749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8" name="Google Shape;2068;p27"/>
          <p:cNvSpPr/>
          <p:nvPr/>
        </p:nvSpPr>
        <p:spPr>
          <a:xfrm>
            <a:off x="7302046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9" name="Google Shape;2069;p27"/>
          <p:cNvSpPr/>
          <p:nvPr/>
        </p:nvSpPr>
        <p:spPr>
          <a:xfrm>
            <a:off x="8422921" y="647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27"/>
          <p:cNvSpPr/>
          <p:nvPr/>
        </p:nvSpPr>
        <p:spPr>
          <a:xfrm>
            <a:off x="87726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1" name="Google Shape;2071;p27"/>
          <p:cNvSpPr/>
          <p:nvPr/>
        </p:nvSpPr>
        <p:spPr>
          <a:xfrm>
            <a:off x="8522897" y="15178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2" name="Google Shape;2072;p27"/>
          <p:cNvSpPr/>
          <p:nvPr/>
        </p:nvSpPr>
        <p:spPr>
          <a:xfrm>
            <a:off x="7835197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3" name="Google Shape;2073;p27"/>
          <p:cNvSpPr/>
          <p:nvPr/>
        </p:nvSpPr>
        <p:spPr>
          <a:xfrm>
            <a:off x="5066431" y="-58067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4" name="Google Shape;2074;p27"/>
          <p:cNvSpPr/>
          <p:nvPr/>
        </p:nvSpPr>
        <p:spPr>
          <a:xfrm>
            <a:off x="6030797" y="-1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5" name="Google Shape;2075;p27"/>
          <p:cNvSpPr/>
          <p:nvPr/>
        </p:nvSpPr>
        <p:spPr>
          <a:xfrm>
            <a:off x="6030796" y="46746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6" name="Google Shape;2076;p27"/>
          <p:cNvSpPr/>
          <p:nvPr/>
        </p:nvSpPr>
        <p:spPr>
          <a:xfrm>
            <a:off x="6525996" y="79993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7" name="Google Shape;2077;p27"/>
          <p:cNvSpPr/>
          <p:nvPr/>
        </p:nvSpPr>
        <p:spPr>
          <a:xfrm>
            <a:off x="6742297" y="5969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8" name="Google Shape;2078;p27"/>
          <p:cNvSpPr/>
          <p:nvPr/>
        </p:nvSpPr>
        <p:spPr>
          <a:xfrm>
            <a:off x="7071397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9" name="Google Shape;2079;p27"/>
          <p:cNvSpPr/>
          <p:nvPr/>
        </p:nvSpPr>
        <p:spPr>
          <a:xfrm>
            <a:off x="7582897" y="13644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0" name="Google Shape;2080;p27"/>
          <p:cNvSpPr/>
          <p:nvPr/>
        </p:nvSpPr>
        <p:spPr>
          <a:xfrm>
            <a:off x="8655721" y="18149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1" name="Google Shape;2081;p27"/>
          <p:cNvSpPr/>
          <p:nvPr/>
        </p:nvSpPr>
        <p:spPr>
          <a:xfrm>
            <a:off x="4760971" y="779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2" name="Google Shape;2082;p27"/>
          <p:cNvSpPr/>
          <p:nvPr/>
        </p:nvSpPr>
        <p:spPr>
          <a:xfrm>
            <a:off x="5413060" y="8656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3" name="Google Shape;2083;p27"/>
          <p:cNvSpPr/>
          <p:nvPr/>
        </p:nvSpPr>
        <p:spPr>
          <a:xfrm>
            <a:off x="4751060" y="29791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4" name="Google Shape;2084;p27"/>
          <p:cNvSpPr/>
          <p:nvPr/>
        </p:nvSpPr>
        <p:spPr>
          <a:xfrm>
            <a:off x="5687546" y="11464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5" name="Google Shape;2085;p27"/>
          <p:cNvSpPr/>
          <p:nvPr/>
        </p:nvSpPr>
        <p:spPr>
          <a:xfrm>
            <a:off x="3421921" y="-93469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6" name="Google Shape;2086;p27"/>
          <p:cNvSpPr/>
          <p:nvPr/>
        </p:nvSpPr>
        <p:spPr>
          <a:xfrm>
            <a:off x="3421935" y="355364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7" name="Google Shape;2087;p27"/>
          <p:cNvSpPr/>
          <p:nvPr/>
        </p:nvSpPr>
        <p:spPr>
          <a:xfrm>
            <a:off x="4069247" y="5308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8" name="Google Shape;2088;p27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2089" name="Google Shape;2089;p27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27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27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27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27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27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27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27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27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7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27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27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27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27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27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27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27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27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27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27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27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27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27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27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27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27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27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27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27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27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27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27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27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27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27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27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27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27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27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27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27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27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27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27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27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27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27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27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27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27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27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27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27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27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27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27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27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27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27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27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27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27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27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27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27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27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27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0_1_1">
    <p:spTree>
      <p:nvGrpSpPr>
        <p:cNvPr id="1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7" name="Google Shape;2157;p28"/>
          <p:cNvGrpSpPr/>
          <p:nvPr/>
        </p:nvGrpSpPr>
        <p:grpSpPr>
          <a:xfrm>
            <a:off x="-70147" y="2547789"/>
            <a:ext cx="9218564" cy="3205111"/>
            <a:chOff x="-70147" y="1938189"/>
            <a:chExt cx="9218564" cy="3205111"/>
          </a:xfrm>
        </p:grpSpPr>
        <p:sp>
          <p:nvSpPr>
            <p:cNvPr id="2158" name="Google Shape;2158;p28"/>
            <p:cNvSpPr/>
            <p:nvPr/>
          </p:nvSpPr>
          <p:spPr>
            <a:xfrm>
              <a:off x="-100" y="4187200"/>
              <a:ext cx="66072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28"/>
            <p:cNvSpPr/>
            <p:nvPr/>
          </p:nvSpPr>
          <p:spPr>
            <a:xfrm>
              <a:off x="8707950" y="4187200"/>
              <a:ext cx="4359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28"/>
            <p:cNvSpPr/>
            <p:nvPr/>
          </p:nvSpPr>
          <p:spPr>
            <a:xfrm>
              <a:off x="8712517" y="4012525"/>
              <a:ext cx="4359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28"/>
            <p:cNvSpPr/>
            <p:nvPr/>
          </p:nvSpPr>
          <p:spPr>
            <a:xfrm>
              <a:off x="8712517" y="4126050"/>
              <a:ext cx="4359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28"/>
            <p:cNvSpPr/>
            <p:nvPr/>
          </p:nvSpPr>
          <p:spPr>
            <a:xfrm rot="-1081970">
              <a:off x="1495983" y="49054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28"/>
            <p:cNvSpPr/>
            <p:nvPr/>
          </p:nvSpPr>
          <p:spPr>
            <a:xfrm>
              <a:off x="7817562" y="2250651"/>
              <a:ext cx="632984" cy="2275697"/>
            </a:xfrm>
            <a:custGeom>
              <a:avLst/>
              <a:gdLst/>
              <a:ahLst/>
              <a:cxnLst/>
              <a:rect l="l" t="t" r="r" b="b"/>
              <a:pathLst>
                <a:path w="41385" h="148787" extrusionOk="0">
                  <a:moveTo>
                    <a:pt x="0" y="1"/>
                  </a:moveTo>
                  <a:lnTo>
                    <a:pt x="0" y="1"/>
                  </a:lnTo>
                  <a:cubicBezTo>
                    <a:pt x="14651" y="42961"/>
                    <a:pt x="22298" y="87965"/>
                    <a:pt x="22706" y="133377"/>
                  </a:cubicBezTo>
                  <a:cubicBezTo>
                    <a:pt x="17103" y="139156"/>
                    <a:pt x="21189" y="148787"/>
                    <a:pt x="29244" y="148787"/>
                  </a:cubicBezTo>
                  <a:cubicBezTo>
                    <a:pt x="37241" y="148787"/>
                    <a:pt x="41385" y="139156"/>
                    <a:pt x="35781" y="133377"/>
                  </a:cubicBezTo>
                  <a:lnTo>
                    <a:pt x="35781" y="133319"/>
                  </a:lnTo>
                  <a:cubicBezTo>
                    <a:pt x="31112" y="87265"/>
                    <a:pt x="19029" y="4226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28"/>
            <p:cNvSpPr/>
            <p:nvPr/>
          </p:nvSpPr>
          <p:spPr>
            <a:xfrm>
              <a:off x="6595354" y="2250651"/>
              <a:ext cx="632999" cy="2275697"/>
            </a:xfrm>
            <a:custGeom>
              <a:avLst/>
              <a:gdLst/>
              <a:ahLst/>
              <a:cxnLst/>
              <a:rect l="l" t="t" r="r" b="b"/>
              <a:pathLst>
                <a:path w="41386" h="148787" extrusionOk="0">
                  <a:moveTo>
                    <a:pt x="1" y="1"/>
                  </a:moveTo>
                  <a:cubicBezTo>
                    <a:pt x="14651" y="42961"/>
                    <a:pt x="22298" y="87965"/>
                    <a:pt x="22707" y="133377"/>
                  </a:cubicBezTo>
                  <a:cubicBezTo>
                    <a:pt x="17103" y="139156"/>
                    <a:pt x="21189" y="148787"/>
                    <a:pt x="29244" y="148787"/>
                  </a:cubicBezTo>
                  <a:cubicBezTo>
                    <a:pt x="37299" y="148787"/>
                    <a:pt x="41385" y="139156"/>
                    <a:pt x="35782" y="133377"/>
                  </a:cubicBezTo>
                  <a:lnTo>
                    <a:pt x="35782" y="133319"/>
                  </a:lnTo>
                  <a:cubicBezTo>
                    <a:pt x="31112" y="87265"/>
                    <a:pt x="19029" y="4226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28"/>
            <p:cNvSpPr/>
            <p:nvPr/>
          </p:nvSpPr>
          <p:spPr>
            <a:xfrm>
              <a:off x="7106910" y="1938189"/>
              <a:ext cx="779403" cy="2780126"/>
            </a:xfrm>
            <a:custGeom>
              <a:avLst/>
              <a:gdLst/>
              <a:ahLst/>
              <a:cxnLst/>
              <a:rect l="l" t="t" r="r" b="b"/>
              <a:pathLst>
                <a:path w="50958" h="181767" extrusionOk="0">
                  <a:moveTo>
                    <a:pt x="1" y="0"/>
                  </a:moveTo>
                  <a:lnTo>
                    <a:pt x="1" y="0"/>
                  </a:lnTo>
                  <a:cubicBezTo>
                    <a:pt x="18212" y="52008"/>
                    <a:pt x="28077" y="106584"/>
                    <a:pt x="29186" y="161686"/>
                  </a:cubicBezTo>
                  <a:cubicBezTo>
                    <a:pt x="20525" y="168080"/>
                    <a:pt x="25061" y="181766"/>
                    <a:pt x="35762" y="181766"/>
                  </a:cubicBezTo>
                  <a:cubicBezTo>
                    <a:pt x="35807" y="181766"/>
                    <a:pt x="35853" y="181766"/>
                    <a:pt x="35898" y="181766"/>
                  </a:cubicBezTo>
                  <a:cubicBezTo>
                    <a:pt x="46697" y="181649"/>
                    <a:pt x="50958" y="167757"/>
                    <a:pt x="42144" y="161569"/>
                  </a:cubicBezTo>
                  <a:cubicBezTo>
                    <a:pt x="36774" y="105826"/>
                    <a:pt x="22532" y="51249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28"/>
            <p:cNvSpPr/>
            <p:nvPr/>
          </p:nvSpPr>
          <p:spPr>
            <a:xfrm>
              <a:off x="6492694" y="4189766"/>
              <a:ext cx="2243547" cy="953490"/>
            </a:xfrm>
            <a:custGeom>
              <a:avLst/>
              <a:gdLst/>
              <a:ahLst/>
              <a:cxnLst/>
              <a:rect l="l" t="t" r="r" b="b"/>
              <a:pathLst>
                <a:path w="146685" h="62340" extrusionOk="0">
                  <a:moveTo>
                    <a:pt x="0" y="0"/>
                  </a:moveTo>
                  <a:lnTo>
                    <a:pt x="0" y="62340"/>
                  </a:lnTo>
                  <a:lnTo>
                    <a:pt x="146684" y="62340"/>
                  </a:lnTo>
                  <a:lnTo>
                    <a:pt x="146684" y="0"/>
                  </a:lnTo>
                  <a:lnTo>
                    <a:pt x="86738" y="0"/>
                  </a:lnTo>
                  <a:cubicBezTo>
                    <a:pt x="87205" y="3794"/>
                    <a:pt x="87614" y="7589"/>
                    <a:pt x="88022" y="11383"/>
                  </a:cubicBezTo>
                  <a:cubicBezTo>
                    <a:pt x="98646" y="22006"/>
                    <a:pt x="91349" y="40218"/>
                    <a:pt x="76290" y="40568"/>
                  </a:cubicBezTo>
                  <a:cubicBezTo>
                    <a:pt x="76144" y="40571"/>
                    <a:pt x="75999" y="40573"/>
                    <a:pt x="75855" y="40573"/>
                  </a:cubicBezTo>
                  <a:cubicBezTo>
                    <a:pt x="61075" y="40573"/>
                    <a:pt x="53215" y="22949"/>
                    <a:pt x="63215" y="11966"/>
                  </a:cubicBezTo>
                  <a:cubicBezTo>
                    <a:pt x="63157" y="7939"/>
                    <a:pt x="62981" y="3970"/>
                    <a:pt x="628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28"/>
            <p:cNvSpPr/>
            <p:nvPr/>
          </p:nvSpPr>
          <p:spPr>
            <a:xfrm>
              <a:off x="6492705" y="47129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28"/>
            <p:cNvSpPr/>
            <p:nvPr/>
          </p:nvSpPr>
          <p:spPr>
            <a:xfrm>
              <a:off x="6831937" y="486649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28"/>
            <p:cNvSpPr/>
            <p:nvPr/>
          </p:nvSpPr>
          <p:spPr>
            <a:xfrm>
              <a:off x="7006927" y="44370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28"/>
            <p:cNvSpPr/>
            <p:nvPr/>
          </p:nvSpPr>
          <p:spPr>
            <a:xfrm>
              <a:off x="6662315" y="427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28"/>
            <p:cNvSpPr/>
            <p:nvPr/>
          </p:nvSpPr>
          <p:spPr>
            <a:xfrm>
              <a:off x="7131015" y="4697759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28"/>
            <p:cNvSpPr/>
            <p:nvPr/>
          </p:nvSpPr>
          <p:spPr>
            <a:xfrm>
              <a:off x="7336351" y="49352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28"/>
            <p:cNvSpPr/>
            <p:nvPr/>
          </p:nvSpPr>
          <p:spPr>
            <a:xfrm>
              <a:off x="7705067" y="48736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28"/>
            <p:cNvSpPr/>
            <p:nvPr/>
          </p:nvSpPr>
          <p:spPr>
            <a:xfrm>
              <a:off x="8027363" y="45977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28"/>
            <p:cNvSpPr/>
            <p:nvPr/>
          </p:nvSpPr>
          <p:spPr>
            <a:xfrm>
              <a:off x="8034506" y="435403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28"/>
            <p:cNvSpPr/>
            <p:nvPr/>
          </p:nvSpPr>
          <p:spPr>
            <a:xfrm>
              <a:off x="8367509" y="4340636"/>
              <a:ext cx="275876" cy="214283"/>
            </a:xfrm>
            <a:custGeom>
              <a:avLst/>
              <a:gdLst/>
              <a:ahLst/>
              <a:cxnLst/>
              <a:rect l="l" t="t" r="r" b="b"/>
              <a:pathLst>
                <a:path w="18037" h="14010" extrusionOk="0">
                  <a:moveTo>
                    <a:pt x="9048" y="1"/>
                  </a:moveTo>
                  <a:cubicBezTo>
                    <a:pt x="0" y="1"/>
                    <a:pt x="0" y="14010"/>
                    <a:pt x="9048" y="14010"/>
                  </a:cubicBezTo>
                  <a:cubicBezTo>
                    <a:pt x="18037" y="14010"/>
                    <a:pt x="18037" y="1"/>
                    <a:pt x="90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28"/>
            <p:cNvSpPr/>
            <p:nvPr/>
          </p:nvSpPr>
          <p:spPr>
            <a:xfrm>
              <a:off x="8454109" y="468347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28"/>
            <p:cNvSpPr/>
            <p:nvPr/>
          </p:nvSpPr>
          <p:spPr>
            <a:xfrm>
              <a:off x="8211270" y="49611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28"/>
            <p:cNvSpPr/>
            <p:nvPr/>
          </p:nvSpPr>
          <p:spPr>
            <a:xfrm>
              <a:off x="7987183" y="50611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28"/>
            <p:cNvSpPr/>
            <p:nvPr/>
          </p:nvSpPr>
          <p:spPr>
            <a:xfrm>
              <a:off x="7201540" y="426832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28"/>
            <p:cNvSpPr/>
            <p:nvPr/>
          </p:nvSpPr>
          <p:spPr>
            <a:xfrm>
              <a:off x="6492694" y="4012100"/>
              <a:ext cx="960633" cy="177682"/>
            </a:xfrm>
            <a:custGeom>
              <a:avLst/>
              <a:gdLst/>
              <a:ahLst/>
              <a:cxnLst/>
              <a:rect l="l" t="t" r="r" b="b"/>
              <a:pathLst>
                <a:path w="62807" h="11617" extrusionOk="0">
                  <a:moveTo>
                    <a:pt x="0" y="1"/>
                  </a:moveTo>
                  <a:lnTo>
                    <a:pt x="0" y="11616"/>
                  </a:lnTo>
                  <a:lnTo>
                    <a:pt x="62806" y="11616"/>
                  </a:lnTo>
                  <a:cubicBezTo>
                    <a:pt x="62631" y="7764"/>
                    <a:pt x="62398" y="3911"/>
                    <a:pt x="621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28"/>
            <p:cNvSpPr/>
            <p:nvPr/>
          </p:nvSpPr>
          <p:spPr>
            <a:xfrm>
              <a:off x="6492694" y="4126384"/>
              <a:ext cx="960633" cy="63398"/>
            </a:xfrm>
            <a:custGeom>
              <a:avLst/>
              <a:gdLst/>
              <a:ahLst/>
              <a:cxnLst/>
              <a:rect l="l" t="t" r="r" b="b"/>
              <a:pathLst>
                <a:path w="62807" h="4145" extrusionOk="0">
                  <a:moveTo>
                    <a:pt x="0" y="0"/>
                  </a:moveTo>
                  <a:lnTo>
                    <a:pt x="0" y="4144"/>
                  </a:lnTo>
                  <a:lnTo>
                    <a:pt x="62806" y="4144"/>
                  </a:lnTo>
                  <a:lnTo>
                    <a:pt x="6257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28"/>
            <p:cNvSpPr/>
            <p:nvPr/>
          </p:nvSpPr>
          <p:spPr>
            <a:xfrm>
              <a:off x="7795246" y="4012100"/>
              <a:ext cx="940994" cy="177682"/>
            </a:xfrm>
            <a:custGeom>
              <a:avLst/>
              <a:gdLst/>
              <a:ahLst/>
              <a:cxnLst/>
              <a:rect l="l" t="t" r="r" b="b"/>
              <a:pathLst>
                <a:path w="61523" h="11617" extrusionOk="0">
                  <a:moveTo>
                    <a:pt x="0" y="1"/>
                  </a:moveTo>
                  <a:cubicBezTo>
                    <a:pt x="584" y="3853"/>
                    <a:pt x="1109" y="7706"/>
                    <a:pt x="1576" y="11616"/>
                  </a:cubicBezTo>
                  <a:lnTo>
                    <a:pt x="61522" y="11616"/>
                  </a:lnTo>
                  <a:lnTo>
                    <a:pt x="615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28"/>
            <p:cNvSpPr/>
            <p:nvPr/>
          </p:nvSpPr>
          <p:spPr>
            <a:xfrm>
              <a:off x="7811306" y="4126384"/>
              <a:ext cx="924935" cy="63398"/>
            </a:xfrm>
            <a:custGeom>
              <a:avLst/>
              <a:gdLst/>
              <a:ahLst/>
              <a:cxnLst/>
              <a:rect l="l" t="t" r="r" b="b"/>
              <a:pathLst>
                <a:path w="60473" h="4145" extrusionOk="0">
                  <a:moveTo>
                    <a:pt x="1" y="0"/>
                  </a:moveTo>
                  <a:lnTo>
                    <a:pt x="526" y="4144"/>
                  </a:lnTo>
                  <a:lnTo>
                    <a:pt x="60472" y="4144"/>
                  </a:lnTo>
                  <a:lnTo>
                    <a:pt x="6047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28"/>
            <p:cNvSpPr/>
            <p:nvPr/>
          </p:nvSpPr>
          <p:spPr>
            <a:xfrm>
              <a:off x="0" y="4012100"/>
              <a:ext cx="64995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28"/>
            <p:cNvSpPr/>
            <p:nvPr/>
          </p:nvSpPr>
          <p:spPr>
            <a:xfrm>
              <a:off x="0" y="4125625"/>
              <a:ext cx="64995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28"/>
            <p:cNvSpPr/>
            <p:nvPr/>
          </p:nvSpPr>
          <p:spPr>
            <a:xfrm>
              <a:off x="4553755" y="45901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28"/>
            <p:cNvSpPr/>
            <p:nvPr/>
          </p:nvSpPr>
          <p:spPr>
            <a:xfrm>
              <a:off x="5025574" y="4773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28"/>
            <p:cNvSpPr/>
            <p:nvPr/>
          </p:nvSpPr>
          <p:spPr>
            <a:xfrm>
              <a:off x="5065302" y="44370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28"/>
            <p:cNvSpPr/>
            <p:nvPr/>
          </p:nvSpPr>
          <p:spPr>
            <a:xfrm>
              <a:off x="4723515" y="42904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28"/>
            <p:cNvSpPr/>
            <p:nvPr/>
          </p:nvSpPr>
          <p:spPr>
            <a:xfrm>
              <a:off x="5308903" y="42866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28"/>
            <p:cNvSpPr/>
            <p:nvPr/>
          </p:nvSpPr>
          <p:spPr>
            <a:xfrm>
              <a:off x="5394726" y="49352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28"/>
            <p:cNvSpPr/>
            <p:nvPr/>
          </p:nvSpPr>
          <p:spPr>
            <a:xfrm>
              <a:off x="5763442" y="48736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28"/>
            <p:cNvSpPr/>
            <p:nvPr/>
          </p:nvSpPr>
          <p:spPr>
            <a:xfrm>
              <a:off x="5653201" y="44013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28"/>
            <p:cNvSpPr/>
            <p:nvPr/>
          </p:nvSpPr>
          <p:spPr>
            <a:xfrm>
              <a:off x="6132969" y="42748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28"/>
            <p:cNvSpPr/>
            <p:nvPr/>
          </p:nvSpPr>
          <p:spPr>
            <a:xfrm>
              <a:off x="6095709" y="46437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28"/>
            <p:cNvSpPr/>
            <p:nvPr/>
          </p:nvSpPr>
          <p:spPr>
            <a:xfrm>
              <a:off x="6269645" y="49611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28"/>
            <p:cNvSpPr/>
            <p:nvPr/>
          </p:nvSpPr>
          <p:spPr>
            <a:xfrm>
              <a:off x="6045558" y="50611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28"/>
            <p:cNvSpPr/>
            <p:nvPr/>
          </p:nvSpPr>
          <p:spPr>
            <a:xfrm>
              <a:off x="5470153" y="46664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28"/>
            <p:cNvSpPr/>
            <p:nvPr/>
          </p:nvSpPr>
          <p:spPr>
            <a:xfrm>
              <a:off x="4750164" y="49173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28"/>
            <p:cNvSpPr/>
            <p:nvPr/>
          </p:nvSpPr>
          <p:spPr>
            <a:xfrm>
              <a:off x="4318467" y="47129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28"/>
            <p:cNvSpPr/>
            <p:nvPr/>
          </p:nvSpPr>
          <p:spPr>
            <a:xfrm>
              <a:off x="2571992" y="46513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28"/>
            <p:cNvSpPr/>
            <p:nvPr/>
          </p:nvSpPr>
          <p:spPr>
            <a:xfrm>
              <a:off x="2811162" y="48361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28"/>
            <p:cNvSpPr/>
            <p:nvPr/>
          </p:nvSpPr>
          <p:spPr>
            <a:xfrm>
              <a:off x="2932539" y="43540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28"/>
            <p:cNvSpPr/>
            <p:nvPr/>
          </p:nvSpPr>
          <p:spPr>
            <a:xfrm>
              <a:off x="2440128" y="43096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28"/>
            <p:cNvSpPr/>
            <p:nvPr/>
          </p:nvSpPr>
          <p:spPr>
            <a:xfrm>
              <a:off x="3425528" y="43388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28"/>
            <p:cNvSpPr/>
            <p:nvPr/>
          </p:nvSpPr>
          <p:spPr>
            <a:xfrm>
              <a:off x="3220488" y="49352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28"/>
            <p:cNvSpPr/>
            <p:nvPr/>
          </p:nvSpPr>
          <p:spPr>
            <a:xfrm>
              <a:off x="3589205" y="48736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28"/>
            <p:cNvSpPr/>
            <p:nvPr/>
          </p:nvSpPr>
          <p:spPr>
            <a:xfrm>
              <a:off x="3904288" y="46144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28"/>
            <p:cNvSpPr/>
            <p:nvPr/>
          </p:nvSpPr>
          <p:spPr>
            <a:xfrm>
              <a:off x="3827581" y="43253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28"/>
            <p:cNvSpPr/>
            <p:nvPr/>
          </p:nvSpPr>
          <p:spPr>
            <a:xfrm>
              <a:off x="3146234" y="46144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28"/>
            <p:cNvSpPr/>
            <p:nvPr/>
          </p:nvSpPr>
          <p:spPr>
            <a:xfrm>
              <a:off x="4280170" y="49611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28"/>
            <p:cNvSpPr/>
            <p:nvPr/>
          </p:nvSpPr>
          <p:spPr>
            <a:xfrm>
              <a:off x="3871321" y="50611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28"/>
            <p:cNvSpPr/>
            <p:nvPr/>
          </p:nvSpPr>
          <p:spPr>
            <a:xfrm>
              <a:off x="4300990" y="43897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28"/>
            <p:cNvSpPr/>
            <p:nvPr/>
          </p:nvSpPr>
          <p:spPr>
            <a:xfrm>
              <a:off x="2272427" y="49628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28"/>
            <p:cNvSpPr/>
            <p:nvPr/>
          </p:nvSpPr>
          <p:spPr>
            <a:xfrm>
              <a:off x="3628478" y="46040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28"/>
            <p:cNvSpPr/>
            <p:nvPr/>
          </p:nvSpPr>
          <p:spPr>
            <a:xfrm>
              <a:off x="1644767" y="4731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28"/>
            <p:cNvSpPr/>
            <p:nvPr/>
          </p:nvSpPr>
          <p:spPr>
            <a:xfrm>
              <a:off x="-8" y="46220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28"/>
            <p:cNvSpPr/>
            <p:nvPr/>
          </p:nvSpPr>
          <p:spPr>
            <a:xfrm>
              <a:off x="185212" y="48870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28"/>
            <p:cNvSpPr/>
            <p:nvPr/>
          </p:nvSpPr>
          <p:spPr>
            <a:xfrm>
              <a:off x="344014" y="44473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28"/>
            <p:cNvSpPr/>
            <p:nvPr/>
          </p:nvSpPr>
          <p:spPr>
            <a:xfrm>
              <a:off x="-70147" y="42904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28"/>
            <p:cNvSpPr/>
            <p:nvPr/>
          </p:nvSpPr>
          <p:spPr>
            <a:xfrm>
              <a:off x="648903" y="43075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28"/>
            <p:cNvSpPr/>
            <p:nvPr/>
          </p:nvSpPr>
          <p:spPr>
            <a:xfrm>
              <a:off x="639688" y="49352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28"/>
            <p:cNvSpPr/>
            <p:nvPr/>
          </p:nvSpPr>
          <p:spPr>
            <a:xfrm>
              <a:off x="1083230" y="47888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28"/>
            <p:cNvSpPr/>
            <p:nvPr/>
          </p:nvSpPr>
          <p:spPr>
            <a:xfrm>
              <a:off x="1722363" y="42717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28"/>
            <p:cNvSpPr/>
            <p:nvPr/>
          </p:nvSpPr>
          <p:spPr>
            <a:xfrm>
              <a:off x="1142106" y="43132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28"/>
            <p:cNvSpPr/>
            <p:nvPr/>
          </p:nvSpPr>
          <p:spPr>
            <a:xfrm>
              <a:off x="540434" y="46717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28"/>
            <p:cNvSpPr/>
            <p:nvPr/>
          </p:nvSpPr>
          <p:spPr>
            <a:xfrm>
              <a:off x="1594695" y="49611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28"/>
            <p:cNvSpPr/>
            <p:nvPr/>
          </p:nvSpPr>
          <p:spPr>
            <a:xfrm>
              <a:off x="1185846" y="50611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28"/>
            <p:cNvSpPr/>
            <p:nvPr/>
          </p:nvSpPr>
          <p:spPr>
            <a:xfrm>
              <a:off x="1380790" y="45474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28"/>
            <p:cNvSpPr/>
            <p:nvPr/>
          </p:nvSpPr>
          <p:spPr>
            <a:xfrm>
              <a:off x="2094727" y="45901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28"/>
            <p:cNvSpPr/>
            <p:nvPr/>
          </p:nvSpPr>
          <p:spPr>
            <a:xfrm>
              <a:off x="882128" y="46092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28"/>
            <p:cNvSpPr/>
            <p:nvPr/>
          </p:nvSpPr>
          <p:spPr>
            <a:xfrm>
              <a:off x="2000053" y="49039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28"/>
            <p:cNvSpPr/>
            <p:nvPr/>
          </p:nvSpPr>
          <p:spPr>
            <a:xfrm>
              <a:off x="6384253" y="44275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35" name="Google Shape;2235;p28"/>
          <p:cNvSpPr/>
          <p:nvPr/>
        </p:nvSpPr>
        <p:spPr>
          <a:xfrm flipH="1">
            <a:off x="338896" y="229460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6" name="Google Shape;2236;p28"/>
          <p:cNvSpPr/>
          <p:nvPr/>
        </p:nvSpPr>
        <p:spPr>
          <a:xfrm flipH="1">
            <a:off x="-250332" y="769721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7" name="Google Shape;2237;p28"/>
          <p:cNvSpPr/>
          <p:nvPr/>
        </p:nvSpPr>
        <p:spPr>
          <a:xfrm flipH="1">
            <a:off x="838567" y="64768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8" name="Google Shape;2238;p28"/>
          <p:cNvSpPr/>
          <p:nvPr/>
        </p:nvSpPr>
        <p:spPr>
          <a:xfrm flipH="1">
            <a:off x="636821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9" name="Google Shape;2239;p28"/>
          <p:cNvSpPr/>
          <p:nvPr/>
        </p:nvSpPr>
        <p:spPr>
          <a:xfrm flipH="1">
            <a:off x="-4" y="1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0" name="Google Shape;2240;p28"/>
          <p:cNvSpPr/>
          <p:nvPr/>
        </p:nvSpPr>
        <p:spPr>
          <a:xfrm flipH="1">
            <a:off x="110117" y="3274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1" name="Google Shape;2241;p28"/>
          <p:cNvSpPr/>
          <p:nvPr/>
        </p:nvSpPr>
        <p:spPr>
          <a:xfrm flipH="1">
            <a:off x="116117" y="1715306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2" name="Google Shape;2242;p28"/>
          <p:cNvSpPr/>
          <p:nvPr/>
        </p:nvSpPr>
        <p:spPr>
          <a:xfrm flipH="1">
            <a:off x="931668" y="-188642"/>
            <a:ext cx="865750" cy="671878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3" name="Google Shape;2243;p28"/>
          <p:cNvSpPr/>
          <p:nvPr/>
        </p:nvSpPr>
        <p:spPr>
          <a:xfrm flipH="1">
            <a:off x="1959442" y="297931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4" name="Google Shape;2244;p28"/>
          <p:cNvSpPr/>
          <p:nvPr/>
        </p:nvSpPr>
        <p:spPr>
          <a:xfrm flipH="1">
            <a:off x="1574321" y="7369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5" name="Google Shape;2245;p28"/>
          <p:cNvSpPr/>
          <p:nvPr/>
        </p:nvSpPr>
        <p:spPr>
          <a:xfrm flipH="1">
            <a:off x="2925892" y="226318"/>
            <a:ext cx="280849" cy="217943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6" name="Google Shape;2246;p28"/>
          <p:cNvSpPr/>
          <p:nvPr/>
        </p:nvSpPr>
        <p:spPr>
          <a:xfrm flipH="1">
            <a:off x="2667221" y="596939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7" name="Google Shape;2247;p28"/>
          <p:cNvSpPr/>
          <p:nvPr/>
        </p:nvSpPr>
        <p:spPr>
          <a:xfrm flipH="1">
            <a:off x="2338121" y="22632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500"/>
              <a:buFont typeface="IBM Plex Sans"/>
              <a:buNone/>
              <a:defRPr sz="35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1100" y="1152475"/>
            <a:ext cx="79017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●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○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■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●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○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■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●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○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IBM Plex Sans"/>
              <a:buChar char="■"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5" r:id="rId6"/>
    <p:sldLayoutId id="2147483656" r:id="rId7"/>
    <p:sldLayoutId id="2147483658" r:id="rId8"/>
    <p:sldLayoutId id="2147483659" r:id="rId9"/>
    <p:sldLayoutId id="2147483660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70" r:id="rId17"/>
    <p:sldLayoutId id="2147483672" r:id="rId18"/>
    <p:sldLayoutId id="2147483673" r:id="rId19"/>
    <p:sldLayoutId id="2147483674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32"/>
          <p:cNvSpPr txBox="1">
            <a:spLocks noGrp="1"/>
          </p:cNvSpPr>
          <p:nvPr>
            <p:ph type="ctrTitle"/>
          </p:nvPr>
        </p:nvSpPr>
        <p:spPr>
          <a:xfrm>
            <a:off x="621100" y="905665"/>
            <a:ext cx="5881800" cy="25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 dirty="0"/>
              <a:t>Alopecia</a:t>
            </a:r>
            <a:r>
              <a:rPr lang="en" sz="6700" dirty="0"/>
              <a:t> </a:t>
            </a:r>
            <a:endParaRPr sz="67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accent4"/>
                </a:solidFill>
              </a:rPr>
              <a:t>na Infância</a:t>
            </a:r>
            <a:r>
              <a:rPr lang="en" dirty="0"/>
              <a:t>:</a:t>
            </a:r>
            <a:br>
              <a:rPr lang="en" dirty="0"/>
            </a:br>
            <a:r>
              <a:rPr lang="en" dirty="0"/>
              <a:t>Relato de Caso</a:t>
            </a:r>
            <a:endParaRPr dirty="0">
              <a:solidFill>
                <a:schemeClr val="accent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dirty="0"/>
          </a:p>
        </p:txBody>
      </p:sp>
      <p:sp>
        <p:nvSpPr>
          <p:cNvPr id="2259" name="Google Shape;2259;p32"/>
          <p:cNvSpPr txBox="1">
            <a:spLocks noGrp="1"/>
          </p:cNvSpPr>
          <p:nvPr>
            <p:ph type="subTitle" idx="1"/>
          </p:nvPr>
        </p:nvSpPr>
        <p:spPr>
          <a:xfrm>
            <a:off x="621100" y="3769104"/>
            <a:ext cx="5881800" cy="33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eaLnBrk="1" hangingPunct="1">
              <a:spcBef>
                <a:spcPts val="300"/>
              </a:spcBef>
            </a:pPr>
            <a:r>
              <a:rPr lang="pt-BR" altLang="pt-BR" sz="1600" b="1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Camila de Andrade Alves</a:t>
            </a:r>
          </a:p>
          <a:p>
            <a:pPr eaLnBrk="1" hangingPunct="1">
              <a:spcBef>
                <a:spcPts val="300"/>
              </a:spcBef>
            </a:pPr>
            <a:r>
              <a:rPr lang="pt-BR" altLang="pt-BR" sz="16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Andreza Luiza Rodrigues M. da Silva</a:t>
            </a:r>
          </a:p>
          <a:p>
            <a:pPr eaLnBrk="1" hangingPunct="1">
              <a:spcBef>
                <a:spcPts val="300"/>
              </a:spcBef>
            </a:pPr>
            <a:r>
              <a:rPr lang="pt-BR" altLang="pt-BR" sz="16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Vivian Maria dos Santos Correa</a:t>
            </a:r>
          </a:p>
          <a:p>
            <a:pPr eaLnBrk="1" hangingPunct="1">
              <a:spcBef>
                <a:spcPts val="300"/>
              </a:spcBef>
            </a:pPr>
            <a:r>
              <a:rPr lang="pt-BR" altLang="pt-BR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Felipe Hallak Amaral de Serpa</a:t>
            </a:r>
            <a:endParaRPr lang="pt-BR" altLang="pt-BR" sz="1600" dirty="0">
              <a:solidFill>
                <a:srgbClr val="292934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eaLnBrk="1" hangingPunct="1">
              <a:spcBef>
                <a:spcPts val="300"/>
              </a:spcBef>
            </a:pPr>
            <a:r>
              <a:rPr lang="pt-BR" altLang="pt-BR" sz="16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Leninha Valério do Nascimento</a:t>
            </a:r>
          </a:p>
        </p:txBody>
      </p:sp>
      <p:sp>
        <p:nvSpPr>
          <p:cNvPr id="2260" name="Google Shape;2260;p32"/>
          <p:cNvSpPr/>
          <p:nvPr/>
        </p:nvSpPr>
        <p:spPr>
          <a:xfrm>
            <a:off x="11135525" y="355375"/>
            <a:ext cx="1350" cy="1800"/>
          </a:xfrm>
          <a:custGeom>
            <a:avLst/>
            <a:gdLst/>
            <a:ahLst/>
            <a:cxnLst/>
            <a:rect l="l" t="t" r="r" b="b"/>
            <a:pathLst>
              <a:path w="54" h="72" extrusionOk="0">
                <a:moveTo>
                  <a:pt x="0" y="1"/>
                </a:moveTo>
                <a:lnTo>
                  <a:pt x="53" y="71"/>
                </a:lnTo>
                <a:lnTo>
                  <a:pt x="53" y="54"/>
                </a:lnTo>
                <a:cubicBezTo>
                  <a:pt x="36" y="36"/>
                  <a:pt x="18" y="18"/>
                  <a:pt x="0" y="1"/>
                </a:cubicBezTo>
                <a:close/>
              </a:path>
            </a:pathLst>
          </a:custGeom>
          <a:solidFill>
            <a:srgbClr val="8E3F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1" name="Google Shape;2261;p32"/>
          <p:cNvSpPr/>
          <p:nvPr/>
        </p:nvSpPr>
        <p:spPr>
          <a:xfrm>
            <a:off x="11192950" y="711500"/>
            <a:ext cx="13275" cy="25425"/>
          </a:xfrm>
          <a:custGeom>
            <a:avLst/>
            <a:gdLst/>
            <a:ahLst/>
            <a:cxnLst/>
            <a:rect l="l" t="t" r="r" b="b"/>
            <a:pathLst>
              <a:path w="531" h="1017" extrusionOk="0">
                <a:moveTo>
                  <a:pt x="1" y="0"/>
                </a:moveTo>
                <a:cubicBezTo>
                  <a:pt x="142" y="336"/>
                  <a:pt x="301" y="672"/>
                  <a:pt x="460" y="990"/>
                </a:cubicBezTo>
                <a:cubicBezTo>
                  <a:pt x="469" y="1008"/>
                  <a:pt x="482" y="1017"/>
                  <a:pt x="496" y="1017"/>
                </a:cubicBezTo>
                <a:cubicBezTo>
                  <a:pt x="509" y="1017"/>
                  <a:pt x="522" y="1008"/>
                  <a:pt x="531" y="990"/>
                </a:cubicBezTo>
                <a:cubicBezTo>
                  <a:pt x="531" y="990"/>
                  <a:pt x="531" y="972"/>
                  <a:pt x="531" y="972"/>
                </a:cubicBezTo>
                <a:cubicBezTo>
                  <a:pt x="496" y="902"/>
                  <a:pt x="478" y="849"/>
                  <a:pt x="443" y="796"/>
                </a:cubicBezTo>
                <a:cubicBezTo>
                  <a:pt x="425" y="725"/>
                  <a:pt x="390" y="637"/>
                  <a:pt x="337" y="548"/>
                </a:cubicBezTo>
                <a:cubicBezTo>
                  <a:pt x="231" y="371"/>
                  <a:pt x="107" y="195"/>
                  <a:pt x="1" y="0"/>
                </a:cubicBezTo>
                <a:close/>
              </a:path>
            </a:pathLst>
          </a:custGeom>
          <a:solidFill>
            <a:srgbClr val="BD7B4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2" name="Google Shape;2262;p32"/>
          <p:cNvSpPr/>
          <p:nvPr/>
        </p:nvSpPr>
        <p:spPr>
          <a:xfrm rot="-1081970">
            <a:off x="-1189492" y="4905469"/>
            <a:ext cx="2190" cy="2190"/>
          </a:xfrm>
          <a:custGeom>
            <a:avLst/>
            <a:gdLst/>
            <a:ahLst/>
            <a:cxnLst/>
            <a:rect l="l" t="t" r="r" b="b"/>
            <a:pathLst>
              <a:path w="72" h="72" extrusionOk="0">
                <a:moveTo>
                  <a:pt x="1" y="1"/>
                </a:moveTo>
                <a:cubicBezTo>
                  <a:pt x="1" y="36"/>
                  <a:pt x="36" y="71"/>
                  <a:pt x="72" y="71"/>
                </a:cubicBezTo>
                <a:lnTo>
                  <a:pt x="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3" name="Google Shape;2263;p32"/>
          <p:cNvSpPr/>
          <p:nvPr/>
        </p:nvSpPr>
        <p:spPr>
          <a:xfrm>
            <a:off x="7817562" y="2860251"/>
            <a:ext cx="632984" cy="2275697"/>
          </a:xfrm>
          <a:custGeom>
            <a:avLst/>
            <a:gdLst/>
            <a:ahLst/>
            <a:cxnLst/>
            <a:rect l="l" t="t" r="r" b="b"/>
            <a:pathLst>
              <a:path w="41385" h="148787" extrusionOk="0">
                <a:moveTo>
                  <a:pt x="0" y="1"/>
                </a:moveTo>
                <a:lnTo>
                  <a:pt x="0" y="1"/>
                </a:lnTo>
                <a:cubicBezTo>
                  <a:pt x="14651" y="42961"/>
                  <a:pt x="22298" y="87965"/>
                  <a:pt x="22706" y="133377"/>
                </a:cubicBezTo>
                <a:cubicBezTo>
                  <a:pt x="17103" y="139156"/>
                  <a:pt x="21189" y="148787"/>
                  <a:pt x="29244" y="148787"/>
                </a:cubicBezTo>
                <a:cubicBezTo>
                  <a:pt x="37241" y="148787"/>
                  <a:pt x="41385" y="139156"/>
                  <a:pt x="35781" y="133377"/>
                </a:cubicBezTo>
                <a:lnTo>
                  <a:pt x="35781" y="133319"/>
                </a:lnTo>
                <a:cubicBezTo>
                  <a:pt x="31112" y="87265"/>
                  <a:pt x="19029" y="42261"/>
                  <a:pt x="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4" name="Google Shape;2264;p32"/>
          <p:cNvSpPr/>
          <p:nvPr/>
        </p:nvSpPr>
        <p:spPr>
          <a:xfrm>
            <a:off x="6595354" y="2860251"/>
            <a:ext cx="632999" cy="2275697"/>
          </a:xfrm>
          <a:custGeom>
            <a:avLst/>
            <a:gdLst/>
            <a:ahLst/>
            <a:cxnLst/>
            <a:rect l="l" t="t" r="r" b="b"/>
            <a:pathLst>
              <a:path w="41386" h="148787" extrusionOk="0">
                <a:moveTo>
                  <a:pt x="1" y="1"/>
                </a:moveTo>
                <a:cubicBezTo>
                  <a:pt x="14651" y="42961"/>
                  <a:pt x="22298" y="87965"/>
                  <a:pt x="22707" y="133377"/>
                </a:cubicBezTo>
                <a:cubicBezTo>
                  <a:pt x="17103" y="139156"/>
                  <a:pt x="21189" y="148787"/>
                  <a:pt x="29244" y="148787"/>
                </a:cubicBezTo>
                <a:cubicBezTo>
                  <a:pt x="37299" y="148787"/>
                  <a:pt x="41385" y="139156"/>
                  <a:pt x="35782" y="133377"/>
                </a:cubicBezTo>
                <a:lnTo>
                  <a:pt x="35782" y="133319"/>
                </a:lnTo>
                <a:cubicBezTo>
                  <a:pt x="31112" y="87265"/>
                  <a:pt x="19029" y="42261"/>
                  <a:pt x="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5" name="Google Shape;2265;p32"/>
          <p:cNvSpPr/>
          <p:nvPr/>
        </p:nvSpPr>
        <p:spPr>
          <a:xfrm>
            <a:off x="7106910" y="2547789"/>
            <a:ext cx="779403" cy="2780126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131A29-BFC2-AFB1-1EFC-0769CA7FB13D}"/>
              </a:ext>
            </a:extLst>
          </p:cNvPr>
          <p:cNvSpPr txBox="1"/>
          <p:nvPr/>
        </p:nvSpPr>
        <p:spPr>
          <a:xfrm>
            <a:off x="1102995" y="4799844"/>
            <a:ext cx="61980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pt-BR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Serviço de Dermatologia Tropical do Hospital Central do Exército - HCE</a:t>
            </a:r>
            <a:endParaRPr lang="pt-B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78D977-61AE-8842-73BD-4FF2BF486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95" y="537055"/>
            <a:ext cx="2458001" cy="15775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6EF54D71-4BA0-4F66-6ED7-95D7B9664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7119" y="158125"/>
            <a:ext cx="632985" cy="94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ospital Central do Exército">
            <a:extLst>
              <a:ext uri="{FF2B5EF4-FFF2-40B4-BE49-F238E27FC236}">
                <a16:creationId xmlns:a16="http://schemas.microsoft.com/office/drawing/2014/main" id="{62BCBA4F-A29F-CA4A-C810-3AC9568ACF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9" name="Google Shape;2279;p34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SUMÁRIO</a:t>
            </a:r>
            <a:endParaRPr dirty="0"/>
          </a:p>
        </p:txBody>
      </p:sp>
      <p:sp>
        <p:nvSpPr>
          <p:cNvPr id="2280" name="Google Shape;2280;p34"/>
          <p:cNvSpPr txBox="1">
            <a:spLocks noGrp="1"/>
          </p:cNvSpPr>
          <p:nvPr>
            <p:ph type="subTitle" idx="3"/>
          </p:nvPr>
        </p:nvSpPr>
        <p:spPr>
          <a:xfrm>
            <a:off x="1425064" y="1702435"/>
            <a:ext cx="28977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HISTÓRIA CLÍNICA</a:t>
            </a:r>
            <a:endParaRPr dirty="0"/>
          </a:p>
        </p:txBody>
      </p:sp>
      <p:sp>
        <p:nvSpPr>
          <p:cNvPr id="2281" name="Google Shape;2281;p34"/>
          <p:cNvSpPr txBox="1">
            <a:spLocks noGrp="1"/>
          </p:cNvSpPr>
          <p:nvPr>
            <p:ph type="subTitle" idx="1"/>
          </p:nvPr>
        </p:nvSpPr>
        <p:spPr>
          <a:xfrm>
            <a:off x="4680750" y="1718519"/>
            <a:ext cx="3038088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EXAME DERMATOLÓGICO</a:t>
            </a:r>
            <a:endParaRPr dirty="0"/>
          </a:p>
        </p:txBody>
      </p:sp>
      <p:sp>
        <p:nvSpPr>
          <p:cNvPr id="2284" name="Google Shape;2284;p34"/>
          <p:cNvSpPr txBox="1">
            <a:spLocks noGrp="1"/>
          </p:cNvSpPr>
          <p:nvPr>
            <p:ph type="subTitle" idx="5"/>
          </p:nvPr>
        </p:nvSpPr>
        <p:spPr>
          <a:xfrm>
            <a:off x="4821138" y="3405003"/>
            <a:ext cx="28977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CONCLUSÃO</a:t>
            </a:r>
            <a:endParaRPr dirty="0"/>
          </a:p>
        </p:txBody>
      </p:sp>
      <p:sp>
        <p:nvSpPr>
          <p:cNvPr id="2286" name="Google Shape;2286;p34"/>
          <p:cNvSpPr txBox="1">
            <a:spLocks noGrp="1"/>
          </p:cNvSpPr>
          <p:nvPr>
            <p:ph type="subTitle" idx="7"/>
          </p:nvPr>
        </p:nvSpPr>
        <p:spPr>
          <a:xfrm>
            <a:off x="1425027" y="3226503"/>
            <a:ext cx="28977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DISCUSSÃO</a:t>
            </a:r>
            <a:endParaRPr dirty="0"/>
          </a:p>
        </p:txBody>
      </p:sp>
      <p:sp>
        <p:nvSpPr>
          <p:cNvPr id="2288" name="Google Shape;2288;p34"/>
          <p:cNvSpPr txBox="1">
            <a:spLocks noGrp="1"/>
          </p:cNvSpPr>
          <p:nvPr>
            <p:ph type="title" idx="9"/>
          </p:nvPr>
        </p:nvSpPr>
        <p:spPr>
          <a:xfrm>
            <a:off x="2279127" y="1127550"/>
            <a:ext cx="11895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289" name="Google Shape;2289;p34"/>
          <p:cNvSpPr txBox="1">
            <a:spLocks noGrp="1"/>
          </p:cNvSpPr>
          <p:nvPr>
            <p:ph type="title" idx="13"/>
          </p:nvPr>
        </p:nvSpPr>
        <p:spPr>
          <a:xfrm>
            <a:off x="5675216" y="1127550"/>
            <a:ext cx="11895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2290" name="Google Shape;2290;p34"/>
          <p:cNvSpPr txBox="1">
            <a:spLocks noGrp="1"/>
          </p:cNvSpPr>
          <p:nvPr>
            <p:ph type="title" idx="14"/>
          </p:nvPr>
        </p:nvSpPr>
        <p:spPr>
          <a:xfrm>
            <a:off x="2279127" y="2822106"/>
            <a:ext cx="11895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291" name="Google Shape;2291;p34"/>
          <p:cNvSpPr txBox="1">
            <a:spLocks noGrp="1"/>
          </p:cNvSpPr>
          <p:nvPr>
            <p:ph type="title" idx="15"/>
          </p:nvPr>
        </p:nvSpPr>
        <p:spPr>
          <a:xfrm>
            <a:off x="5675216" y="2822117"/>
            <a:ext cx="1189500" cy="58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2292" name="Google Shape;2292;p34"/>
          <p:cNvGrpSpPr/>
          <p:nvPr/>
        </p:nvGrpSpPr>
        <p:grpSpPr>
          <a:xfrm rot="-2391760">
            <a:off x="7654498" y="72698"/>
            <a:ext cx="1736788" cy="1891102"/>
            <a:chOff x="4084375" y="3406913"/>
            <a:chExt cx="1590276" cy="1731573"/>
          </a:xfrm>
        </p:grpSpPr>
        <p:sp>
          <p:nvSpPr>
            <p:cNvPr id="2293" name="Google Shape;2293;p34"/>
            <p:cNvSpPr/>
            <p:nvPr/>
          </p:nvSpPr>
          <p:spPr>
            <a:xfrm>
              <a:off x="4536328" y="4214879"/>
              <a:ext cx="800442" cy="923607"/>
            </a:xfrm>
            <a:custGeom>
              <a:avLst/>
              <a:gdLst/>
              <a:ahLst/>
              <a:cxnLst/>
              <a:rect l="l" t="t" r="r" b="b"/>
              <a:pathLst>
                <a:path w="15318" h="17675" extrusionOk="0">
                  <a:moveTo>
                    <a:pt x="1" y="1"/>
                  </a:moveTo>
                  <a:lnTo>
                    <a:pt x="1" y="17674"/>
                  </a:lnTo>
                  <a:lnTo>
                    <a:pt x="15318" y="17674"/>
                  </a:lnTo>
                  <a:lnTo>
                    <a:pt x="15318" y="1"/>
                  </a:lnTo>
                  <a:lnTo>
                    <a:pt x="14777" y="1"/>
                  </a:lnTo>
                  <a:lnTo>
                    <a:pt x="14777" y="16163"/>
                  </a:lnTo>
                  <a:lnTo>
                    <a:pt x="729" y="16163"/>
                  </a:lnTo>
                  <a:lnTo>
                    <a:pt x="72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34"/>
            <p:cNvSpPr/>
            <p:nvPr/>
          </p:nvSpPr>
          <p:spPr>
            <a:xfrm>
              <a:off x="4198448" y="3406913"/>
              <a:ext cx="1476204" cy="1475890"/>
            </a:xfrm>
            <a:custGeom>
              <a:avLst/>
              <a:gdLst/>
              <a:ahLst/>
              <a:cxnLst/>
              <a:rect l="l" t="t" r="r" b="b"/>
              <a:pathLst>
                <a:path w="28250" h="28244" extrusionOk="0">
                  <a:moveTo>
                    <a:pt x="14125" y="0"/>
                  </a:moveTo>
                  <a:cubicBezTo>
                    <a:pt x="6321" y="0"/>
                    <a:pt x="1" y="6321"/>
                    <a:pt x="1" y="14118"/>
                  </a:cubicBezTo>
                  <a:cubicBezTo>
                    <a:pt x="1" y="21922"/>
                    <a:pt x="6321" y="28243"/>
                    <a:pt x="14125" y="28243"/>
                  </a:cubicBezTo>
                  <a:cubicBezTo>
                    <a:pt x="21922" y="28243"/>
                    <a:pt x="28250" y="21922"/>
                    <a:pt x="28250" y="14118"/>
                  </a:cubicBezTo>
                  <a:cubicBezTo>
                    <a:pt x="28250" y="6321"/>
                    <a:pt x="21922" y="0"/>
                    <a:pt x="141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34"/>
            <p:cNvSpPr/>
            <p:nvPr/>
          </p:nvSpPr>
          <p:spPr>
            <a:xfrm>
              <a:off x="4084375" y="3735021"/>
              <a:ext cx="1495068" cy="1144646"/>
            </a:xfrm>
            <a:custGeom>
              <a:avLst/>
              <a:gdLst/>
              <a:ahLst/>
              <a:cxnLst/>
              <a:rect l="l" t="t" r="r" b="b"/>
              <a:pathLst>
                <a:path w="28611" h="21905" extrusionOk="0">
                  <a:moveTo>
                    <a:pt x="4429" y="1"/>
                  </a:moveTo>
                  <a:cubicBezTo>
                    <a:pt x="0" y="6703"/>
                    <a:pt x="2052" y="15740"/>
                    <a:pt x="8934" y="19878"/>
                  </a:cubicBezTo>
                  <a:cubicBezTo>
                    <a:pt x="11217" y="21253"/>
                    <a:pt x="13726" y="21905"/>
                    <a:pt x="16201" y="21905"/>
                  </a:cubicBezTo>
                  <a:cubicBezTo>
                    <a:pt x="21188" y="21905"/>
                    <a:pt x="26035" y="19259"/>
                    <a:pt x="28610" y="14548"/>
                  </a:cubicBezTo>
                  <a:lnTo>
                    <a:pt x="28610" y="14548"/>
                  </a:lnTo>
                  <a:cubicBezTo>
                    <a:pt x="25990" y="18471"/>
                    <a:pt x="21583" y="20827"/>
                    <a:pt x="16863" y="20827"/>
                  </a:cubicBezTo>
                  <a:cubicBezTo>
                    <a:pt x="11886" y="20827"/>
                    <a:pt x="7285" y="18208"/>
                    <a:pt x="4734" y="13938"/>
                  </a:cubicBezTo>
                  <a:cubicBezTo>
                    <a:pt x="2184" y="9669"/>
                    <a:pt x="2066" y="4381"/>
                    <a:pt x="44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34"/>
            <p:cNvSpPr/>
            <p:nvPr/>
          </p:nvSpPr>
          <p:spPr>
            <a:xfrm>
              <a:off x="4263975" y="3472440"/>
              <a:ext cx="1345148" cy="1344782"/>
            </a:xfrm>
            <a:custGeom>
              <a:avLst/>
              <a:gdLst/>
              <a:ahLst/>
              <a:cxnLst/>
              <a:rect l="l" t="t" r="r" b="b"/>
              <a:pathLst>
                <a:path w="25742" h="25735" extrusionOk="0">
                  <a:moveTo>
                    <a:pt x="12871" y="1"/>
                  </a:moveTo>
                  <a:cubicBezTo>
                    <a:pt x="5760" y="1"/>
                    <a:pt x="1" y="5760"/>
                    <a:pt x="1" y="12864"/>
                  </a:cubicBezTo>
                  <a:cubicBezTo>
                    <a:pt x="1" y="19975"/>
                    <a:pt x="5760" y="25735"/>
                    <a:pt x="12871" y="25735"/>
                  </a:cubicBezTo>
                  <a:cubicBezTo>
                    <a:pt x="19975" y="25735"/>
                    <a:pt x="25742" y="19975"/>
                    <a:pt x="25742" y="12864"/>
                  </a:cubicBezTo>
                  <a:cubicBezTo>
                    <a:pt x="25742" y="5760"/>
                    <a:pt x="19975" y="1"/>
                    <a:pt x="128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34"/>
            <p:cNvSpPr/>
            <p:nvPr/>
          </p:nvSpPr>
          <p:spPr>
            <a:xfrm>
              <a:off x="4421158" y="3472440"/>
              <a:ext cx="1222035" cy="1344782"/>
            </a:xfrm>
            <a:custGeom>
              <a:avLst/>
              <a:gdLst/>
              <a:ahLst/>
              <a:cxnLst/>
              <a:rect l="l" t="t" r="r" b="b"/>
              <a:pathLst>
                <a:path w="23386" h="25735" extrusionOk="0">
                  <a:moveTo>
                    <a:pt x="9849" y="1"/>
                  </a:moveTo>
                  <a:cubicBezTo>
                    <a:pt x="13058" y="3827"/>
                    <a:pt x="13758" y="9170"/>
                    <a:pt x="11651" y="13703"/>
                  </a:cubicBezTo>
                  <a:cubicBezTo>
                    <a:pt x="9538" y="18229"/>
                    <a:pt x="4998" y="21126"/>
                    <a:pt x="1" y="21133"/>
                  </a:cubicBezTo>
                  <a:cubicBezTo>
                    <a:pt x="2459" y="24067"/>
                    <a:pt x="6079" y="25734"/>
                    <a:pt x="9854" y="25734"/>
                  </a:cubicBezTo>
                  <a:cubicBezTo>
                    <a:pt x="10411" y="25734"/>
                    <a:pt x="10972" y="25698"/>
                    <a:pt x="11534" y="25624"/>
                  </a:cubicBezTo>
                  <a:cubicBezTo>
                    <a:pt x="15900" y="25055"/>
                    <a:pt x="19663" y="22297"/>
                    <a:pt x="21521" y="18312"/>
                  </a:cubicBezTo>
                  <a:cubicBezTo>
                    <a:pt x="23385" y="14327"/>
                    <a:pt x="23080" y="9662"/>
                    <a:pt x="20717" y="5954"/>
                  </a:cubicBezTo>
                  <a:cubicBezTo>
                    <a:pt x="18353" y="2246"/>
                    <a:pt x="14257" y="1"/>
                    <a:pt x="9863" y="1"/>
                  </a:cubicBezTo>
                  <a:close/>
                </a:path>
              </a:pathLst>
            </a:custGeom>
            <a:solidFill>
              <a:srgbClr val="472501">
                <a:alpha val="29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34"/>
            <p:cNvSpPr/>
            <p:nvPr/>
          </p:nvSpPr>
          <p:spPr>
            <a:xfrm>
              <a:off x="4307033" y="3553174"/>
              <a:ext cx="1287615" cy="716468"/>
            </a:xfrm>
            <a:custGeom>
              <a:avLst/>
              <a:gdLst/>
              <a:ahLst/>
              <a:cxnLst/>
              <a:rect l="l" t="t" r="r" b="b"/>
              <a:pathLst>
                <a:path w="24641" h="13711" extrusionOk="0">
                  <a:moveTo>
                    <a:pt x="12031" y="0"/>
                  </a:moveTo>
                  <a:cubicBezTo>
                    <a:pt x="5327" y="0"/>
                    <a:pt x="1" y="5806"/>
                    <a:pt x="674" y="12567"/>
                  </a:cubicBezTo>
                  <a:cubicBezTo>
                    <a:pt x="1118" y="10363"/>
                    <a:pt x="2206" y="8339"/>
                    <a:pt x="3793" y="6759"/>
                  </a:cubicBezTo>
                  <a:cubicBezTo>
                    <a:pt x="5975" y="4577"/>
                    <a:pt x="8896" y="3408"/>
                    <a:pt x="11876" y="3408"/>
                  </a:cubicBezTo>
                  <a:cubicBezTo>
                    <a:pt x="13165" y="3408"/>
                    <a:pt x="14465" y="3627"/>
                    <a:pt x="15721" y="4077"/>
                  </a:cubicBezTo>
                  <a:cubicBezTo>
                    <a:pt x="19879" y="5560"/>
                    <a:pt x="22811" y="9309"/>
                    <a:pt x="23247" y="13710"/>
                  </a:cubicBezTo>
                  <a:cubicBezTo>
                    <a:pt x="24640" y="6856"/>
                    <a:pt x="19609" y="369"/>
                    <a:pt x="12623" y="15"/>
                  </a:cubicBezTo>
                  <a:cubicBezTo>
                    <a:pt x="12424" y="5"/>
                    <a:pt x="12227" y="0"/>
                    <a:pt x="120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69B2BDC3-48E1-610F-E1D3-4ABA079624D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0" y="45420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p37"/>
          <p:cNvSpPr txBox="1">
            <a:spLocks noGrp="1"/>
          </p:cNvSpPr>
          <p:nvPr>
            <p:ph type="title"/>
          </p:nvPr>
        </p:nvSpPr>
        <p:spPr>
          <a:xfrm>
            <a:off x="3883646" y="2509875"/>
            <a:ext cx="489151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História Clínica</a:t>
            </a:r>
            <a:endParaRPr dirty="0"/>
          </a:p>
        </p:txBody>
      </p:sp>
      <p:sp>
        <p:nvSpPr>
          <p:cNvPr id="2354" name="Google Shape;2354;p37"/>
          <p:cNvSpPr txBox="1">
            <a:spLocks noGrp="1"/>
          </p:cNvSpPr>
          <p:nvPr>
            <p:ph type="title" idx="2"/>
          </p:nvPr>
        </p:nvSpPr>
        <p:spPr>
          <a:xfrm>
            <a:off x="3883650" y="1011938"/>
            <a:ext cx="1734600" cy="149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grpSp>
        <p:nvGrpSpPr>
          <p:cNvPr id="2356" name="Google Shape;2356;p37"/>
          <p:cNvGrpSpPr/>
          <p:nvPr/>
        </p:nvGrpSpPr>
        <p:grpSpPr>
          <a:xfrm>
            <a:off x="1046298" y="1095318"/>
            <a:ext cx="2169852" cy="3525926"/>
            <a:chOff x="1046298" y="1082593"/>
            <a:chExt cx="2169852" cy="3525926"/>
          </a:xfrm>
        </p:grpSpPr>
        <p:grpSp>
          <p:nvGrpSpPr>
            <p:cNvPr id="2357" name="Google Shape;2357;p37"/>
            <p:cNvGrpSpPr/>
            <p:nvPr/>
          </p:nvGrpSpPr>
          <p:grpSpPr>
            <a:xfrm>
              <a:off x="1779325" y="3365810"/>
              <a:ext cx="706200" cy="1242709"/>
              <a:chOff x="6625125" y="3331750"/>
              <a:chExt cx="706200" cy="1276800"/>
            </a:xfrm>
          </p:grpSpPr>
          <p:sp>
            <p:nvSpPr>
              <p:cNvPr id="2358" name="Google Shape;2358;p37"/>
              <p:cNvSpPr/>
              <p:nvPr/>
            </p:nvSpPr>
            <p:spPr>
              <a:xfrm>
                <a:off x="6625125" y="3331750"/>
                <a:ext cx="706200" cy="1276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7"/>
              <p:cNvSpPr/>
              <p:nvPr/>
            </p:nvSpPr>
            <p:spPr>
              <a:xfrm>
                <a:off x="6635950" y="3510950"/>
                <a:ext cx="671400" cy="625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0" name="Google Shape;2360;p37"/>
            <p:cNvGrpSpPr/>
            <p:nvPr/>
          </p:nvGrpSpPr>
          <p:grpSpPr>
            <a:xfrm>
              <a:off x="1046298" y="1082593"/>
              <a:ext cx="2169852" cy="2898767"/>
              <a:chOff x="1046298" y="968118"/>
              <a:chExt cx="2169852" cy="2898767"/>
            </a:xfrm>
          </p:grpSpPr>
          <p:sp>
            <p:nvSpPr>
              <p:cNvPr id="2361" name="Google Shape;2361;p37"/>
              <p:cNvSpPr/>
              <p:nvPr/>
            </p:nvSpPr>
            <p:spPr>
              <a:xfrm>
                <a:off x="1243467" y="2350138"/>
                <a:ext cx="222528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14169" extrusionOk="0">
                    <a:moveTo>
                      <a:pt x="3978" y="0"/>
                    </a:moveTo>
                    <a:lnTo>
                      <a:pt x="3323" y="85"/>
                    </a:lnTo>
                    <a:cubicBezTo>
                      <a:pt x="1415" y="338"/>
                      <a:pt x="0" y="1584"/>
                      <a:pt x="169" y="2873"/>
                    </a:cubicBezTo>
                    <a:lnTo>
                      <a:pt x="1394" y="12244"/>
                    </a:lnTo>
                    <a:cubicBezTo>
                      <a:pt x="1543" y="13378"/>
                      <a:pt x="2865" y="14169"/>
                      <a:pt x="4486" y="14169"/>
                    </a:cubicBezTo>
                    <a:cubicBezTo>
                      <a:pt x="4706" y="14169"/>
                      <a:pt x="4932" y="14154"/>
                      <a:pt x="5161" y="14124"/>
                    </a:cubicBezTo>
                    <a:lnTo>
                      <a:pt x="5809" y="14039"/>
                    </a:lnTo>
                    <a:lnTo>
                      <a:pt x="3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7"/>
              <p:cNvSpPr/>
              <p:nvPr/>
            </p:nvSpPr>
            <p:spPr>
              <a:xfrm>
                <a:off x="2804536" y="2350138"/>
                <a:ext cx="222260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2" h="14169" extrusionOk="0">
                    <a:moveTo>
                      <a:pt x="1831" y="0"/>
                    </a:moveTo>
                    <a:lnTo>
                      <a:pt x="0" y="14039"/>
                    </a:lnTo>
                    <a:lnTo>
                      <a:pt x="648" y="14124"/>
                    </a:lnTo>
                    <a:cubicBezTo>
                      <a:pt x="876" y="14154"/>
                      <a:pt x="1101" y="14169"/>
                      <a:pt x="1321" y="14169"/>
                    </a:cubicBezTo>
                    <a:cubicBezTo>
                      <a:pt x="2939" y="14169"/>
                      <a:pt x="4266" y="13378"/>
                      <a:pt x="4415" y="12244"/>
                    </a:cubicBezTo>
                    <a:lnTo>
                      <a:pt x="5633" y="2873"/>
                    </a:lnTo>
                    <a:cubicBezTo>
                      <a:pt x="5802" y="1584"/>
                      <a:pt x="4386" y="338"/>
                      <a:pt x="2478" y="85"/>
                    </a:cubicBezTo>
                    <a:lnTo>
                      <a:pt x="18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7"/>
              <p:cNvSpPr/>
              <p:nvPr/>
            </p:nvSpPr>
            <p:spPr>
              <a:xfrm>
                <a:off x="1299281" y="1248912"/>
                <a:ext cx="1653084" cy="2607860"/>
              </a:xfrm>
              <a:custGeom>
                <a:avLst/>
                <a:gdLst/>
                <a:ahLst/>
                <a:cxnLst/>
                <a:rect l="l" t="t" r="r" b="b"/>
                <a:pathLst>
                  <a:path w="43153" h="68077" extrusionOk="0">
                    <a:moveTo>
                      <a:pt x="21573" y="0"/>
                    </a:moveTo>
                    <a:cubicBezTo>
                      <a:pt x="9653" y="0"/>
                      <a:pt x="1" y="7632"/>
                      <a:pt x="1" y="17053"/>
                    </a:cubicBezTo>
                    <a:cubicBezTo>
                      <a:pt x="1" y="18024"/>
                      <a:pt x="113" y="18989"/>
                      <a:pt x="317" y="19932"/>
                    </a:cubicBezTo>
                    <a:lnTo>
                      <a:pt x="8" y="20524"/>
                    </a:lnTo>
                    <a:lnTo>
                      <a:pt x="4584" y="46257"/>
                    </a:lnTo>
                    <a:cubicBezTo>
                      <a:pt x="4584" y="46257"/>
                      <a:pt x="5189" y="49024"/>
                      <a:pt x="7914" y="52052"/>
                    </a:cubicBezTo>
                    <a:cubicBezTo>
                      <a:pt x="8400" y="57825"/>
                      <a:pt x="11258" y="62746"/>
                      <a:pt x="15272" y="65351"/>
                    </a:cubicBezTo>
                    <a:cubicBezTo>
                      <a:pt x="17159" y="66703"/>
                      <a:pt x="19313" y="67632"/>
                      <a:pt x="21587" y="68076"/>
                    </a:cubicBezTo>
                    <a:cubicBezTo>
                      <a:pt x="23016" y="67787"/>
                      <a:pt x="24396" y="67316"/>
                      <a:pt x="25706" y="66668"/>
                    </a:cubicBezTo>
                    <a:cubicBezTo>
                      <a:pt x="31275" y="64725"/>
                      <a:pt x="35408" y="58698"/>
                      <a:pt x="35802" y="51411"/>
                    </a:cubicBezTo>
                    <a:cubicBezTo>
                      <a:pt x="38055" y="48644"/>
                      <a:pt x="38590" y="46257"/>
                      <a:pt x="38590" y="46257"/>
                    </a:cubicBezTo>
                    <a:lnTo>
                      <a:pt x="43152" y="20524"/>
                    </a:lnTo>
                    <a:lnTo>
                      <a:pt x="42843" y="19932"/>
                    </a:lnTo>
                    <a:cubicBezTo>
                      <a:pt x="43047" y="18989"/>
                      <a:pt x="43152" y="18024"/>
                      <a:pt x="43152" y="17053"/>
                    </a:cubicBezTo>
                    <a:cubicBezTo>
                      <a:pt x="43152" y="7632"/>
                      <a:pt x="33500" y="0"/>
                      <a:pt x="215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7"/>
              <p:cNvSpPr/>
              <p:nvPr/>
            </p:nvSpPr>
            <p:spPr>
              <a:xfrm>
                <a:off x="1978664" y="3204012"/>
                <a:ext cx="341780" cy="89103"/>
              </a:xfrm>
              <a:custGeom>
                <a:avLst/>
                <a:gdLst/>
                <a:ahLst/>
                <a:cxnLst/>
                <a:rect l="l" t="t" r="r" b="b"/>
                <a:pathLst>
                  <a:path w="8922" h="2326" extrusionOk="0">
                    <a:moveTo>
                      <a:pt x="874" y="1"/>
                    </a:moveTo>
                    <a:lnTo>
                      <a:pt x="1" y="2064"/>
                    </a:lnTo>
                    <a:cubicBezTo>
                      <a:pt x="779" y="2248"/>
                      <a:pt x="1535" y="2326"/>
                      <a:pt x="2256" y="2326"/>
                    </a:cubicBezTo>
                    <a:cubicBezTo>
                      <a:pt x="6076" y="2326"/>
                      <a:pt x="8921" y="149"/>
                      <a:pt x="8921" y="149"/>
                    </a:cubicBezTo>
                    <a:lnTo>
                      <a:pt x="8921" y="149"/>
                    </a:lnTo>
                    <a:cubicBezTo>
                      <a:pt x="7798" y="676"/>
                      <a:pt x="6584" y="857"/>
                      <a:pt x="5448" y="857"/>
                    </a:cubicBezTo>
                    <a:cubicBezTo>
                      <a:pt x="2976" y="857"/>
                      <a:pt x="874" y="1"/>
                      <a:pt x="8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7"/>
              <p:cNvSpPr/>
              <p:nvPr/>
            </p:nvSpPr>
            <p:spPr>
              <a:xfrm>
                <a:off x="1589230" y="2284977"/>
                <a:ext cx="382998" cy="173456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4528" extrusionOk="0">
                    <a:moveTo>
                      <a:pt x="6977" y="1"/>
                    </a:moveTo>
                    <a:cubicBezTo>
                      <a:pt x="6979" y="1"/>
                      <a:pt x="6980" y="1"/>
                      <a:pt x="6981" y="1"/>
                    </a:cubicBezTo>
                    <a:lnTo>
                      <a:pt x="6981" y="1"/>
                    </a:lnTo>
                    <a:cubicBezTo>
                      <a:pt x="6982" y="1"/>
                      <a:pt x="6983" y="1"/>
                      <a:pt x="6984" y="1"/>
                    </a:cubicBezTo>
                    <a:close/>
                    <a:moveTo>
                      <a:pt x="6981" y="1"/>
                    </a:moveTo>
                    <a:lnTo>
                      <a:pt x="6981" y="1"/>
                    </a:lnTo>
                    <a:cubicBezTo>
                      <a:pt x="6799" y="1"/>
                      <a:pt x="6617" y="22"/>
                      <a:pt x="6442" y="71"/>
                    </a:cubicBezTo>
                    <a:cubicBezTo>
                      <a:pt x="1514" y="768"/>
                      <a:pt x="0" y="3430"/>
                      <a:pt x="0" y="3430"/>
                    </a:cubicBezTo>
                    <a:cubicBezTo>
                      <a:pt x="1387" y="2169"/>
                      <a:pt x="3133" y="1388"/>
                      <a:pt x="4999" y="1184"/>
                    </a:cubicBezTo>
                    <a:lnTo>
                      <a:pt x="4999" y="1184"/>
                    </a:lnTo>
                    <a:cubicBezTo>
                      <a:pt x="4816" y="1515"/>
                      <a:pt x="4717" y="1881"/>
                      <a:pt x="4717" y="2261"/>
                    </a:cubicBezTo>
                    <a:cubicBezTo>
                      <a:pt x="4717" y="3623"/>
                      <a:pt x="5833" y="4528"/>
                      <a:pt x="6994" y="4528"/>
                    </a:cubicBezTo>
                    <a:cubicBezTo>
                      <a:pt x="7550" y="4528"/>
                      <a:pt x="8116" y="4321"/>
                      <a:pt x="8576" y="3859"/>
                    </a:cubicBezTo>
                    <a:cubicBezTo>
                      <a:pt x="9997" y="2438"/>
                      <a:pt x="8992" y="4"/>
                      <a:pt x="69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7"/>
              <p:cNvSpPr/>
              <p:nvPr/>
            </p:nvSpPr>
            <p:spPr>
              <a:xfrm>
                <a:off x="2358138" y="2283521"/>
                <a:ext cx="361470" cy="1731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4520" extrusionOk="0">
                    <a:moveTo>
                      <a:pt x="2451" y="0"/>
                    </a:moveTo>
                    <a:cubicBezTo>
                      <a:pt x="1437" y="0"/>
                      <a:pt x="543" y="676"/>
                      <a:pt x="276" y="1662"/>
                    </a:cubicBezTo>
                    <a:cubicBezTo>
                      <a:pt x="1" y="2640"/>
                      <a:pt x="423" y="3682"/>
                      <a:pt x="1296" y="4203"/>
                    </a:cubicBezTo>
                    <a:cubicBezTo>
                      <a:pt x="1653" y="4416"/>
                      <a:pt x="2051" y="4520"/>
                      <a:pt x="2447" y="4520"/>
                    </a:cubicBezTo>
                    <a:cubicBezTo>
                      <a:pt x="3020" y="4520"/>
                      <a:pt x="3588" y="4303"/>
                      <a:pt x="4021" y="3887"/>
                    </a:cubicBezTo>
                    <a:cubicBezTo>
                      <a:pt x="4753" y="3182"/>
                      <a:pt x="4922" y="2070"/>
                      <a:pt x="4437" y="1176"/>
                    </a:cubicBezTo>
                    <a:lnTo>
                      <a:pt x="4437" y="1176"/>
                    </a:lnTo>
                    <a:cubicBezTo>
                      <a:pt x="6295" y="1387"/>
                      <a:pt x="8048" y="2169"/>
                      <a:pt x="9435" y="3429"/>
                    </a:cubicBezTo>
                    <a:cubicBezTo>
                      <a:pt x="9435" y="3429"/>
                      <a:pt x="7922" y="768"/>
                      <a:pt x="2993" y="63"/>
                    </a:cubicBezTo>
                    <a:cubicBezTo>
                      <a:pt x="2817" y="21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37"/>
              <p:cNvSpPr/>
              <p:nvPr/>
            </p:nvSpPr>
            <p:spPr>
              <a:xfrm>
                <a:off x="1299281" y="1275996"/>
                <a:ext cx="874177" cy="2590889"/>
              </a:xfrm>
              <a:custGeom>
                <a:avLst/>
                <a:gdLst/>
                <a:ahLst/>
                <a:cxnLst/>
                <a:rect l="l" t="t" r="r" b="b"/>
                <a:pathLst>
                  <a:path w="22820" h="67634" extrusionOk="0">
                    <a:moveTo>
                      <a:pt x="16680" y="1"/>
                    </a:moveTo>
                    <a:lnTo>
                      <a:pt x="16680" y="1"/>
                    </a:lnTo>
                    <a:cubicBezTo>
                      <a:pt x="7126" y="1754"/>
                      <a:pt x="1" y="8527"/>
                      <a:pt x="1" y="16610"/>
                    </a:cubicBezTo>
                    <a:cubicBezTo>
                      <a:pt x="1" y="17581"/>
                      <a:pt x="113" y="18546"/>
                      <a:pt x="317" y="19489"/>
                    </a:cubicBezTo>
                    <a:lnTo>
                      <a:pt x="8" y="20081"/>
                    </a:lnTo>
                    <a:lnTo>
                      <a:pt x="4584" y="45814"/>
                    </a:lnTo>
                    <a:cubicBezTo>
                      <a:pt x="4584" y="45814"/>
                      <a:pt x="5189" y="48581"/>
                      <a:pt x="7914" y="51609"/>
                    </a:cubicBezTo>
                    <a:cubicBezTo>
                      <a:pt x="8400" y="57382"/>
                      <a:pt x="11258" y="62303"/>
                      <a:pt x="15272" y="64908"/>
                    </a:cubicBezTo>
                    <a:cubicBezTo>
                      <a:pt x="17159" y="66260"/>
                      <a:pt x="19313" y="67189"/>
                      <a:pt x="21587" y="67633"/>
                    </a:cubicBezTo>
                    <a:cubicBezTo>
                      <a:pt x="22017" y="67549"/>
                      <a:pt x="22425" y="67450"/>
                      <a:pt x="22819" y="67337"/>
                    </a:cubicBezTo>
                    <a:cubicBezTo>
                      <a:pt x="13364" y="65105"/>
                      <a:pt x="6063" y="50109"/>
                      <a:pt x="6063" y="31937"/>
                    </a:cubicBezTo>
                    <a:cubicBezTo>
                      <a:pt x="6063" y="17954"/>
                      <a:pt x="10385" y="5859"/>
                      <a:pt x="166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8" name="Google Shape;2368;p37"/>
              <p:cNvSpPr/>
              <p:nvPr/>
            </p:nvSpPr>
            <p:spPr>
              <a:xfrm>
                <a:off x="2105692" y="1524956"/>
                <a:ext cx="873641" cy="2336260"/>
              </a:xfrm>
              <a:custGeom>
                <a:avLst/>
                <a:gdLst/>
                <a:ahLst/>
                <a:cxnLst/>
                <a:rect l="l" t="t" r="r" b="b"/>
                <a:pathLst>
                  <a:path w="22806" h="60987" extrusionOk="0">
                    <a:moveTo>
                      <a:pt x="18722" y="0"/>
                    </a:moveTo>
                    <a:cubicBezTo>
                      <a:pt x="20010" y="6330"/>
                      <a:pt x="20271" y="14328"/>
                      <a:pt x="19201" y="22896"/>
                    </a:cubicBezTo>
                    <a:cubicBezTo>
                      <a:pt x="18342" y="29761"/>
                      <a:pt x="16758" y="36055"/>
                      <a:pt x="14716" y="41280"/>
                    </a:cubicBezTo>
                    <a:cubicBezTo>
                      <a:pt x="11914" y="51671"/>
                      <a:pt x="6464" y="59163"/>
                      <a:pt x="1" y="60690"/>
                    </a:cubicBezTo>
                    <a:cubicBezTo>
                      <a:pt x="395" y="60796"/>
                      <a:pt x="804" y="60895"/>
                      <a:pt x="1233" y="60986"/>
                    </a:cubicBezTo>
                    <a:cubicBezTo>
                      <a:pt x="3507" y="60543"/>
                      <a:pt x="5662" y="59606"/>
                      <a:pt x="7548" y="58254"/>
                    </a:cubicBezTo>
                    <a:cubicBezTo>
                      <a:pt x="11569" y="55649"/>
                      <a:pt x="14420" y="50735"/>
                      <a:pt x="14913" y="44962"/>
                    </a:cubicBezTo>
                    <a:cubicBezTo>
                      <a:pt x="17624" y="41934"/>
                      <a:pt x="18236" y="39174"/>
                      <a:pt x="18236" y="39174"/>
                    </a:cubicBezTo>
                    <a:lnTo>
                      <a:pt x="22805" y="13434"/>
                    </a:lnTo>
                    <a:lnTo>
                      <a:pt x="22496" y="12842"/>
                    </a:lnTo>
                    <a:cubicBezTo>
                      <a:pt x="22700" y="11899"/>
                      <a:pt x="22805" y="10934"/>
                      <a:pt x="22805" y="9963"/>
                    </a:cubicBezTo>
                    <a:cubicBezTo>
                      <a:pt x="22805" y="6245"/>
                      <a:pt x="21285" y="2810"/>
                      <a:pt x="187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7"/>
              <p:cNvSpPr/>
              <p:nvPr/>
            </p:nvSpPr>
            <p:spPr>
              <a:xfrm>
                <a:off x="2381889" y="2078538"/>
                <a:ext cx="321247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86" h="2648" extrusionOk="0">
                    <a:moveTo>
                      <a:pt x="296" y="0"/>
                    </a:moveTo>
                    <a:lnTo>
                      <a:pt x="1" y="2648"/>
                    </a:lnTo>
                    <a:lnTo>
                      <a:pt x="8097" y="2549"/>
                    </a:lnTo>
                    <a:lnTo>
                      <a:pt x="8386" y="1894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7"/>
              <p:cNvSpPr/>
              <p:nvPr/>
            </p:nvSpPr>
            <p:spPr>
              <a:xfrm>
                <a:off x="1605664" y="2072868"/>
                <a:ext cx="320979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79" h="2648" extrusionOk="0">
                    <a:moveTo>
                      <a:pt x="8090" y="0"/>
                    </a:moveTo>
                    <a:lnTo>
                      <a:pt x="1" y="1894"/>
                    </a:lnTo>
                    <a:lnTo>
                      <a:pt x="289" y="2549"/>
                    </a:lnTo>
                    <a:lnTo>
                      <a:pt x="8379" y="2648"/>
                    </a:lnTo>
                    <a:lnTo>
                      <a:pt x="809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7"/>
              <p:cNvSpPr/>
              <p:nvPr/>
            </p:nvSpPr>
            <p:spPr>
              <a:xfrm>
                <a:off x="1935262" y="2458280"/>
                <a:ext cx="346338" cy="558179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14571" extrusionOk="0">
                    <a:moveTo>
                      <a:pt x="4556" y="1"/>
                    </a:moveTo>
                    <a:cubicBezTo>
                      <a:pt x="3782" y="1"/>
                      <a:pt x="2967" y="236"/>
                      <a:pt x="2303" y="968"/>
                    </a:cubicBezTo>
                    <a:cubicBezTo>
                      <a:pt x="2303" y="968"/>
                      <a:pt x="1394" y="11114"/>
                      <a:pt x="0" y="13099"/>
                    </a:cubicBezTo>
                    <a:cubicBezTo>
                      <a:pt x="0" y="13099"/>
                      <a:pt x="2091" y="14570"/>
                      <a:pt x="4769" y="14570"/>
                    </a:cubicBezTo>
                    <a:cubicBezTo>
                      <a:pt x="6108" y="14570"/>
                      <a:pt x="7595" y="14203"/>
                      <a:pt x="9040" y="13099"/>
                    </a:cubicBezTo>
                    <a:cubicBezTo>
                      <a:pt x="9040" y="13099"/>
                      <a:pt x="7168" y="5115"/>
                      <a:pt x="7217" y="771"/>
                    </a:cubicBezTo>
                    <a:cubicBezTo>
                      <a:pt x="7221" y="771"/>
                      <a:pt x="5956" y="1"/>
                      <a:pt x="45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7"/>
              <p:cNvSpPr/>
              <p:nvPr/>
            </p:nvSpPr>
            <p:spPr>
              <a:xfrm>
                <a:off x="1046298" y="1274923"/>
                <a:ext cx="719875" cy="1317701"/>
              </a:xfrm>
              <a:custGeom>
                <a:avLst/>
                <a:gdLst/>
                <a:ahLst/>
                <a:cxnLst/>
                <a:rect l="l" t="t" r="r" b="b"/>
                <a:pathLst>
                  <a:path w="18792" h="34398" extrusionOk="0">
                    <a:moveTo>
                      <a:pt x="17179" y="0"/>
                    </a:moveTo>
                    <a:cubicBezTo>
                      <a:pt x="16373" y="0"/>
                      <a:pt x="15164" y="253"/>
                      <a:pt x="13349" y="1011"/>
                    </a:cubicBezTo>
                    <a:cubicBezTo>
                      <a:pt x="13349" y="1011"/>
                      <a:pt x="13129" y="951"/>
                      <a:pt x="12757" y="951"/>
                    </a:cubicBezTo>
                    <a:cubicBezTo>
                      <a:pt x="11474" y="951"/>
                      <a:pt x="8384" y="1657"/>
                      <a:pt x="6224" y="7925"/>
                    </a:cubicBezTo>
                    <a:cubicBezTo>
                      <a:pt x="6224" y="7925"/>
                      <a:pt x="0" y="12142"/>
                      <a:pt x="4091" y="20422"/>
                    </a:cubicBezTo>
                    <a:cubicBezTo>
                      <a:pt x="4091" y="20422"/>
                      <a:pt x="2803" y="24513"/>
                      <a:pt x="6605" y="28793"/>
                    </a:cubicBezTo>
                    <a:lnTo>
                      <a:pt x="9195" y="34398"/>
                    </a:lnTo>
                    <a:lnTo>
                      <a:pt x="10118" y="33581"/>
                    </a:lnTo>
                    <a:cubicBezTo>
                      <a:pt x="10118" y="33581"/>
                      <a:pt x="6443" y="6087"/>
                      <a:pt x="18792" y="1011"/>
                    </a:cubicBezTo>
                    <a:cubicBezTo>
                      <a:pt x="18792" y="1011"/>
                      <a:pt x="18792" y="0"/>
                      <a:pt x="171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7"/>
              <p:cNvSpPr/>
              <p:nvPr/>
            </p:nvSpPr>
            <p:spPr>
              <a:xfrm>
                <a:off x="2496237" y="1275996"/>
                <a:ext cx="719913" cy="1316629"/>
              </a:xfrm>
              <a:custGeom>
                <a:avLst/>
                <a:gdLst/>
                <a:ahLst/>
                <a:cxnLst/>
                <a:rect l="l" t="t" r="r" b="b"/>
                <a:pathLst>
                  <a:path w="18793" h="34370" extrusionOk="0">
                    <a:moveTo>
                      <a:pt x="1692" y="1"/>
                    </a:moveTo>
                    <a:cubicBezTo>
                      <a:pt x="1" y="1"/>
                      <a:pt x="1" y="1096"/>
                      <a:pt x="1" y="1096"/>
                    </a:cubicBezTo>
                    <a:cubicBezTo>
                      <a:pt x="12350" y="6165"/>
                      <a:pt x="8675" y="33553"/>
                      <a:pt x="8675" y="33553"/>
                    </a:cubicBezTo>
                    <a:lnTo>
                      <a:pt x="9597" y="34370"/>
                    </a:lnTo>
                    <a:lnTo>
                      <a:pt x="12188" y="28765"/>
                    </a:lnTo>
                    <a:cubicBezTo>
                      <a:pt x="15990" y="24485"/>
                      <a:pt x="14702" y="20394"/>
                      <a:pt x="14702" y="20394"/>
                    </a:cubicBezTo>
                    <a:cubicBezTo>
                      <a:pt x="18792" y="12114"/>
                      <a:pt x="12568" y="7897"/>
                      <a:pt x="12568" y="7897"/>
                    </a:cubicBezTo>
                    <a:cubicBezTo>
                      <a:pt x="10408" y="1629"/>
                      <a:pt x="7318" y="923"/>
                      <a:pt x="6036" y="923"/>
                    </a:cubicBezTo>
                    <a:cubicBezTo>
                      <a:pt x="5663" y="923"/>
                      <a:pt x="5443" y="983"/>
                      <a:pt x="5443" y="983"/>
                    </a:cubicBezTo>
                    <a:cubicBezTo>
                      <a:pt x="3687" y="249"/>
                      <a:pt x="249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7"/>
              <p:cNvSpPr/>
              <p:nvPr/>
            </p:nvSpPr>
            <p:spPr>
              <a:xfrm>
                <a:off x="1856233" y="1265499"/>
                <a:ext cx="549713" cy="397440"/>
              </a:xfrm>
              <a:custGeom>
                <a:avLst/>
                <a:gdLst/>
                <a:ahLst/>
                <a:cxnLst/>
                <a:rect l="l" t="t" r="r" b="b"/>
                <a:pathLst>
                  <a:path w="14350" h="10375" extrusionOk="0">
                    <a:moveTo>
                      <a:pt x="12790" y="0"/>
                    </a:moveTo>
                    <a:cubicBezTo>
                      <a:pt x="11299" y="0"/>
                      <a:pt x="9857" y="1187"/>
                      <a:pt x="9857" y="1187"/>
                    </a:cubicBezTo>
                    <a:cubicBezTo>
                      <a:pt x="1690" y="6256"/>
                      <a:pt x="0" y="10375"/>
                      <a:pt x="0" y="10375"/>
                    </a:cubicBezTo>
                    <a:cubicBezTo>
                      <a:pt x="4633" y="3756"/>
                      <a:pt x="14349" y="567"/>
                      <a:pt x="14349" y="567"/>
                    </a:cubicBezTo>
                    <a:cubicBezTo>
                      <a:pt x="13866" y="153"/>
                      <a:pt x="13325" y="0"/>
                      <a:pt x="12790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7"/>
              <p:cNvSpPr/>
              <p:nvPr/>
            </p:nvSpPr>
            <p:spPr>
              <a:xfrm>
                <a:off x="1865389" y="1226234"/>
                <a:ext cx="405408" cy="354459"/>
              </a:xfrm>
              <a:custGeom>
                <a:avLst/>
                <a:gdLst/>
                <a:ahLst/>
                <a:cxnLst/>
                <a:rect l="l" t="t" r="r" b="b"/>
                <a:pathLst>
                  <a:path w="10583" h="9253" extrusionOk="0">
                    <a:moveTo>
                      <a:pt x="8357" y="0"/>
                    </a:moveTo>
                    <a:cubicBezTo>
                      <a:pt x="7647" y="0"/>
                      <a:pt x="6732" y="152"/>
                      <a:pt x="5570" y="585"/>
                    </a:cubicBezTo>
                    <a:cubicBezTo>
                      <a:pt x="5570" y="592"/>
                      <a:pt x="1106" y="3458"/>
                      <a:pt x="1" y="9252"/>
                    </a:cubicBezTo>
                    <a:cubicBezTo>
                      <a:pt x="1" y="9252"/>
                      <a:pt x="3303" y="2599"/>
                      <a:pt x="10583" y="853"/>
                    </a:cubicBezTo>
                    <a:cubicBezTo>
                      <a:pt x="10583" y="853"/>
                      <a:pt x="10040" y="0"/>
                      <a:pt x="8357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7"/>
              <p:cNvSpPr/>
              <p:nvPr/>
            </p:nvSpPr>
            <p:spPr>
              <a:xfrm>
                <a:off x="1803599" y="1245963"/>
                <a:ext cx="201536" cy="285889"/>
              </a:xfrm>
              <a:custGeom>
                <a:avLst/>
                <a:gdLst/>
                <a:ahLst/>
                <a:cxnLst/>
                <a:rect l="l" t="t" r="r" b="b"/>
                <a:pathLst>
                  <a:path w="5261" h="7463" extrusionOk="0">
                    <a:moveTo>
                      <a:pt x="3920" y="1"/>
                    </a:moveTo>
                    <a:cubicBezTo>
                      <a:pt x="1" y="1"/>
                      <a:pt x="128" y="7463"/>
                      <a:pt x="128" y="7463"/>
                    </a:cubicBezTo>
                    <a:cubicBezTo>
                      <a:pt x="846" y="2999"/>
                      <a:pt x="5261" y="253"/>
                      <a:pt x="5261" y="253"/>
                    </a:cubicBezTo>
                    <a:cubicBezTo>
                      <a:pt x="4768" y="79"/>
                      <a:pt x="4322" y="1"/>
                      <a:pt x="3920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7"/>
              <p:cNvSpPr/>
              <p:nvPr/>
            </p:nvSpPr>
            <p:spPr>
              <a:xfrm>
                <a:off x="1790153" y="2298614"/>
                <a:ext cx="145147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83" extrusionOk="0">
                    <a:moveTo>
                      <a:pt x="1894" y="0"/>
                    </a:moveTo>
                    <a:cubicBezTo>
                      <a:pt x="845" y="0"/>
                      <a:pt x="0" y="824"/>
                      <a:pt x="0" y="1845"/>
                    </a:cubicBezTo>
                    <a:cubicBezTo>
                      <a:pt x="0" y="2859"/>
                      <a:pt x="845" y="3683"/>
                      <a:pt x="1894" y="3683"/>
                    </a:cubicBezTo>
                    <a:cubicBezTo>
                      <a:pt x="2936" y="3683"/>
                      <a:pt x="3788" y="2859"/>
                      <a:pt x="3788" y="1845"/>
                    </a:cubicBezTo>
                    <a:cubicBezTo>
                      <a:pt x="3788" y="824"/>
                      <a:pt x="2943" y="0"/>
                      <a:pt x="1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7"/>
              <p:cNvSpPr/>
              <p:nvPr/>
            </p:nvSpPr>
            <p:spPr>
              <a:xfrm>
                <a:off x="1790153" y="2316427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0" y="338"/>
                      <a:pt x="0" y="845"/>
                      <a:pt x="0" y="1380"/>
                    </a:cubicBezTo>
                    <a:cubicBezTo>
                      <a:pt x="0" y="2394"/>
                      <a:pt x="845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1" y="845"/>
                      <a:pt x="3542" y="338"/>
                      <a:pt x="3134" y="0"/>
                    </a:cubicBezTo>
                    <a:cubicBezTo>
                      <a:pt x="2778" y="303"/>
                      <a:pt x="2336" y="454"/>
                      <a:pt x="1894" y="454"/>
                    </a:cubicBezTo>
                    <a:cubicBezTo>
                      <a:pt x="1453" y="454"/>
                      <a:pt x="1011" y="303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7"/>
              <p:cNvSpPr/>
              <p:nvPr/>
            </p:nvSpPr>
            <p:spPr>
              <a:xfrm>
                <a:off x="2381621" y="2299955"/>
                <a:ext cx="145147" cy="140550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69" extrusionOk="0">
                    <a:moveTo>
                      <a:pt x="1894" y="1"/>
                    </a:moveTo>
                    <a:cubicBezTo>
                      <a:pt x="845" y="1"/>
                      <a:pt x="1" y="817"/>
                      <a:pt x="1" y="1831"/>
                    </a:cubicBezTo>
                    <a:cubicBezTo>
                      <a:pt x="1" y="2845"/>
                      <a:pt x="845" y="3669"/>
                      <a:pt x="1894" y="3669"/>
                    </a:cubicBezTo>
                    <a:cubicBezTo>
                      <a:pt x="2936" y="3669"/>
                      <a:pt x="3788" y="2845"/>
                      <a:pt x="3788" y="1831"/>
                    </a:cubicBezTo>
                    <a:cubicBezTo>
                      <a:pt x="3788" y="817"/>
                      <a:pt x="2936" y="1"/>
                      <a:pt x="18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7"/>
              <p:cNvSpPr/>
              <p:nvPr/>
            </p:nvSpPr>
            <p:spPr>
              <a:xfrm>
                <a:off x="2381353" y="2317232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7" y="338"/>
                      <a:pt x="8" y="845"/>
                      <a:pt x="0" y="1380"/>
                    </a:cubicBezTo>
                    <a:cubicBezTo>
                      <a:pt x="0" y="2394"/>
                      <a:pt x="852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8" y="845"/>
                      <a:pt x="3549" y="338"/>
                      <a:pt x="3141" y="0"/>
                    </a:cubicBezTo>
                    <a:cubicBezTo>
                      <a:pt x="2782" y="306"/>
                      <a:pt x="2340" y="460"/>
                      <a:pt x="1898" y="460"/>
                    </a:cubicBezTo>
                    <a:cubicBezTo>
                      <a:pt x="1456" y="460"/>
                      <a:pt x="1014" y="306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7"/>
              <p:cNvSpPr/>
              <p:nvPr/>
            </p:nvSpPr>
            <p:spPr>
              <a:xfrm>
                <a:off x="2495969" y="2359025"/>
                <a:ext cx="18119" cy="3321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867" extrusionOk="0">
                    <a:moveTo>
                      <a:pt x="240" y="0"/>
                    </a:moveTo>
                    <a:cubicBezTo>
                      <a:pt x="106" y="0"/>
                      <a:pt x="1" y="191"/>
                      <a:pt x="1" y="430"/>
                    </a:cubicBezTo>
                    <a:cubicBezTo>
                      <a:pt x="1" y="669"/>
                      <a:pt x="106" y="866"/>
                      <a:pt x="240" y="866"/>
                    </a:cubicBezTo>
                    <a:cubicBezTo>
                      <a:pt x="367" y="866"/>
                      <a:pt x="472" y="669"/>
                      <a:pt x="472" y="430"/>
                    </a:cubicBezTo>
                    <a:cubicBezTo>
                      <a:pt x="472" y="191"/>
                      <a:pt x="367" y="0"/>
                      <a:pt x="2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7"/>
              <p:cNvSpPr/>
              <p:nvPr/>
            </p:nvSpPr>
            <p:spPr>
              <a:xfrm>
                <a:off x="1799577" y="2353356"/>
                <a:ext cx="17851" cy="3348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874" extrusionOk="0">
                    <a:moveTo>
                      <a:pt x="233" y="1"/>
                    </a:moveTo>
                    <a:cubicBezTo>
                      <a:pt x="106" y="1"/>
                      <a:pt x="1" y="198"/>
                      <a:pt x="1" y="437"/>
                    </a:cubicBezTo>
                    <a:cubicBezTo>
                      <a:pt x="1" y="677"/>
                      <a:pt x="106" y="874"/>
                      <a:pt x="233" y="874"/>
                    </a:cubicBezTo>
                    <a:cubicBezTo>
                      <a:pt x="360" y="874"/>
                      <a:pt x="466" y="677"/>
                      <a:pt x="466" y="437"/>
                    </a:cubicBezTo>
                    <a:cubicBezTo>
                      <a:pt x="466" y="198"/>
                      <a:pt x="360" y="1"/>
                      <a:pt x="23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7"/>
              <p:cNvSpPr/>
              <p:nvPr/>
            </p:nvSpPr>
            <p:spPr>
              <a:xfrm>
                <a:off x="2108412" y="3540237"/>
                <a:ext cx="358328" cy="79718"/>
              </a:xfrm>
              <a:custGeom>
                <a:avLst/>
                <a:gdLst/>
                <a:ahLst/>
                <a:cxnLst/>
                <a:rect l="l" t="t" r="r" b="b"/>
                <a:pathLst>
                  <a:path w="9354" h="2081" extrusionOk="0">
                    <a:moveTo>
                      <a:pt x="4070" y="0"/>
                    </a:moveTo>
                    <a:cubicBezTo>
                      <a:pt x="1790" y="0"/>
                      <a:pt x="0" y="398"/>
                      <a:pt x="0" y="398"/>
                    </a:cubicBezTo>
                    <a:cubicBezTo>
                      <a:pt x="366" y="357"/>
                      <a:pt x="734" y="338"/>
                      <a:pt x="1102" y="338"/>
                    </a:cubicBezTo>
                    <a:cubicBezTo>
                      <a:pt x="4670" y="338"/>
                      <a:pt x="8153" y="2080"/>
                      <a:pt x="8153" y="2080"/>
                    </a:cubicBezTo>
                    <a:cubicBezTo>
                      <a:pt x="9354" y="1947"/>
                      <a:pt x="9091" y="841"/>
                      <a:pt x="9090" y="841"/>
                    </a:cubicBezTo>
                    <a:lnTo>
                      <a:pt x="9090" y="841"/>
                    </a:lnTo>
                    <a:cubicBezTo>
                      <a:pt x="9090" y="841"/>
                      <a:pt x="9090" y="841"/>
                      <a:pt x="9090" y="841"/>
                    </a:cubicBezTo>
                    <a:cubicBezTo>
                      <a:pt x="7471" y="192"/>
                      <a:pt x="5652" y="0"/>
                      <a:pt x="40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7"/>
              <p:cNvSpPr/>
              <p:nvPr/>
            </p:nvSpPr>
            <p:spPr>
              <a:xfrm>
                <a:off x="2237316" y="3561383"/>
                <a:ext cx="220383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3683" extrusionOk="0">
                    <a:moveTo>
                      <a:pt x="1" y="1"/>
                    </a:moveTo>
                    <a:cubicBezTo>
                      <a:pt x="1" y="1"/>
                      <a:pt x="5260" y="1155"/>
                      <a:pt x="2824" y="3683"/>
                    </a:cubicBezTo>
                    <a:lnTo>
                      <a:pt x="4246" y="3338"/>
                    </a:lnTo>
                    <a:lnTo>
                      <a:pt x="5753" y="10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7"/>
              <p:cNvSpPr/>
              <p:nvPr/>
            </p:nvSpPr>
            <p:spPr>
              <a:xfrm>
                <a:off x="2386754" y="3439871"/>
                <a:ext cx="155912" cy="17859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662" extrusionOk="0">
                    <a:moveTo>
                      <a:pt x="4070" y="1"/>
                    </a:moveTo>
                    <a:cubicBezTo>
                      <a:pt x="2626" y="3134"/>
                      <a:pt x="0" y="3183"/>
                      <a:pt x="0" y="3183"/>
                    </a:cubicBezTo>
                    <a:lnTo>
                      <a:pt x="451" y="4662"/>
                    </a:lnTo>
                    <a:lnTo>
                      <a:pt x="3654" y="3183"/>
                    </a:lnTo>
                    <a:lnTo>
                      <a:pt x="407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7"/>
              <p:cNvSpPr/>
              <p:nvPr/>
            </p:nvSpPr>
            <p:spPr>
              <a:xfrm>
                <a:off x="1551995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1842" y="0"/>
                    </a:moveTo>
                    <a:cubicBezTo>
                      <a:pt x="1755" y="0"/>
                      <a:pt x="1669" y="11"/>
                      <a:pt x="1585" y="33"/>
                    </a:cubicBezTo>
                    <a:cubicBezTo>
                      <a:pt x="402" y="343"/>
                      <a:pt x="1" y="2758"/>
                      <a:pt x="698" y="5447"/>
                    </a:cubicBezTo>
                    <a:cubicBezTo>
                      <a:pt x="1339" y="7940"/>
                      <a:pt x="2697" y="9782"/>
                      <a:pt x="3841" y="9782"/>
                    </a:cubicBezTo>
                    <a:cubicBezTo>
                      <a:pt x="3928" y="9782"/>
                      <a:pt x="4014" y="9771"/>
                      <a:pt x="4098" y="9749"/>
                    </a:cubicBezTo>
                    <a:cubicBezTo>
                      <a:pt x="5281" y="9439"/>
                      <a:pt x="5675" y="7017"/>
                      <a:pt x="4985" y="4335"/>
                    </a:cubicBezTo>
                    <a:cubicBezTo>
                      <a:pt x="4338" y="1843"/>
                      <a:pt x="2985" y="0"/>
                      <a:pt x="18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7"/>
              <p:cNvSpPr/>
              <p:nvPr/>
            </p:nvSpPr>
            <p:spPr>
              <a:xfrm>
                <a:off x="2536153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3835" y="0"/>
                    </a:moveTo>
                    <a:cubicBezTo>
                      <a:pt x="2697" y="0"/>
                      <a:pt x="1339" y="1843"/>
                      <a:pt x="698" y="4335"/>
                    </a:cubicBezTo>
                    <a:cubicBezTo>
                      <a:pt x="1" y="7017"/>
                      <a:pt x="402" y="9439"/>
                      <a:pt x="1585" y="9749"/>
                    </a:cubicBezTo>
                    <a:cubicBezTo>
                      <a:pt x="1669" y="9771"/>
                      <a:pt x="1754" y="9782"/>
                      <a:pt x="1841" y="9782"/>
                    </a:cubicBezTo>
                    <a:cubicBezTo>
                      <a:pt x="2980" y="9782"/>
                      <a:pt x="4344" y="7940"/>
                      <a:pt x="4986" y="5447"/>
                    </a:cubicBezTo>
                    <a:cubicBezTo>
                      <a:pt x="5676" y="2758"/>
                      <a:pt x="5281" y="343"/>
                      <a:pt x="4091" y="33"/>
                    </a:cubicBezTo>
                    <a:cubicBezTo>
                      <a:pt x="4008" y="11"/>
                      <a:pt x="3922" y="0"/>
                      <a:pt x="38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7"/>
              <p:cNvSpPr/>
              <p:nvPr/>
            </p:nvSpPr>
            <p:spPr>
              <a:xfrm>
                <a:off x="1465957" y="968118"/>
                <a:ext cx="1363402" cy="694821"/>
              </a:xfrm>
              <a:custGeom>
                <a:avLst/>
                <a:gdLst/>
                <a:ahLst/>
                <a:cxnLst/>
                <a:rect l="l" t="t" r="r" b="b"/>
                <a:pathLst>
                  <a:path w="35591" h="18138" extrusionOk="0">
                    <a:moveTo>
                      <a:pt x="10195" y="17328"/>
                    </a:moveTo>
                    <a:cubicBezTo>
                      <a:pt x="10195" y="17328"/>
                      <a:pt x="10195" y="17328"/>
                      <a:pt x="10195" y="17328"/>
                    </a:cubicBezTo>
                    <a:cubicBezTo>
                      <a:pt x="10195" y="17328"/>
                      <a:pt x="10195" y="17328"/>
                      <a:pt x="10195" y="17328"/>
                    </a:cubicBezTo>
                    <a:close/>
                    <a:moveTo>
                      <a:pt x="17546" y="0"/>
                    </a:moveTo>
                    <a:cubicBezTo>
                      <a:pt x="7135" y="0"/>
                      <a:pt x="1" y="9386"/>
                      <a:pt x="1" y="9386"/>
                    </a:cubicBezTo>
                    <a:lnTo>
                      <a:pt x="747" y="17659"/>
                    </a:lnTo>
                    <a:cubicBezTo>
                      <a:pt x="3204" y="11484"/>
                      <a:pt x="8055" y="11365"/>
                      <a:pt x="8055" y="11365"/>
                    </a:cubicBezTo>
                    <a:lnTo>
                      <a:pt x="8055" y="11365"/>
                    </a:lnTo>
                    <a:cubicBezTo>
                      <a:pt x="7175" y="13104"/>
                      <a:pt x="8942" y="15786"/>
                      <a:pt x="8942" y="15786"/>
                    </a:cubicBezTo>
                    <a:cubicBezTo>
                      <a:pt x="10030" y="11404"/>
                      <a:pt x="11165" y="10467"/>
                      <a:pt x="11938" y="10467"/>
                    </a:cubicBezTo>
                    <a:cubicBezTo>
                      <a:pt x="12517" y="10467"/>
                      <a:pt x="12892" y="10991"/>
                      <a:pt x="12892" y="10991"/>
                    </a:cubicBezTo>
                    <a:cubicBezTo>
                      <a:pt x="10343" y="13406"/>
                      <a:pt x="10195" y="17328"/>
                      <a:pt x="10195" y="17328"/>
                    </a:cubicBezTo>
                    <a:cubicBezTo>
                      <a:pt x="11230" y="15082"/>
                      <a:pt x="15828" y="9844"/>
                      <a:pt x="15828" y="9844"/>
                    </a:cubicBezTo>
                    <a:cubicBezTo>
                      <a:pt x="16512" y="9506"/>
                      <a:pt x="16975" y="9381"/>
                      <a:pt x="17284" y="9381"/>
                    </a:cubicBezTo>
                    <a:cubicBezTo>
                      <a:pt x="18181" y="9381"/>
                      <a:pt x="17792" y="10435"/>
                      <a:pt x="17792" y="10435"/>
                    </a:cubicBezTo>
                    <a:lnTo>
                      <a:pt x="11639" y="16117"/>
                    </a:lnTo>
                    <a:lnTo>
                      <a:pt x="10188" y="18138"/>
                    </a:lnTo>
                    <a:cubicBezTo>
                      <a:pt x="17616" y="10414"/>
                      <a:pt x="27691" y="9034"/>
                      <a:pt x="27691" y="9034"/>
                    </a:cubicBezTo>
                    <a:lnTo>
                      <a:pt x="35591" y="9893"/>
                    </a:lnTo>
                    <a:cubicBezTo>
                      <a:pt x="29062" y="2459"/>
                      <a:pt x="22875" y="0"/>
                      <a:pt x="175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7"/>
              <p:cNvSpPr/>
              <p:nvPr/>
            </p:nvSpPr>
            <p:spPr>
              <a:xfrm>
                <a:off x="1253158" y="1309898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1855" y="1"/>
                    </a:moveTo>
                    <a:cubicBezTo>
                      <a:pt x="6574" y="1"/>
                      <a:pt x="1801" y="4185"/>
                      <a:pt x="761" y="10068"/>
                    </a:cubicBezTo>
                    <a:cubicBezTo>
                      <a:pt x="1" y="14390"/>
                      <a:pt x="1458" y="18537"/>
                      <a:pt x="4253" y="21157"/>
                    </a:cubicBezTo>
                    <a:cubicBezTo>
                      <a:pt x="4563" y="12996"/>
                      <a:pt x="6429" y="2999"/>
                      <a:pt x="13392" y="140"/>
                    </a:cubicBezTo>
                    <a:lnTo>
                      <a:pt x="13392" y="119"/>
                    </a:lnTo>
                    <a:cubicBezTo>
                      <a:pt x="12877" y="39"/>
                      <a:pt x="12364" y="1"/>
                      <a:pt x="11855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37"/>
              <p:cNvSpPr/>
              <p:nvPr/>
            </p:nvSpPr>
            <p:spPr>
              <a:xfrm>
                <a:off x="2221687" y="1253816"/>
                <a:ext cx="595567" cy="485739"/>
              </a:xfrm>
              <a:custGeom>
                <a:avLst/>
                <a:gdLst/>
                <a:ahLst/>
                <a:cxnLst/>
                <a:rect l="l" t="t" r="r" b="b"/>
                <a:pathLst>
                  <a:path w="15547" h="12680" extrusionOk="0">
                    <a:moveTo>
                      <a:pt x="6413" y="1"/>
                    </a:moveTo>
                    <a:cubicBezTo>
                      <a:pt x="4599" y="1"/>
                      <a:pt x="2010" y="677"/>
                      <a:pt x="0" y="3907"/>
                    </a:cubicBezTo>
                    <a:cubicBezTo>
                      <a:pt x="0" y="3907"/>
                      <a:pt x="1095" y="3573"/>
                      <a:pt x="2748" y="3573"/>
                    </a:cubicBezTo>
                    <a:cubicBezTo>
                      <a:pt x="6021" y="3573"/>
                      <a:pt x="11484" y="4881"/>
                      <a:pt x="14983" y="12679"/>
                    </a:cubicBezTo>
                    <a:cubicBezTo>
                      <a:pt x="14983" y="12679"/>
                      <a:pt x="15546" y="3921"/>
                      <a:pt x="8625" y="351"/>
                    </a:cubicBezTo>
                    <a:cubicBezTo>
                      <a:pt x="8625" y="351"/>
                      <a:pt x="7720" y="1"/>
                      <a:pt x="6413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37"/>
              <p:cNvSpPr/>
              <p:nvPr/>
            </p:nvSpPr>
            <p:spPr>
              <a:xfrm>
                <a:off x="2495969" y="1313154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537" y="0"/>
                    </a:moveTo>
                    <a:cubicBezTo>
                      <a:pt x="1029" y="0"/>
                      <a:pt x="516" y="39"/>
                      <a:pt x="1" y="119"/>
                    </a:cubicBezTo>
                    <a:cubicBezTo>
                      <a:pt x="1" y="126"/>
                      <a:pt x="1" y="133"/>
                      <a:pt x="1" y="133"/>
                    </a:cubicBezTo>
                    <a:cubicBezTo>
                      <a:pt x="6971" y="2998"/>
                      <a:pt x="8837" y="12989"/>
                      <a:pt x="9139" y="21156"/>
                    </a:cubicBezTo>
                    <a:cubicBezTo>
                      <a:pt x="11935" y="18544"/>
                      <a:pt x="13392" y="14397"/>
                      <a:pt x="12632" y="10067"/>
                    </a:cubicBezTo>
                    <a:cubicBezTo>
                      <a:pt x="11598" y="4184"/>
                      <a:pt x="6820" y="0"/>
                      <a:pt x="1537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37"/>
              <p:cNvSpPr/>
              <p:nvPr/>
            </p:nvSpPr>
            <p:spPr>
              <a:xfrm>
                <a:off x="2022105" y="1405781"/>
                <a:ext cx="773812" cy="335382"/>
              </a:xfrm>
              <a:custGeom>
                <a:avLst/>
                <a:gdLst/>
                <a:ahLst/>
                <a:cxnLst/>
                <a:rect l="l" t="t" r="r" b="b"/>
                <a:pathLst>
                  <a:path w="20200" h="8755" extrusionOk="0">
                    <a:moveTo>
                      <a:pt x="10843" y="1"/>
                    </a:moveTo>
                    <a:cubicBezTo>
                      <a:pt x="5048" y="1"/>
                      <a:pt x="0" y="4931"/>
                      <a:pt x="0" y="4931"/>
                    </a:cubicBezTo>
                    <a:cubicBezTo>
                      <a:pt x="2428" y="3330"/>
                      <a:pt x="4858" y="2722"/>
                      <a:pt x="7149" y="2722"/>
                    </a:cubicBezTo>
                    <a:cubicBezTo>
                      <a:pt x="14366" y="2722"/>
                      <a:pt x="20200" y="8754"/>
                      <a:pt x="20200" y="8754"/>
                    </a:cubicBezTo>
                    <a:cubicBezTo>
                      <a:pt x="17609" y="212"/>
                      <a:pt x="11683" y="2"/>
                      <a:pt x="11107" y="2"/>
                    </a:cubicBezTo>
                    <a:cubicBezTo>
                      <a:pt x="11077" y="2"/>
                      <a:pt x="11061" y="3"/>
                      <a:pt x="11061" y="3"/>
                    </a:cubicBezTo>
                    <a:cubicBezTo>
                      <a:pt x="10988" y="1"/>
                      <a:pt x="10916" y="1"/>
                      <a:pt x="108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37"/>
              <p:cNvSpPr/>
              <p:nvPr/>
            </p:nvSpPr>
            <p:spPr>
              <a:xfrm>
                <a:off x="1774524" y="1214857"/>
                <a:ext cx="907849" cy="397938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10388" extrusionOk="0">
                    <a:moveTo>
                      <a:pt x="5779" y="1"/>
                    </a:moveTo>
                    <a:cubicBezTo>
                      <a:pt x="4378" y="1"/>
                      <a:pt x="2878" y="93"/>
                      <a:pt x="1274" y="298"/>
                    </a:cubicBezTo>
                    <a:cubicBezTo>
                      <a:pt x="1274" y="298"/>
                      <a:pt x="0" y="2185"/>
                      <a:pt x="1113" y="6128"/>
                    </a:cubicBezTo>
                    <a:cubicBezTo>
                      <a:pt x="1113" y="6128"/>
                      <a:pt x="2034" y="2411"/>
                      <a:pt x="4625" y="2411"/>
                    </a:cubicBezTo>
                    <a:cubicBezTo>
                      <a:pt x="5164" y="2411"/>
                      <a:pt x="5774" y="2572"/>
                      <a:pt x="6463" y="2959"/>
                    </a:cubicBezTo>
                    <a:cubicBezTo>
                      <a:pt x="6463" y="2959"/>
                      <a:pt x="3929" y="5719"/>
                      <a:pt x="2929" y="8416"/>
                    </a:cubicBezTo>
                    <a:cubicBezTo>
                      <a:pt x="2929" y="8416"/>
                      <a:pt x="6428" y="2414"/>
                      <a:pt x="9610" y="2414"/>
                    </a:cubicBezTo>
                    <a:cubicBezTo>
                      <a:pt x="9799" y="2414"/>
                      <a:pt x="9987" y="2435"/>
                      <a:pt x="10174" y="2480"/>
                    </a:cubicBezTo>
                    <a:cubicBezTo>
                      <a:pt x="10174" y="2480"/>
                      <a:pt x="11082" y="2727"/>
                      <a:pt x="10617" y="3959"/>
                    </a:cubicBezTo>
                    <a:lnTo>
                      <a:pt x="5569" y="8036"/>
                    </a:lnTo>
                    <a:cubicBezTo>
                      <a:pt x="5569" y="8036"/>
                      <a:pt x="11124" y="3573"/>
                      <a:pt x="15465" y="3573"/>
                    </a:cubicBezTo>
                    <a:cubicBezTo>
                      <a:pt x="16754" y="3573"/>
                      <a:pt x="17936" y="3967"/>
                      <a:pt x="18834" y="4987"/>
                    </a:cubicBezTo>
                    <a:cubicBezTo>
                      <a:pt x="18834" y="4987"/>
                      <a:pt x="13279" y="6261"/>
                      <a:pt x="11321" y="7360"/>
                    </a:cubicBezTo>
                    <a:cubicBezTo>
                      <a:pt x="11321" y="7360"/>
                      <a:pt x="12485" y="7196"/>
                      <a:pt x="14141" y="7196"/>
                    </a:cubicBezTo>
                    <a:cubicBezTo>
                      <a:pt x="17015" y="7196"/>
                      <a:pt x="21372" y="7689"/>
                      <a:pt x="23699" y="10387"/>
                    </a:cubicBezTo>
                    <a:cubicBezTo>
                      <a:pt x="23699" y="10387"/>
                      <a:pt x="21749" y="7184"/>
                      <a:pt x="18834" y="6747"/>
                    </a:cubicBezTo>
                    <a:cubicBezTo>
                      <a:pt x="18834" y="6747"/>
                      <a:pt x="19064" y="6708"/>
                      <a:pt x="19443" y="6708"/>
                    </a:cubicBezTo>
                    <a:cubicBezTo>
                      <a:pt x="20319" y="6708"/>
                      <a:pt x="21988" y="6914"/>
                      <a:pt x="23452" y="8275"/>
                    </a:cubicBezTo>
                    <a:cubicBezTo>
                      <a:pt x="23452" y="8275"/>
                      <a:pt x="19024" y="1"/>
                      <a:pt x="5779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37"/>
              <p:cNvSpPr/>
              <p:nvPr/>
            </p:nvSpPr>
            <p:spPr>
              <a:xfrm>
                <a:off x="1589230" y="1003514"/>
                <a:ext cx="1061616" cy="290486"/>
              </a:xfrm>
              <a:custGeom>
                <a:avLst/>
                <a:gdLst/>
                <a:ahLst/>
                <a:cxnLst/>
                <a:rect l="l" t="t" r="r" b="b"/>
                <a:pathLst>
                  <a:path w="27713" h="7583" extrusionOk="0">
                    <a:moveTo>
                      <a:pt x="4619" y="7582"/>
                    </a:moveTo>
                    <a:cubicBezTo>
                      <a:pt x="4619" y="7582"/>
                      <a:pt x="4619" y="7582"/>
                      <a:pt x="4619" y="7582"/>
                    </a:cubicBezTo>
                    <a:cubicBezTo>
                      <a:pt x="4619" y="7582"/>
                      <a:pt x="4619" y="7582"/>
                      <a:pt x="4619" y="7582"/>
                    </a:cubicBezTo>
                    <a:close/>
                    <a:moveTo>
                      <a:pt x="14378" y="1"/>
                    </a:moveTo>
                    <a:cubicBezTo>
                      <a:pt x="5952" y="1"/>
                      <a:pt x="0" y="6843"/>
                      <a:pt x="0" y="6843"/>
                    </a:cubicBezTo>
                    <a:cubicBezTo>
                      <a:pt x="673" y="6727"/>
                      <a:pt x="1256" y="6680"/>
                      <a:pt x="1758" y="6680"/>
                    </a:cubicBezTo>
                    <a:cubicBezTo>
                      <a:pt x="3931" y="6680"/>
                      <a:pt x="4606" y="7559"/>
                      <a:pt x="4619" y="7582"/>
                    </a:cubicBezTo>
                    <a:lnTo>
                      <a:pt x="4619" y="7582"/>
                    </a:lnTo>
                    <a:cubicBezTo>
                      <a:pt x="3999" y="6216"/>
                      <a:pt x="4830" y="5822"/>
                      <a:pt x="4830" y="5822"/>
                    </a:cubicBezTo>
                    <a:cubicBezTo>
                      <a:pt x="7906" y="5084"/>
                      <a:pt x="10524" y="4804"/>
                      <a:pt x="12725" y="4804"/>
                    </a:cubicBezTo>
                    <a:cubicBezTo>
                      <a:pt x="19657" y="4804"/>
                      <a:pt x="22460" y="7582"/>
                      <a:pt x="22460" y="7582"/>
                    </a:cubicBezTo>
                    <a:lnTo>
                      <a:pt x="22460" y="7582"/>
                    </a:lnTo>
                    <a:cubicBezTo>
                      <a:pt x="21052" y="5730"/>
                      <a:pt x="17355" y="4787"/>
                      <a:pt x="17355" y="4787"/>
                    </a:cubicBezTo>
                    <a:cubicBezTo>
                      <a:pt x="17582" y="4757"/>
                      <a:pt x="17817" y="4744"/>
                      <a:pt x="18059" y="4744"/>
                    </a:cubicBezTo>
                    <a:cubicBezTo>
                      <a:pt x="21224" y="4744"/>
                      <a:pt x="25508" y="7089"/>
                      <a:pt x="25508" y="7089"/>
                    </a:cubicBezTo>
                    <a:cubicBezTo>
                      <a:pt x="22170" y="4567"/>
                      <a:pt x="18214" y="3789"/>
                      <a:pt x="14600" y="3789"/>
                    </a:cubicBezTo>
                    <a:cubicBezTo>
                      <a:pt x="8772" y="3789"/>
                      <a:pt x="3837" y="5815"/>
                      <a:pt x="3837" y="5815"/>
                    </a:cubicBezTo>
                    <a:cubicBezTo>
                      <a:pt x="8040" y="4038"/>
                      <a:pt x="11822" y="3409"/>
                      <a:pt x="15072" y="3409"/>
                    </a:cubicBezTo>
                    <a:cubicBezTo>
                      <a:pt x="22962" y="3409"/>
                      <a:pt x="27712" y="7117"/>
                      <a:pt x="27712" y="7117"/>
                    </a:cubicBezTo>
                    <a:cubicBezTo>
                      <a:pt x="23764" y="3189"/>
                      <a:pt x="18336" y="2284"/>
                      <a:pt x="14175" y="2284"/>
                    </a:cubicBezTo>
                    <a:cubicBezTo>
                      <a:pt x="10626" y="2284"/>
                      <a:pt x="7998" y="2942"/>
                      <a:pt x="7998" y="2942"/>
                    </a:cubicBezTo>
                    <a:cubicBezTo>
                      <a:pt x="10436" y="1699"/>
                      <a:pt x="12862" y="1243"/>
                      <a:pt x="15109" y="1243"/>
                    </a:cubicBezTo>
                    <a:cubicBezTo>
                      <a:pt x="21297" y="1243"/>
                      <a:pt x="26128" y="4702"/>
                      <a:pt x="26128" y="4702"/>
                    </a:cubicBezTo>
                    <a:cubicBezTo>
                      <a:pt x="21944" y="1224"/>
                      <a:pt x="17940" y="1"/>
                      <a:pt x="14378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37"/>
              <p:cNvSpPr/>
              <p:nvPr/>
            </p:nvSpPr>
            <p:spPr>
              <a:xfrm>
                <a:off x="2839855" y="1840648"/>
                <a:ext cx="246815" cy="599857"/>
              </a:xfrm>
              <a:custGeom>
                <a:avLst/>
                <a:gdLst/>
                <a:ahLst/>
                <a:cxnLst/>
                <a:rect l="l" t="t" r="r" b="b"/>
                <a:pathLst>
                  <a:path w="6443" h="15659" extrusionOk="0">
                    <a:moveTo>
                      <a:pt x="5450" y="0"/>
                    </a:moveTo>
                    <a:lnTo>
                      <a:pt x="5450" y="0"/>
                    </a:lnTo>
                    <a:cubicBezTo>
                      <a:pt x="5725" y="5295"/>
                      <a:pt x="212" y="9688"/>
                      <a:pt x="212" y="9688"/>
                    </a:cubicBezTo>
                    <a:lnTo>
                      <a:pt x="0" y="15659"/>
                    </a:lnTo>
                    <a:lnTo>
                      <a:pt x="1078" y="12857"/>
                    </a:lnTo>
                    <a:cubicBezTo>
                      <a:pt x="5069" y="11005"/>
                      <a:pt x="5035" y="7534"/>
                      <a:pt x="5035" y="7534"/>
                    </a:cubicBezTo>
                    <a:lnTo>
                      <a:pt x="5035" y="7534"/>
                    </a:lnTo>
                    <a:cubicBezTo>
                      <a:pt x="4683" y="8963"/>
                      <a:pt x="2838" y="9097"/>
                      <a:pt x="2838" y="9097"/>
                    </a:cubicBezTo>
                    <a:cubicBezTo>
                      <a:pt x="6442" y="4345"/>
                      <a:pt x="5450" y="1"/>
                      <a:pt x="5450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37"/>
              <p:cNvSpPr/>
              <p:nvPr/>
            </p:nvSpPr>
            <p:spPr>
              <a:xfrm>
                <a:off x="1177386" y="1860338"/>
                <a:ext cx="246279" cy="599589"/>
              </a:xfrm>
              <a:custGeom>
                <a:avLst/>
                <a:gdLst/>
                <a:ahLst/>
                <a:cxnLst/>
                <a:rect l="l" t="t" r="r" b="b"/>
                <a:pathLst>
                  <a:path w="6429" h="15652" extrusionOk="0">
                    <a:moveTo>
                      <a:pt x="986" y="0"/>
                    </a:moveTo>
                    <a:cubicBezTo>
                      <a:pt x="986" y="1"/>
                      <a:pt x="0" y="4338"/>
                      <a:pt x="3605" y="9090"/>
                    </a:cubicBezTo>
                    <a:cubicBezTo>
                      <a:pt x="3605" y="9090"/>
                      <a:pt x="1753" y="8956"/>
                      <a:pt x="1401" y="7527"/>
                    </a:cubicBezTo>
                    <a:lnTo>
                      <a:pt x="1401" y="7527"/>
                    </a:lnTo>
                    <a:cubicBezTo>
                      <a:pt x="1401" y="7527"/>
                      <a:pt x="1366" y="10998"/>
                      <a:pt x="5358" y="12850"/>
                    </a:cubicBezTo>
                    <a:lnTo>
                      <a:pt x="6428" y="15652"/>
                    </a:lnTo>
                    <a:lnTo>
                      <a:pt x="6231" y="9681"/>
                    </a:lnTo>
                    <a:cubicBezTo>
                      <a:pt x="6231" y="9681"/>
                      <a:pt x="718" y="5295"/>
                      <a:pt x="986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F546335F-4403-924F-868D-8637F944E7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35"/>
          <p:cNvSpPr txBox="1">
            <a:spLocks noGrp="1"/>
          </p:cNvSpPr>
          <p:nvPr>
            <p:ph type="title"/>
          </p:nvPr>
        </p:nvSpPr>
        <p:spPr>
          <a:xfrm>
            <a:off x="3706990" y="147046"/>
            <a:ext cx="4212300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ANAMNESE</a:t>
            </a:r>
            <a:endParaRPr dirty="0"/>
          </a:p>
        </p:txBody>
      </p:sp>
      <p:sp>
        <p:nvSpPr>
          <p:cNvPr id="2304" name="Google Shape;2304;p35"/>
          <p:cNvSpPr txBox="1">
            <a:spLocks noGrp="1"/>
          </p:cNvSpPr>
          <p:nvPr>
            <p:ph type="subTitle" idx="1"/>
          </p:nvPr>
        </p:nvSpPr>
        <p:spPr>
          <a:xfrm>
            <a:off x="914862" y="1943243"/>
            <a:ext cx="7468419" cy="159909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r>
              <a:rPr lang="pt-BR" altLang="pt-BR" sz="1800" dirty="0">
                <a:solidFill>
                  <a:srgbClr val="000000"/>
                </a:solidFill>
              </a:rPr>
              <a:t>Paciente do sexo masculino, 15 anos, branco, solteiro, estudante, natural do Rio de Janeiro e residente da Tijuca</a:t>
            </a:r>
          </a:p>
          <a:p>
            <a:pPr marL="0" indent="0"/>
            <a:endParaRPr lang="pt-BR" altLang="pt-BR" dirty="0">
              <a:solidFill>
                <a:srgbClr val="000000"/>
              </a:solidFill>
            </a:endParaRPr>
          </a:p>
          <a:p>
            <a:pPr marL="0" indent="0"/>
            <a:r>
              <a:rPr lang="pt-BR" altLang="pt-BR" sz="1800" dirty="0">
                <a:solidFill>
                  <a:srgbClr val="000000"/>
                </a:solidFill>
              </a:rPr>
              <a:t>Queixa principal: “placa sem cabelo”</a:t>
            </a:r>
          </a:p>
          <a:p>
            <a:pPr marL="0" indent="0"/>
            <a:endParaRPr lang="pt-BR" altLang="pt-BR" dirty="0">
              <a:solidFill>
                <a:srgbClr val="000000"/>
              </a:solidFill>
            </a:endParaRPr>
          </a:p>
          <a:p>
            <a:pPr marL="0" indent="0"/>
            <a:r>
              <a:rPr lang="pt-BR" altLang="pt-BR" sz="1800" dirty="0">
                <a:solidFill>
                  <a:srgbClr val="000000"/>
                </a:solidFill>
              </a:rPr>
              <a:t>História da Doença Atual:</a:t>
            </a:r>
          </a:p>
          <a:p>
            <a:pPr marL="0" indent="0"/>
            <a:r>
              <a:rPr lang="pt-BR" altLang="pt-BR" sz="1800" dirty="0">
                <a:solidFill>
                  <a:srgbClr val="000000"/>
                </a:solidFill>
              </a:rPr>
              <a:t>Paciente relata área </a:t>
            </a:r>
            <a:r>
              <a:rPr lang="pt-BR" altLang="pt-BR" dirty="0">
                <a:solidFill>
                  <a:srgbClr val="000000"/>
                </a:solidFill>
              </a:rPr>
              <a:t>de alopécia desde o nascimento. </a:t>
            </a:r>
            <a:r>
              <a:rPr lang="pt-BR" altLang="pt-BR" sz="1800" dirty="0">
                <a:solidFill>
                  <a:srgbClr val="000000"/>
                </a:solidFill>
              </a:rPr>
              <a:t>Nega progressão e/ou regressão do quadro. Foi medicado com corticoterapia tópica por </a:t>
            </a:r>
            <a:r>
              <a:rPr lang="pt-BR" altLang="pt-BR" dirty="0">
                <a:solidFill>
                  <a:srgbClr val="000000"/>
                </a:solidFill>
              </a:rPr>
              <a:t>um período curto</a:t>
            </a:r>
            <a:r>
              <a:rPr lang="pt-BR" altLang="pt-BR" sz="1800" dirty="0">
                <a:solidFill>
                  <a:srgbClr val="000000"/>
                </a:solidFill>
              </a:rPr>
              <a:t> de tempo,</a:t>
            </a:r>
            <a:r>
              <a:rPr lang="pt-BR" altLang="pt-BR" dirty="0">
                <a:solidFill>
                  <a:srgbClr val="000000"/>
                </a:solidFill>
              </a:rPr>
              <a:t>mas</a:t>
            </a:r>
            <a:r>
              <a:rPr lang="pt-BR" altLang="pt-BR" sz="1800" dirty="0">
                <a:solidFill>
                  <a:srgbClr val="000000"/>
                </a:solidFill>
              </a:rPr>
              <a:t> abandonou porque não houve melhora.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05" name="Google Shape;2305;p35"/>
          <p:cNvSpPr/>
          <p:nvPr/>
        </p:nvSpPr>
        <p:spPr>
          <a:xfrm flipH="1">
            <a:off x="280846" y="38194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44BBC081-ED53-8312-591E-C46853BD3FB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35"/>
          <p:cNvSpPr txBox="1">
            <a:spLocks noGrp="1"/>
          </p:cNvSpPr>
          <p:nvPr>
            <p:ph type="title"/>
          </p:nvPr>
        </p:nvSpPr>
        <p:spPr>
          <a:xfrm>
            <a:off x="3404841" y="142174"/>
            <a:ext cx="4212300" cy="6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ANAMNESE</a:t>
            </a:r>
            <a:endParaRPr dirty="0"/>
          </a:p>
        </p:txBody>
      </p:sp>
      <p:sp>
        <p:nvSpPr>
          <p:cNvPr id="2304" name="Google Shape;2304;p35"/>
          <p:cNvSpPr txBox="1">
            <a:spLocks noGrp="1"/>
          </p:cNvSpPr>
          <p:nvPr>
            <p:ph type="subTitle" idx="1"/>
          </p:nvPr>
        </p:nvSpPr>
        <p:spPr>
          <a:xfrm>
            <a:off x="720345" y="1758671"/>
            <a:ext cx="5736408" cy="15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27000" indent="0" algn="just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defRPr/>
            </a:pPr>
            <a:r>
              <a:rPr lang="pt-BR" altLang="pt-BR" sz="1800" dirty="0">
                <a:solidFill>
                  <a:srgbClr val="000000"/>
                </a:solidFill>
              </a:rPr>
              <a:t>História Patológica Pregressa: nada digno de nota</a:t>
            </a:r>
          </a:p>
          <a:p>
            <a:pPr algn="just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 panose="020B0604020202020204" pitchFamily="34" charset="0"/>
              <a:buChar char="•"/>
              <a:defRPr/>
            </a:pPr>
            <a:endParaRPr lang="pt-BR" altLang="pt-BR" sz="1800" dirty="0">
              <a:solidFill>
                <a:srgbClr val="000000"/>
              </a:solidFill>
            </a:endParaRPr>
          </a:p>
          <a:p>
            <a:pPr marL="127000" indent="0" algn="just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defRPr/>
            </a:pPr>
            <a:r>
              <a:rPr lang="pt-BR" altLang="pt-BR" sz="1800" dirty="0">
                <a:solidFill>
                  <a:srgbClr val="000000"/>
                </a:solidFill>
              </a:rPr>
              <a:t>História Familiar: Avó materna tem Psoríase</a:t>
            </a:r>
          </a:p>
          <a:p>
            <a:pPr marL="127000" indent="0" algn="just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defRPr/>
            </a:pPr>
            <a:endParaRPr lang="pt-BR" altLang="pt-BR" sz="1800" dirty="0">
              <a:solidFill>
                <a:srgbClr val="000000"/>
              </a:solidFill>
            </a:endParaRPr>
          </a:p>
          <a:p>
            <a:pPr marL="127000" indent="0" algn="just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defRPr/>
            </a:pPr>
            <a:r>
              <a:rPr lang="pt-BR" altLang="pt-BR" sz="1800" dirty="0">
                <a:solidFill>
                  <a:srgbClr val="000000"/>
                </a:solidFill>
              </a:rPr>
              <a:t>História Social: Nega etilismo e tabagismo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05" name="Google Shape;2305;p35"/>
          <p:cNvSpPr/>
          <p:nvPr/>
        </p:nvSpPr>
        <p:spPr>
          <a:xfrm flipH="1">
            <a:off x="280846" y="3819476"/>
            <a:ext cx="132818" cy="103069"/>
          </a:xfrm>
          <a:custGeom>
            <a:avLst/>
            <a:gdLst/>
            <a:ahLst/>
            <a:cxnLst/>
            <a:rect l="l" t="t" r="r" b="b"/>
            <a:pathLst>
              <a:path w="21890" h="16987" extrusionOk="0">
                <a:moveTo>
                  <a:pt x="10974" y="1"/>
                </a:moveTo>
                <a:cubicBezTo>
                  <a:pt x="0" y="1"/>
                  <a:pt x="0" y="16986"/>
                  <a:pt x="10974" y="16986"/>
                </a:cubicBezTo>
                <a:cubicBezTo>
                  <a:pt x="21889" y="16986"/>
                  <a:pt x="21889" y="1"/>
                  <a:pt x="10974" y="1"/>
                </a:cubicBezTo>
                <a:close/>
              </a:path>
            </a:pathLst>
          </a:cu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oogle Shape;2356;p37">
            <a:extLst>
              <a:ext uri="{FF2B5EF4-FFF2-40B4-BE49-F238E27FC236}">
                <a16:creationId xmlns:a16="http://schemas.microsoft.com/office/drawing/2014/main" id="{69D048E5-C031-5FA1-32CC-9C604B6999B6}"/>
              </a:ext>
            </a:extLst>
          </p:cNvPr>
          <p:cNvGrpSpPr/>
          <p:nvPr/>
        </p:nvGrpSpPr>
        <p:grpSpPr>
          <a:xfrm>
            <a:off x="6617223" y="1103002"/>
            <a:ext cx="2169852" cy="3525926"/>
            <a:chOff x="1046298" y="1082593"/>
            <a:chExt cx="2169852" cy="3525926"/>
          </a:xfrm>
        </p:grpSpPr>
        <p:grpSp>
          <p:nvGrpSpPr>
            <p:cNvPr id="3" name="Google Shape;2357;p37">
              <a:extLst>
                <a:ext uri="{FF2B5EF4-FFF2-40B4-BE49-F238E27FC236}">
                  <a16:creationId xmlns:a16="http://schemas.microsoft.com/office/drawing/2014/main" id="{222DEC27-DEED-5BAE-7F18-A42F94A481CB}"/>
                </a:ext>
              </a:extLst>
            </p:cNvPr>
            <p:cNvGrpSpPr/>
            <p:nvPr/>
          </p:nvGrpSpPr>
          <p:grpSpPr>
            <a:xfrm>
              <a:off x="1779325" y="3365810"/>
              <a:ext cx="706200" cy="1242709"/>
              <a:chOff x="6625125" y="3331750"/>
              <a:chExt cx="706200" cy="1276800"/>
            </a:xfrm>
          </p:grpSpPr>
          <p:sp>
            <p:nvSpPr>
              <p:cNvPr id="41" name="Google Shape;2358;p37">
                <a:extLst>
                  <a:ext uri="{FF2B5EF4-FFF2-40B4-BE49-F238E27FC236}">
                    <a16:creationId xmlns:a16="http://schemas.microsoft.com/office/drawing/2014/main" id="{330D77DA-28B2-7F0F-5B0D-2FB0B4DB07D1}"/>
                  </a:ext>
                </a:extLst>
              </p:cNvPr>
              <p:cNvSpPr/>
              <p:nvPr/>
            </p:nvSpPr>
            <p:spPr>
              <a:xfrm>
                <a:off x="6625125" y="3331750"/>
                <a:ext cx="706200" cy="1276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359;p37">
                <a:extLst>
                  <a:ext uri="{FF2B5EF4-FFF2-40B4-BE49-F238E27FC236}">
                    <a16:creationId xmlns:a16="http://schemas.microsoft.com/office/drawing/2014/main" id="{60C8DBE5-86C9-C9EA-715F-1F9B1E203C94}"/>
                  </a:ext>
                </a:extLst>
              </p:cNvPr>
              <p:cNvSpPr/>
              <p:nvPr/>
            </p:nvSpPr>
            <p:spPr>
              <a:xfrm>
                <a:off x="6635950" y="3510950"/>
                <a:ext cx="671400" cy="625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" name="Google Shape;2360;p37">
              <a:extLst>
                <a:ext uri="{FF2B5EF4-FFF2-40B4-BE49-F238E27FC236}">
                  <a16:creationId xmlns:a16="http://schemas.microsoft.com/office/drawing/2014/main" id="{92306E82-3057-9001-6040-E727AB8BEE57}"/>
                </a:ext>
              </a:extLst>
            </p:cNvPr>
            <p:cNvGrpSpPr/>
            <p:nvPr/>
          </p:nvGrpSpPr>
          <p:grpSpPr>
            <a:xfrm>
              <a:off x="1046298" y="1082593"/>
              <a:ext cx="2169852" cy="2898767"/>
              <a:chOff x="1046298" y="968118"/>
              <a:chExt cx="2169852" cy="2898767"/>
            </a:xfrm>
          </p:grpSpPr>
          <p:sp>
            <p:nvSpPr>
              <p:cNvPr id="5" name="Google Shape;2361;p37">
                <a:extLst>
                  <a:ext uri="{FF2B5EF4-FFF2-40B4-BE49-F238E27FC236}">
                    <a16:creationId xmlns:a16="http://schemas.microsoft.com/office/drawing/2014/main" id="{F4535C2D-C919-F167-6872-24441C24E255}"/>
                  </a:ext>
                </a:extLst>
              </p:cNvPr>
              <p:cNvSpPr/>
              <p:nvPr/>
            </p:nvSpPr>
            <p:spPr>
              <a:xfrm>
                <a:off x="1243467" y="2350138"/>
                <a:ext cx="222528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14169" extrusionOk="0">
                    <a:moveTo>
                      <a:pt x="3978" y="0"/>
                    </a:moveTo>
                    <a:lnTo>
                      <a:pt x="3323" y="85"/>
                    </a:lnTo>
                    <a:cubicBezTo>
                      <a:pt x="1415" y="338"/>
                      <a:pt x="0" y="1584"/>
                      <a:pt x="169" y="2873"/>
                    </a:cubicBezTo>
                    <a:lnTo>
                      <a:pt x="1394" y="12244"/>
                    </a:lnTo>
                    <a:cubicBezTo>
                      <a:pt x="1543" y="13378"/>
                      <a:pt x="2865" y="14169"/>
                      <a:pt x="4486" y="14169"/>
                    </a:cubicBezTo>
                    <a:cubicBezTo>
                      <a:pt x="4706" y="14169"/>
                      <a:pt x="4932" y="14154"/>
                      <a:pt x="5161" y="14124"/>
                    </a:cubicBezTo>
                    <a:lnTo>
                      <a:pt x="5809" y="14039"/>
                    </a:lnTo>
                    <a:lnTo>
                      <a:pt x="3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362;p37">
                <a:extLst>
                  <a:ext uri="{FF2B5EF4-FFF2-40B4-BE49-F238E27FC236}">
                    <a16:creationId xmlns:a16="http://schemas.microsoft.com/office/drawing/2014/main" id="{05E856F0-429E-F18B-F6FB-FA3AD557489B}"/>
                  </a:ext>
                </a:extLst>
              </p:cNvPr>
              <p:cNvSpPr/>
              <p:nvPr/>
            </p:nvSpPr>
            <p:spPr>
              <a:xfrm>
                <a:off x="2804536" y="2350138"/>
                <a:ext cx="222260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2" h="14169" extrusionOk="0">
                    <a:moveTo>
                      <a:pt x="1831" y="0"/>
                    </a:moveTo>
                    <a:lnTo>
                      <a:pt x="0" y="14039"/>
                    </a:lnTo>
                    <a:lnTo>
                      <a:pt x="648" y="14124"/>
                    </a:lnTo>
                    <a:cubicBezTo>
                      <a:pt x="876" y="14154"/>
                      <a:pt x="1101" y="14169"/>
                      <a:pt x="1321" y="14169"/>
                    </a:cubicBezTo>
                    <a:cubicBezTo>
                      <a:pt x="2939" y="14169"/>
                      <a:pt x="4266" y="13378"/>
                      <a:pt x="4415" y="12244"/>
                    </a:cubicBezTo>
                    <a:lnTo>
                      <a:pt x="5633" y="2873"/>
                    </a:lnTo>
                    <a:cubicBezTo>
                      <a:pt x="5802" y="1584"/>
                      <a:pt x="4386" y="338"/>
                      <a:pt x="2478" y="85"/>
                    </a:cubicBezTo>
                    <a:lnTo>
                      <a:pt x="18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2363;p37">
                <a:extLst>
                  <a:ext uri="{FF2B5EF4-FFF2-40B4-BE49-F238E27FC236}">
                    <a16:creationId xmlns:a16="http://schemas.microsoft.com/office/drawing/2014/main" id="{ACA60067-564E-ABD6-D2F0-5BF85A6E3BB8}"/>
                  </a:ext>
                </a:extLst>
              </p:cNvPr>
              <p:cNvSpPr/>
              <p:nvPr/>
            </p:nvSpPr>
            <p:spPr>
              <a:xfrm>
                <a:off x="1299281" y="1248912"/>
                <a:ext cx="1653084" cy="2607860"/>
              </a:xfrm>
              <a:custGeom>
                <a:avLst/>
                <a:gdLst/>
                <a:ahLst/>
                <a:cxnLst/>
                <a:rect l="l" t="t" r="r" b="b"/>
                <a:pathLst>
                  <a:path w="43153" h="68077" extrusionOk="0">
                    <a:moveTo>
                      <a:pt x="21573" y="0"/>
                    </a:moveTo>
                    <a:cubicBezTo>
                      <a:pt x="9653" y="0"/>
                      <a:pt x="1" y="7632"/>
                      <a:pt x="1" y="17053"/>
                    </a:cubicBezTo>
                    <a:cubicBezTo>
                      <a:pt x="1" y="18024"/>
                      <a:pt x="113" y="18989"/>
                      <a:pt x="317" y="19932"/>
                    </a:cubicBezTo>
                    <a:lnTo>
                      <a:pt x="8" y="20524"/>
                    </a:lnTo>
                    <a:lnTo>
                      <a:pt x="4584" y="46257"/>
                    </a:lnTo>
                    <a:cubicBezTo>
                      <a:pt x="4584" y="46257"/>
                      <a:pt x="5189" y="49024"/>
                      <a:pt x="7914" y="52052"/>
                    </a:cubicBezTo>
                    <a:cubicBezTo>
                      <a:pt x="8400" y="57825"/>
                      <a:pt x="11258" y="62746"/>
                      <a:pt x="15272" y="65351"/>
                    </a:cubicBezTo>
                    <a:cubicBezTo>
                      <a:pt x="17159" y="66703"/>
                      <a:pt x="19313" y="67632"/>
                      <a:pt x="21587" y="68076"/>
                    </a:cubicBezTo>
                    <a:cubicBezTo>
                      <a:pt x="23016" y="67787"/>
                      <a:pt x="24396" y="67316"/>
                      <a:pt x="25706" y="66668"/>
                    </a:cubicBezTo>
                    <a:cubicBezTo>
                      <a:pt x="31275" y="64725"/>
                      <a:pt x="35408" y="58698"/>
                      <a:pt x="35802" y="51411"/>
                    </a:cubicBezTo>
                    <a:cubicBezTo>
                      <a:pt x="38055" y="48644"/>
                      <a:pt x="38590" y="46257"/>
                      <a:pt x="38590" y="46257"/>
                    </a:cubicBezTo>
                    <a:lnTo>
                      <a:pt x="43152" y="20524"/>
                    </a:lnTo>
                    <a:lnTo>
                      <a:pt x="42843" y="19932"/>
                    </a:lnTo>
                    <a:cubicBezTo>
                      <a:pt x="43047" y="18989"/>
                      <a:pt x="43152" y="18024"/>
                      <a:pt x="43152" y="17053"/>
                    </a:cubicBezTo>
                    <a:cubicBezTo>
                      <a:pt x="43152" y="7632"/>
                      <a:pt x="33500" y="0"/>
                      <a:pt x="215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2364;p37">
                <a:extLst>
                  <a:ext uri="{FF2B5EF4-FFF2-40B4-BE49-F238E27FC236}">
                    <a16:creationId xmlns:a16="http://schemas.microsoft.com/office/drawing/2014/main" id="{A2770A55-9B7B-F37B-0DD6-2AED8FA2A7A0}"/>
                  </a:ext>
                </a:extLst>
              </p:cNvPr>
              <p:cNvSpPr/>
              <p:nvPr/>
            </p:nvSpPr>
            <p:spPr>
              <a:xfrm>
                <a:off x="1978664" y="3204012"/>
                <a:ext cx="341780" cy="89103"/>
              </a:xfrm>
              <a:custGeom>
                <a:avLst/>
                <a:gdLst/>
                <a:ahLst/>
                <a:cxnLst/>
                <a:rect l="l" t="t" r="r" b="b"/>
                <a:pathLst>
                  <a:path w="8922" h="2326" extrusionOk="0">
                    <a:moveTo>
                      <a:pt x="874" y="1"/>
                    </a:moveTo>
                    <a:lnTo>
                      <a:pt x="1" y="2064"/>
                    </a:lnTo>
                    <a:cubicBezTo>
                      <a:pt x="779" y="2248"/>
                      <a:pt x="1535" y="2326"/>
                      <a:pt x="2256" y="2326"/>
                    </a:cubicBezTo>
                    <a:cubicBezTo>
                      <a:pt x="6076" y="2326"/>
                      <a:pt x="8921" y="149"/>
                      <a:pt x="8921" y="149"/>
                    </a:cubicBezTo>
                    <a:lnTo>
                      <a:pt x="8921" y="149"/>
                    </a:lnTo>
                    <a:cubicBezTo>
                      <a:pt x="7798" y="676"/>
                      <a:pt x="6584" y="857"/>
                      <a:pt x="5448" y="857"/>
                    </a:cubicBezTo>
                    <a:cubicBezTo>
                      <a:pt x="2976" y="857"/>
                      <a:pt x="874" y="1"/>
                      <a:pt x="8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2365;p37">
                <a:extLst>
                  <a:ext uri="{FF2B5EF4-FFF2-40B4-BE49-F238E27FC236}">
                    <a16:creationId xmlns:a16="http://schemas.microsoft.com/office/drawing/2014/main" id="{46D32461-4528-7264-8E11-F71F41E8809A}"/>
                  </a:ext>
                </a:extLst>
              </p:cNvPr>
              <p:cNvSpPr/>
              <p:nvPr/>
            </p:nvSpPr>
            <p:spPr>
              <a:xfrm>
                <a:off x="1589230" y="2284977"/>
                <a:ext cx="382998" cy="173456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4528" extrusionOk="0">
                    <a:moveTo>
                      <a:pt x="6977" y="1"/>
                    </a:moveTo>
                    <a:cubicBezTo>
                      <a:pt x="6979" y="1"/>
                      <a:pt x="6980" y="1"/>
                      <a:pt x="6981" y="1"/>
                    </a:cubicBezTo>
                    <a:lnTo>
                      <a:pt x="6981" y="1"/>
                    </a:lnTo>
                    <a:cubicBezTo>
                      <a:pt x="6982" y="1"/>
                      <a:pt x="6983" y="1"/>
                      <a:pt x="6984" y="1"/>
                    </a:cubicBezTo>
                    <a:close/>
                    <a:moveTo>
                      <a:pt x="6981" y="1"/>
                    </a:moveTo>
                    <a:lnTo>
                      <a:pt x="6981" y="1"/>
                    </a:lnTo>
                    <a:cubicBezTo>
                      <a:pt x="6799" y="1"/>
                      <a:pt x="6617" y="22"/>
                      <a:pt x="6442" y="71"/>
                    </a:cubicBezTo>
                    <a:cubicBezTo>
                      <a:pt x="1514" y="768"/>
                      <a:pt x="0" y="3430"/>
                      <a:pt x="0" y="3430"/>
                    </a:cubicBezTo>
                    <a:cubicBezTo>
                      <a:pt x="1387" y="2169"/>
                      <a:pt x="3133" y="1388"/>
                      <a:pt x="4999" y="1184"/>
                    </a:cubicBezTo>
                    <a:lnTo>
                      <a:pt x="4999" y="1184"/>
                    </a:lnTo>
                    <a:cubicBezTo>
                      <a:pt x="4816" y="1515"/>
                      <a:pt x="4717" y="1881"/>
                      <a:pt x="4717" y="2261"/>
                    </a:cubicBezTo>
                    <a:cubicBezTo>
                      <a:pt x="4717" y="3623"/>
                      <a:pt x="5833" y="4528"/>
                      <a:pt x="6994" y="4528"/>
                    </a:cubicBezTo>
                    <a:cubicBezTo>
                      <a:pt x="7550" y="4528"/>
                      <a:pt x="8116" y="4321"/>
                      <a:pt x="8576" y="3859"/>
                    </a:cubicBezTo>
                    <a:cubicBezTo>
                      <a:pt x="9997" y="2438"/>
                      <a:pt x="8992" y="4"/>
                      <a:pt x="69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2366;p37">
                <a:extLst>
                  <a:ext uri="{FF2B5EF4-FFF2-40B4-BE49-F238E27FC236}">
                    <a16:creationId xmlns:a16="http://schemas.microsoft.com/office/drawing/2014/main" id="{1C98D728-5378-3658-6F3C-CE78B677A367}"/>
                  </a:ext>
                </a:extLst>
              </p:cNvPr>
              <p:cNvSpPr/>
              <p:nvPr/>
            </p:nvSpPr>
            <p:spPr>
              <a:xfrm>
                <a:off x="2358138" y="2283521"/>
                <a:ext cx="361470" cy="1731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4520" extrusionOk="0">
                    <a:moveTo>
                      <a:pt x="2451" y="0"/>
                    </a:moveTo>
                    <a:cubicBezTo>
                      <a:pt x="1437" y="0"/>
                      <a:pt x="543" y="676"/>
                      <a:pt x="276" y="1662"/>
                    </a:cubicBezTo>
                    <a:cubicBezTo>
                      <a:pt x="1" y="2640"/>
                      <a:pt x="423" y="3682"/>
                      <a:pt x="1296" y="4203"/>
                    </a:cubicBezTo>
                    <a:cubicBezTo>
                      <a:pt x="1653" y="4416"/>
                      <a:pt x="2051" y="4520"/>
                      <a:pt x="2447" y="4520"/>
                    </a:cubicBezTo>
                    <a:cubicBezTo>
                      <a:pt x="3020" y="4520"/>
                      <a:pt x="3588" y="4303"/>
                      <a:pt x="4021" y="3887"/>
                    </a:cubicBezTo>
                    <a:cubicBezTo>
                      <a:pt x="4753" y="3182"/>
                      <a:pt x="4922" y="2070"/>
                      <a:pt x="4437" y="1176"/>
                    </a:cubicBezTo>
                    <a:lnTo>
                      <a:pt x="4437" y="1176"/>
                    </a:lnTo>
                    <a:cubicBezTo>
                      <a:pt x="6295" y="1387"/>
                      <a:pt x="8048" y="2169"/>
                      <a:pt x="9435" y="3429"/>
                    </a:cubicBezTo>
                    <a:cubicBezTo>
                      <a:pt x="9435" y="3429"/>
                      <a:pt x="7922" y="768"/>
                      <a:pt x="2993" y="63"/>
                    </a:cubicBezTo>
                    <a:cubicBezTo>
                      <a:pt x="2817" y="21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2367;p37">
                <a:extLst>
                  <a:ext uri="{FF2B5EF4-FFF2-40B4-BE49-F238E27FC236}">
                    <a16:creationId xmlns:a16="http://schemas.microsoft.com/office/drawing/2014/main" id="{AB5C9671-A2CF-C07E-A46B-3B1B45043A55}"/>
                  </a:ext>
                </a:extLst>
              </p:cNvPr>
              <p:cNvSpPr/>
              <p:nvPr/>
            </p:nvSpPr>
            <p:spPr>
              <a:xfrm>
                <a:off x="1299281" y="1275996"/>
                <a:ext cx="874177" cy="2590889"/>
              </a:xfrm>
              <a:custGeom>
                <a:avLst/>
                <a:gdLst/>
                <a:ahLst/>
                <a:cxnLst/>
                <a:rect l="l" t="t" r="r" b="b"/>
                <a:pathLst>
                  <a:path w="22820" h="67634" extrusionOk="0">
                    <a:moveTo>
                      <a:pt x="16680" y="1"/>
                    </a:moveTo>
                    <a:lnTo>
                      <a:pt x="16680" y="1"/>
                    </a:lnTo>
                    <a:cubicBezTo>
                      <a:pt x="7126" y="1754"/>
                      <a:pt x="1" y="8527"/>
                      <a:pt x="1" y="16610"/>
                    </a:cubicBezTo>
                    <a:cubicBezTo>
                      <a:pt x="1" y="17581"/>
                      <a:pt x="113" y="18546"/>
                      <a:pt x="317" y="19489"/>
                    </a:cubicBezTo>
                    <a:lnTo>
                      <a:pt x="8" y="20081"/>
                    </a:lnTo>
                    <a:lnTo>
                      <a:pt x="4584" y="45814"/>
                    </a:lnTo>
                    <a:cubicBezTo>
                      <a:pt x="4584" y="45814"/>
                      <a:pt x="5189" y="48581"/>
                      <a:pt x="7914" y="51609"/>
                    </a:cubicBezTo>
                    <a:cubicBezTo>
                      <a:pt x="8400" y="57382"/>
                      <a:pt x="11258" y="62303"/>
                      <a:pt x="15272" y="64908"/>
                    </a:cubicBezTo>
                    <a:cubicBezTo>
                      <a:pt x="17159" y="66260"/>
                      <a:pt x="19313" y="67189"/>
                      <a:pt x="21587" y="67633"/>
                    </a:cubicBezTo>
                    <a:cubicBezTo>
                      <a:pt x="22017" y="67549"/>
                      <a:pt x="22425" y="67450"/>
                      <a:pt x="22819" y="67337"/>
                    </a:cubicBezTo>
                    <a:cubicBezTo>
                      <a:pt x="13364" y="65105"/>
                      <a:pt x="6063" y="50109"/>
                      <a:pt x="6063" y="31937"/>
                    </a:cubicBezTo>
                    <a:cubicBezTo>
                      <a:pt x="6063" y="17954"/>
                      <a:pt x="10385" y="5859"/>
                      <a:pt x="166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368;p37">
                <a:extLst>
                  <a:ext uri="{FF2B5EF4-FFF2-40B4-BE49-F238E27FC236}">
                    <a16:creationId xmlns:a16="http://schemas.microsoft.com/office/drawing/2014/main" id="{CEFC4839-2E64-AEBC-1F41-936A987F39AC}"/>
                  </a:ext>
                </a:extLst>
              </p:cNvPr>
              <p:cNvSpPr/>
              <p:nvPr/>
            </p:nvSpPr>
            <p:spPr>
              <a:xfrm>
                <a:off x="2105692" y="1524956"/>
                <a:ext cx="873641" cy="2336260"/>
              </a:xfrm>
              <a:custGeom>
                <a:avLst/>
                <a:gdLst/>
                <a:ahLst/>
                <a:cxnLst/>
                <a:rect l="l" t="t" r="r" b="b"/>
                <a:pathLst>
                  <a:path w="22806" h="60987" extrusionOk="0">
                    <a:moveTo>
                      <a:pt x="18722" y="0"/>
                    </a:moveTo>
                    <a:cubicBezTo>
                      <a:pt x="20010" y="6330"/>
                      <a:pt x="20271" y="14328"/>
                      <a:pt x="19201" y="22896"/>
                    </a:cubicBezTo>
                    <a:cubicBezTo>
                      <a:pt x="18342" y="29761"/>
                      <a:pt x="16758" y="36055"/>
                      <a:pt x="14716" y="41280"/>
                    </a:cubicBezTo>
                    <a:cubicBezTo>
                      <a:pt x="11914" y="51671"/>
                      <a:pt x="6464" y="59163"/>
                      <a:pt x="1" y="60690"/>
                    </a:cubicBezTo>
                    <a:cubicBezTo>
                      <a:pt x="395" y="60796"/>
                      <a:pt x="804" y="60895"/>
                      <a:pt x="1233" y="60986"/>
                    </a:cubicBezTo>
                    <a:cubicBezTo>
                      <a:pt x="3507" y="60543"/>
                      <a:pt x="5662" y="59606"/>
                      <a:pt x="7548" y="58254"/>
                    </a:cubicBezTo>
                    <a:cubicBezTo>
                      <a:pt x="11569" y="55649"/>
                      <a:pt x="14420" y="50735"/>
                      <a:pt x="14913" y="44962"/>
                    </a:cubicBezTo>
                    <a:cubicBezTo>
                      <a:pt x="17624" y="41934"/>
                      <a:pt x="18236" y="39174"/>
                      <a:pt x="18236" y="39174"/>
                    </a:cubicBezTo>
                    <a:lnTo>
                      <a:pt x="22805" y="13434"/>
                    </a:lnTo>
                    <a:lnTo>
                      <a:pt x="22496" y="12842"/>
                    </a:lnTo>
                    <a:cubicBezTo>
                      <a:pt x="22700" y="11899"/>
                      <a:pt x="22805" y="10934"/>
                      <a:pt x="22805" y="9963"/>
                    </a:cubicBezTo>
                    <a:cubicBezTo>
                      <a:pt x="22805" y="6245"/>
                      <a:pt x="21285" y="2810"/>
                      <a:pt x="187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2369;p37">
                <a:extLst>
                  <a:ext uri="{FF2B5EF4-FFF2-40B4-BE49-F238E27FC236}">
                    <a16:creationId xmlns:a16="http://schemas.microsoft.com/office/drawing/2014/main" id="{852C58BA-44A3-8B04-DEB7-EC4CB1F0B5D8}"/>
                  </a:ext>
                </a:extLst>
              </p:cNvPr>
              <p:cNvSpPr/>
              <p:nvPr/>
            </p:nvSpPr>
            <p:spPr>
              <a:xfrm>
                <a:off x="2381889" y="2078538"/>
                <a:ext cx="321247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86" h="2648" extrusionOk="0">
                    <a:moveTo>
                      <a:pt x="296" y="0"/>
                    </a:moveTo>
                    <a:lnTo>
                      <a:pt x="1" y="2648"/>
                    </a:lnTo>
                    <a:lnTo>
                      <a:pt x="8097" y="2549"/>
                    </a:lnTo>
                    <a:lnTo>
                      <a:pt x="8386" y="1894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370;p37">
                <a:extLst>
                  <a:ext uri="{FF2B5EF4-FFF2-40B4-BE49-F238E27FC236}">
                    <a16:creationId xmlns:a16="http://schemas.microsoft.com/office/drawing/2014/main" id="{6C2282D6-86F8-B918-4E36-4F9BA39D3A14}"/>
                  </a:ext>
                </a:extLst>
              </p:cNvPr>
              <p:cNvSpPr/>
              <p:nvPr/>
            </p:nvSpPr>
            <p:spPr>
              <a:xfrm>
                <a:off x="1605664" y="2072868"/>
                <a:ext cx="320979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79" h="2648" extrusionOk="0">
                    <a:moveTo>
                      <a:pt x="8090" y="0"/>
                    </a:moveTo>
                    <a:lnTo>
                      <a:pt x="1" y="1894"/>
                    </a:lnTo>
                    <a:lnTo>
                      <a:pt x="289" y="2549"/>
                    </a:lnTo>
                    <a:lnTo>
                      <a:pt x="8379" y="2648"/>
                    </a:lnTo>
                    <a:lnTo>
                      <a:pt x="809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371;p37">
                <a:extLst>
                  <a:ext uri="{FF2B5EF4-FFF2-40B4-BE49-F238E27FC236}">
                    <a16:creationId xmlns:a16="http://schemas.microsoft.com/office/drawing/2014/main" id="{699B9F8F-2EA8-08E7-C1BD-77127D8FE0E5}"/>
                  </a:ext>
                </a:extLst>
              </p:cNvPr>
              <p:cNvSpPr/>
              <p:nvPr/>
            </p:nvSpPr>
            <p:spPr>
              <a:xfrm>
                <a:off x="1935262" y="2458280"/>
                <a:ext cx="346338" cy="558179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14571" extrusionOk="0">
                    <a:moveTo>
                      <a:pt x="4556" y="1"/>
                    </a:moveTo>
                    <a:cubicBezTo>
                      <a:pt x="3782" y="1"/>
                      <a:pt x="2967" y="236"/>
                      <a:pt x="2303" y="968"/>
                    </a:cubicBezTo>
                    <a:cubicBezTo>
                      <a:pt x="2303" y="968"/>
                      <a:pt x="1394" y="11114"/>
                      <a:pt x="0" y="13099"/>
                    </a:cubicBezTo>
                    <a:cubicBezTo>
                      <a:pt x="0" y="13099"/>
                      <a:pt x="2091" y="14570"/>
                      <a:pt x="4769" y="14570"/>
                    </a:cubicBezTo>
                    <a:cubicBezTo>
                      <a:pt x="6108" y="14570"/>
                      <a:pt x="7595" y="14203"/>
                      <a:pt x="9040" y="13099"/>
                    </a:cubicBezTo>
                    <a:cubicBezTo>
                      <a:pt x="9040" y="13099"/>
                      <a:pt x="7168" y="5115"/>
                      <a:pt x="7217" y="771"/>
                    </a:cubicBezTo>
                    <a:cubicBezTo>
                      <a:pt x="7221" y="771"/>
                      <a:pt x="5956" y="1"/>
                      <a:pt x="45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372;p37">
                <a:extLst>
                  <a:ext uri="{FF2B5EF4-FFF2-40B4-BE49-F238E27FC236}">
                    <a16:creationId xmlns:a16="http://schemas.microsoft.com/office/drawing/2014/main" id="{E7CBF24F-C042-FEA7-56E9-A95CA2CDA1CA}"/>
                  </a:ext>
                </a:extLst>
              </p:cNvPr>
              <p:cNvSpPr/>
              <p:nvPr/>
            </p:nvSpPr>
            <p:spPr>
              <a:xfrm>
                <a:off x="1046298" y="1274923"/>
                <a:ext cx="719875" cy="1317701"/>
              </a:xfrm>
              <a:custGeom>
                <a:avLst/>
                <a:gdLst/>
                <a:ahLst/>
                <a:cxnLst/>
                <a:rect l="l" t="t" r="r" b="b"/>
                <a:pathLst>
                  <a:path w="18792" h="34398" extrusionOk="0">
                    <a:moveTo>
                      <a:pt x="17179" y="0"/>
                    </a:moveTo>
                    <a:cubicBezTo>
                      <a:pt x="16373" y="0"/>
                      <a:pt x="15164" y="253"/>
                      <a:pt x="13349" y="1011"/>
                    </a:cubicBezTo>
                    <a:cubicBezTo>
                      <a:pt x="13349" y="1011"/>
                      <a:pt x="13129" y="951"/>
                      <a:pt x="12757" y="951"/>
                    </a:cubicBezTo>
                    <a:cubicBezTo>
                      <a:pt x="11474" y="951"/>
                      <a:pt x="8384" y="1657"/>
                      <a:pt x="6224" y="7925"/>
                    </a:cubicBezTo>
                    <a:cubicBezTo>
                      <a:pt x="6224" y="7925"/>
                      <a:pt x="0" y="12142"/>
                      <a:pt x="4091" y="20422"/>
                    </a:cubicBezTo>
                    <a:cubicBezTo>
                      <a:pt x="4091" y="20422"/>
                      <a:pt x="2803" y="24513"/>
                      <a:pt x="6605" y="28793"/>
                    </a:cubicBezTo>
                    <a:lnTo>
                      <a:pt x="9195" y="34398"/>
                    </a:lnTo>
                    <a:lnTo>
                      <a:pt x="10118" y="33581"/>
                    </a:lnTo>
                    <a:cubicBezTo>
                      <a:pt x="10118" y="33581"/>
                      <a:pt x="6443" y="6087"/>
                      <a:pt x="18792" y="1011"/>
                    </a:cubicBezTo>
                    <a:cubicBezTo>
                      <a:pt x="18792" y="1011"/>
                      <a:pt x="18792" y="0"/>
                      <a:pt x="171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373;p37">
                <a:extLst>
                  <a:ext uri="{FF2B5EF4-FFF2-40B4-BE49-F238E27FC236}">
                    <a16:creationId xmlns:a16="http://schemas.microsoft.com/office/drawing/2014/main" id="{0AE25324-5534-B55A-47BD-D8F26F387900}"/>
                  </a:ext>
                </a:extLst>
              </p:cNvPr>
              <p:cNvSpPr/>
              <p:nvPr/>
            </p:nvSpPr>
            <p:spPr>
              <a:xfrm>
                <a:off x="2496237" y="1275996"/>
                <a:ext cx="719913" cy="1316629"/>
              </a:xfrm>
              <a:custGeom>
                <a:avLst/>
                <a:gdLst/>
                <a:ahLst/>
                <a:cxnLst/>
                <a:rect l="l" t="t" r="r" b="b"/>
                <a:pathLst>
                  <a:path w="18793" h="34370" extrusionOk="0">
                    <a:moveTo>
                      <a:pt x="1692" y="1"/>
                    </a:moveTo>
                    <a:cubicBezTo>
                      <a:pt x="1" y="1"/>
                      <a:pt x="1" y="1096"/>
                      <a:pt x="1" y="1096"/>
                    </a:cubicBezTo>
                    <a:cubicBezTo>
                      <a:pt x="12350" y="6165"/>
                      <a:pt x="8675" y="33553"/>
                      <a:pt x="8675" y="33553"/>
                    </a:cubicBezTo>
                    <a:lnTo>
                      <a:pt x="9597" y="34370"/>
                    </a:lnTo>
                    <a:lnTo>
                      <a:pt x="12188" y="28765"/>
                    </a:lnTo>
                    <a:cubicBezTo>
                      <a:pt x="15990" y="24485"/>
                      <a:pt x="14702" y="20394"/>
                      <a:pt x="14702" y="20394"/>
                    </a:cubicBezTo>
                    <a:cubicBezTo>
                      <a:pt x="18792" y="12114"/>
                      <a:pt x="12568" y="7897"/>
                      <a:pt x="12568" y="7897"/>
                    </a:cubicBezTo>
                    <a:cubicBezTo>
                      <a:pt x="10408" y="1629"/>
                      <a:pt x="7318" y="923"/>
                      <a:pt x="6036" y="923"/>
                    </a:cubicBezTo>
                    <a:cubicBezTo>
                      <a:pt x="5663" y="923"/>
                      <a:pt x="5443" y="983"/>
                      <a:pt x="5443" y="983"/>
                    </a:cubicBezTo>
                    <a:cubicBezTo>
                      <a:pt x="3687" y="249"/>
                      <a:pt x="249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374;p37">
                <a:extLst>
                  <a:ext uri="{FF2B5EF4-FFF2-40B4-BE49-F238E27FC236}">
                    <a16:creationId xmlns:a16="http://schemas.microsoft.com/office/drawing/2014/main" id="{0D85C29C-158A-8CA9-05D9-3550949DC5AB}"/>
                  </a:ext>
                </a:extLst>
              </p:cNvPr>
              <p:cNvSpPr/>
              <p:nvPr/>
            </p:nvSpPr>
            <p:spPr>
              <a:xfrm>
                <a:off x="1856233" y="1265499"/>
                <a:ext cx="549713" cy="397440"/>
              </a:xfrm>
              <a:custGeom>
                <a:avLst/>
                <a:gdLst/>
                <a:ahLst/>
                <a:cxnLst/>
                <a:rect l="l" t="t" r="r" b="b"/>
                <a:pathLst>
                  <a:path w="14350" h="10375" extrusionOk="0">
                    <a:moveTo>
                      <a:pt x="12790" y="0"/>
                    </a:moveTo>
                    <a:cubicBezTo>
                      <a:pt x="11299" y="0"/>
                      <a:pt x="9857" y="1187"/>
                      <a:pt x="9857" y="1187"/>
                    </a:cubicBezTo>
                    <a:cubicBezTo>
                      <a:pt x="1690" y="6256"/>
                      <a:pt x="0" y="10375"/>
                      <a:pt x="0" y="10375"/>
                    </a:cubicBezTo>
                    <a:cubicBezTo>
                      <a:pt x="4633" y="3756"/>
                      <a:pt x="14349" y="567"/>
                      <a:pt x="14349" y="567"/>
                    </a:cubicBezTo>
                    <a:cubicBezTo>
                      <a:pt x="13866" y="153"/>
                      <a:pt x="13325" y="0"/>
                      <a:pt x="12790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375;p37">
                <a:extLst>
                  <a:ext uri="{FF2B5EF4-FFF2-40B4-BE49-F238E27FC236}">
                    <a16:creationId xmlns:a16="http://schemas.microsoft.com/office/drawing/2014/main" id="{98679E4A-BAFD-3E03-2D60-A59820080233}"/>
                  </a:ext>
                </a:extLst>
              </p:cNvPr>
              <p:cNvSpPr/>
              <p:nvPr/>
            </p:nvSpPr>
            <p:spPr>
              <a:xfrm>
                <a:off x="1865389" y="1226234"/>
                <a:ext cx="405408" cy="354459"/>
              </a:xfrm>
              <a:custGeom>
                <a:avLst/>
                <a:gdLst/>
                <a:ahLst/>
                <a:cxnLst/>
                <a:rect l="l" t="t" r="r" b="b"/>
                <a:pathLst>
                  <a:path w="10583" h="9253" extrusionOk="0">
                    <a:moveTo>
                      <a:pt x="8357" y="0"/>
                    </a:moveTo>
                    <a:cubicBezTo>
                      <a:pt x="7647" y="0"/>
                      <a:pt x="6732" y="152"/>
                      <a:pt x="5570" y="585"/>
                    </a:cubicBezTo>
                    <a:cubicBezTo>
                      <a:pt x="5570" y="592"/>
                      <a:pt x="1106" y="3458"/>
                      <a:pt x="1" y="9252"/>
                    </a:cubicBezTo>
                    <a:cubicBezTo>
                      <a:pt x="1" y="9252"/>
                      <a:pt x="3303" y="2599"/>
                      <a:pt x="10583" y="853"/>
                    </a:cubicBezTo>
                    <a:cubicBezTo>
                      <a:pt x="10583" y="853"/>
                      <a:pt x="10040" y="0"/>
                      <a:pt x="8357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376;p37">
                <a:extLst>
                  <a:ext uri="{FF2B5EF4-FFF2-40B4-BE49-F238E27FC236}">
                    <a16:creationId xmlns:a16="http://schemas.microsoft.com/office/drawing/2014/main" id="{0AB4E1AE-E016-0182-51F0-7E9FFBDAE1E8}"/>
                  </a:ext>
                </a:extLst>
              </p:cNvPr>
              <p:cNvSpPr/>
              <p:nvPr/>
            </p:nvSpPr>
            <p:spPr>
              <a:xfrm>
                <a:off x="1803599" y="1245963"/>
                <a:ext cx="201536" cy="285889"/>
              </a:xfrm>
              <a:custGeom>
                <a:avLst/>
                <a:gdLst/>
                <a:ahLst/>
                <a:cxnLst/>
                <a:rect l="l" t="t" r="r" b="b"/>
                <a:pathLst>
                  <a:path w="5261" h="7463" extrusionOk="0">
                    <a:moveTo>
                      <a:pt x="3920" y="1"/>
                    </a:moveTo>
                    <a:cubicBezTo>
                      <a:pt x="1" y="1"/>
                      <a:pt x="128" y="7463"/>
                      <a:pt x="128" y="7463"/>
                    </a:cubicBezTo>
                    <a:cubicBezTo>
                      <a:pt x="846" y="2999"/>
                      <a:pt x="5261" y="253"/>
                      <a:pt x="5261" y="253"/>
                    </a:cubicBezTo>
                    <a:cubicBezTo>
                      <a:pt x="4768" y="79"/>
                      <a:pt x="4322" y="1"/>
                      <a:pt x="3920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377;p37">
                <a:extLst>
                  <a:ext uri="{FF2B5EF4-FFF2-40B4-BE49-F238E27FC236}">
                    <a16:creationId xmlns:a16="http://schemas.microsoft.com/office/drawing/2014/main" id="{56B398B6-112B-B9A5-B863-6F8E5944B318}"/>
                  </a:ext>
                </a:extLst>
              </p:cNvPr>
              <p:cNvSpPr/>
              <p:nvPr/>
            </p:nvSpPr>
            <p:spPr>
              <a:xfrm>
                <a:off x="1790153" y="2298614"/>
                <a:ext cx="145147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83" extrusionOk="0">
                    <a:moveTo>
                      <a:pt x="1894" y="0"/>
                    </a:moveTo>
                    <a:cubicBezTo>
                      <a:pt x="845" y="0"/>
                      <a:pt x="0" y="824"/>
                      <a:pt x="0" y="1845"/>
                    </a:cubicBezTo>
                    <a:cubicBezTo>
                      <a:pt x="0" y="2859"/>
                      <a:pt x="845" y="3683"/>
                      <a:pt x="1894" y="3683"/>
                    </a:cubicBezTo>
                    <a:cubicBezTo>
                      <a:pt x="2936" y="3683"/>
                      <a:pt x="3788" y="2859"/>
                      <a:pt x="3788" y="1845"/>
                    </a:cubicBezTo>
                    <a:cubicBezTo>
                      <a:pt x="3788" y="824"/>
                      <a:pt x="2943" y="0"/>
                      <a:pt x="1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378;p37">
                <a:extLst>
                  <a:ext uri="{FF2B5EF4-FFF2-40B4-BE49-F238E27FC236}">
                    <a16:creationId xmlns:a16="http://schemas.microsoft.com/office/drawing/2014/main" id="{E33D701D-9353-D3BC-DC06-A5EF773D3197}"/>
                  </a:ext>
                </a:extLst>
              </p:cNvPr>
              <p:cNvSpPr/>
              <p:nvPr/>
            </p:nvSpPr>
            <p:spPr>
              <a:xfrm>
                <a:off x="1790153" y="2316427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0" y="338"/>
                      <a:pt x="0" y="845"/>
                      <a:pt x="0" y="1380"/>
                    </a:cubicBezTo>
                    <a:cubicBezTo>
                      <a:pt x="0" y="2394"/>
                      <a:pt x="845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1" y="845"/>
                      <a:pt x="3542" y="338"/>
                      <a:pt x="3134" y="0"/>
                    </a:cubicBezTo>
                    <a:cubicBezTo>
                      <a:pt x="2778" y="303"/>
                      <a:pt x="2336" y="454"/>
                      <a:pt x="1894" y="454"/>
                    </a:cubicBezTo>
                    <a:cubicBezTo>
                      <a:pt x="1453" y="454"/>
                      <a:pt x="1011" y="303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79;p37">
                <a:extLst>
                  <a:ext uri="{FF2B5EF4-FFF2-40B4-BE49-F238E27FC236}">
                    <a16:creationId xmlns:a16="http://schemas.microsoft.com/office/drawing/2014/main" id="{3F027C1E-A8E3-2A85-3254-2900F5D5FCA0}"/>
                  </a:ext>
                </a:extLst>
              </p:cNvPr>
              <p:cNvSpPr/>
              <p:nvPr/>
            </p:nvSpPr>
            <p:spPr>
              <a:xfrm>
                <a:off x="2381621" y="2299955"/>
                <a:ext cx="145147" cy="140550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69" extrusionOk="0">
                    <a:moveTo>
                      <a:pt x="1894" y="1"/>
                    </a:moveTo>
                    <a:cubicBezTo>
                      <a:pt x="845" y="1"/>
                      <a:pt x="1" y="817"/>
                      <a:pt x="1" y="1831"/>
                    </a:cubicBezTo>
                    <a:cubicBezTo>
                      <a:pt x="1" y="2845"/>
                      <a:pt x="845" y="3669"/>
                      <a:pt x="1894" y="3669"/>
                    </a:cubicBezTo>
                    <a:cubicBezTo>
                      <a:pt x="2936" y="3669"/>
                      <a:pt x="3788" y="2845"/>
                      <a:pt x="3788" y="1831"/>
                    </a:cubicBezTo>
                    <a:cubicBezTo>
                      <a:pt x="3788" y="817"/>
                      <a:pt x="2936" y="1"/>
                      <a:pt x="18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380;p37">
                <a:extLst>
                  <a:ext uri="{FF2B5EF4-FFF2-40B4-BE49-F238E27FC236}">
                    <a16:creationId xmlns:a16="http://schemas.microsoft.com/office/drawing/2014/main" id="{C6622A46-27AA-A5F0-422E-16E03BF1C25F}"/>
                  </a:ext>
                </a:extLst>
              </p:cNvPr>
              <p:cNvSpPr/>
              <p:nvPr/>
            </p:nvSpPr>
            <p:spPr>
              <a:xfrm>
                <a:off x="2381353" y="2317232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7" y="338"/>
                      <a:pt x="8" y="845"/>
                      <a:pt x="0" y="1380"/>
                    </a:cubicBezTo>
                    <a:cubicBezTo>
                      <a:pt x="0" y="2394"/>
                      <a:pt x="852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8" y="845"/>
                      <a:pt x="3549" y="338"/>
                      <a:pt x="3141" y="0"/>
                    </a:cubicBezTo>
                    <a:cubicBezTo>
                      <a:pt x="2782" y="306"/>
                      <a:pt x="2340" y="460"/>
                      <a:pt x="1898" y="460"/>
                    </a:cubicBezTo>
                    <a:cubicBezTo>
                      <a:pt x="1456" y="460"/>
                      <a:pt x="1014" y="306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381;p37">
                <a:extLst>
                  <a:ext uri="{FF2B5EF4-FFF2-40B4-BE49-F238E27FC236}">
                    <a16:creationId xmlns:a16="http://schemas.microsoft.com/office/drawing/2014/main" id="{FE704A14-028E-AAC8-8593-D9FCB58E5EF8}"/>
                  </a:ext>
                </a:extLst>
              </p:cNvPr>
              <p:cNvSpPr/>
              <p:nvPr/>
            </p:nvSpPr>
            <p:spPr>
              <a:xfrm>
                <a:off x="2495969" y="2359025"/>
                <a:ext cx="18119" cy="3321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867" extrusionOk="0">
                    <a:moveTo>
                      <a:pt x="240" y="0"/>
                    </a:moveTo>
                    <a:cubicBezTo>
                      <a:pt x="106" y="0"/>
                      <a:pt x="1" y="191"/>
                      <a:pt x="1" y="430"/>
                    </a:cubicBezTo>
                    <a:cubicBezTo>
                      <a:pt x="1" y="669"/>
                      <a:pt x="106" y="866"/>
                      <a:pt x="240" y="866"/>
                    </a:cubicBezTo>
                    <a:cubicBezTo>
                      <a:pt x="367" y="866"/>
                      <a:pt x="472" y="669"/>
                      <a:pt x="472" y="430"/>
                    </a:cubicBezTo>
                    <a:cubicBezTo>
                      <a:pt x="472" y="191"/>
                      <a:pt x="367" y="0"/>
                      <a:pt x="2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382;p37">
                <a:extLst>
                  <a:ext uri="{FF2B5EF4-FFF2-40B4-BE49-F238E27FC236}">
                    <a16:creationId xmlns:a16="http://schemas.microsoft.com/office/drawing/2014/main" id="{78913E9B-700D-37E5-1BE4-9E6F2E4C6348}"/>
                  </a:ext>
                </a:extLst>
              </p:cNvPr>
              <p:cNvSpPr/>
              <p:nvPr/>
            </p:nvSpPr>
            <p:spPr>
              <a:xfrm>
                <a:off x="1799577" y="2353356"/>
                <a:ext cx="17851" cy="3348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874" extrusionOk="0">
                    <a:moveTo>
                      <a:pt x="233" y="1"/>
                    </a:moveTo>
                    <a:cubicBezTo>
                      <a:pt x="106" y="1"/>
                      <a:pt x="1" y="198"/>
                      <a:pt x="1" y="437"/>
                    </a:cubicBezTo>
                    <a:cubicBezTo>
                      <a:pt x="1" y="677"/>
                      <a:pt x="106" y="874"/>
                      <a:pt x="233" y="874"/>
                    </a:cubicBezTo>
                    <a:cubicBezTo>
                      <a:pt x="360" y="874"/>
                      <a:pt x="466" y="677"/>
                      <a:pt x="466" y="437"/>
                    </a:cubicBezTo>
                    <a:cubicBezTo>
                      <a:pt x="466" y="198"/>
                      <a:pt x="360" y="1"/>
                      <a:pt x="23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383;p37">
                <a:extLst>
                  <a:ext uri="{FF2B5EF4-FFF2-40B4-BE49-F238E27FC236}">
                    <a16:creationId xmlns:a16="http://schemas.microsoft.com/office/drawing/2014/main" id="{97DA271C-5AE1-1399-0608-46D79CF39F84}"/>
                  </a:ext>
                </a:extLst>
              </p:cNvPr>
              <p:cNvSpPr/>
              <p:nvPr/>
            </p:nvSpPr>
            <p:spPr>
              <a:xfrm>
                <a:off x="2108412" y="3540237"/>
                <a:ext cx="358328" cy="79718"/>
              </a:xfrm>
              <a:custGeom>
                <a:avLst/>
                <a:gdLst/>
                <a:ahLst/>
                <a:cxnLst/>
                <a:rect l="l" t="t" r="r" b="b"/>
                <a:pathLst>
                  <a:path w="9354" h="2081" extrusionOk="0">
                    <a:moveTo>
                      <a:pt x="4070" y="0"/>
                    </a:moveTo>
                    <a:cubicBezTo>
                      <a:pt x="1790" y="0"/>
                      <a:pt x="0" y="398"/>
                      <a:pt x="0" y="398"/>
                    </a:cubicBezTo>
                    <a:cubicBezTo>
                      <a:pt x="366" y="357"/>
                      <a:pt x="734" y="338"/>
                      <a:pt x="1102" y="338"/>
                    </a:cubicBezTo>
                    <a:cubicBezTo>
                      <a:pt x="4670" y="338"/>
                      <a:pt x="8153" y="2080"/>
                      <a:pt x="8153" y="2080"/>
                    </a:cubicBezTo>
                    <a:cubicBezTo>
                      <a:pt x="9354" y="1947"/>
                      <a:pt x="9091" y="841"/>
                      <a:pt x="9090" y="841"/>
                    </a:cubicBezTo>
                    <a:lnTo>
                      <a:pt x="9090" y="841"/>
                    </a:lnTo>
                    <a:cubicBezTo>
                      <a:pt x="9090" y="841"/>
                      <a:pt x="9090" y="841"/>
                      <a:pt x="9090" y="841"/>
                    </a:cubicBezTo>
                    <a:cubicBezTo>
                      <a:pt x="7471" y="192"/>
                      <a:pt x="5652" y="0"/>
                      <a:pt x="40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384;p37">
                <a:extLst>
                  <a:ext uri="{FF2B5EF4-FFF2-40B4-BE49-F238E27FC236}">
                    <a16:creationId xmlns:a16="http://schemas.microsoft.com/office/drawing/2014/main" id="{75DB3827-D6EB-9775-F438-D4DFBC84DA1F}"/>
                  </a:ext>
                </a:extLst>
              </p:cNvPr>
              <p:cNvSpPr/>
              <p:nvPr/>
            </p:nvSpPr>
            <p:spPr>
              <a:xfrm>
                <a:off x="2237316" y="3561383"/>
                <a:ext cx="220383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3683" extrusionOk="0">
                    <a:moveTo>
                      <a:pt x="1" y="1"/>
                    </a:moveTo>
                    <a:cubicBezTo>
                      <a:pt x="1" y="1"/>
                      <a:pt x="5260" y="1155"/>
                      <a:pt x="2824" y="3683"/>
                    </a:cubicBezTo>
                    <a:lnTo>
                      <a:pt x="4246" y="3338"/>
                    </a:lnTo>
                    <a:lnTo>
                      <a:pt x="5753" y="10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385;p37">
                <a:extLst>
                  <a:ext uri="{FF2B5EF4-FFF2-40B4-BE49-F238E27FC236}">
                    <a16:creationId xmlns:a16="http://schemas.microsoft.com/office/drawing/2014/main" id="{1D787D97-A586-B824-B5EB-14B048B06415}"/>
                  </a:ext>
                </a:extLst>
              </p:cNvPr>
              <p:cNvSpPr/>
              <p:nvPr/>
            </p:nvSpPr>
            <p:spPr>
              <a:xfrm>
                <a:off x="2386754" y="3439871"/>
                <a:ext cx="155912" cy="17859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662" extrusionOk="0">
                    <a:moveTo>
                      <a:pt x="4070" y="1"/>
                    </a:moveTo>
                    <a:cubicBezTo>
                      <a:pt x="2626" y="3134"/>
                      <a:pt x="0" y="3183"/>
                      <a:pt x="0" y="3183"/>
                    </a:cubicBezTo>
                    <a:lnTo>
                      <a:pt x="451" y="4662"/>
                    </a:lnTo>
                    <a:lnTo>
                      <a:pt x="3654" y="3183"/>
                    </a:lnTo>
                    <a:lnTo>
                      <a:pt x="407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2386;p37">
                <a:extLst>
                  <a:ext uri="{FF2B5EF4-FFF2-40B4-BE49-F238E27FC236}">
                    <a16:creationId xmlns:a16="http://schemas.microsoft.com/office/drawing/2014/main" id="{525EAEC8-D74B-89A4-C680-79F1ACFF2F03}"/>
                  </a:ext>
                </a:extLst>
              </p:cNvPr>
              <p:cNvSpPr/>
              <p:nvPr/>
            </p:nvSpPr>
            <p:spPr>
              <a:xfrm>
                <a:off x="1551995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1842" y="0"/>
                    </a:moveTo>
                    <a:cubicBezTo>
                      <a:pt x="1755" y="0"/>
                      <a:pt x="1669" y="11"/>
                      <a:pt x="1585" y="33"/>
                    </a:cubicBezTo>
                    <a:cubicBezTo>
                      <a:pt x="402" y="343"/>
                      <a:pt x="1" y="2758"/>
                      <a:pt x="698" y="5447"/>
                    </a:cubicBezTo>
                    <a:cubicBezTo>
                      <a:pt x="1339" y="7940"/>
                      <a:pt x="2697" y="9782"/>
                      <a:pt x="3841" y="9782"/>
                    </a:cubicBezTo>
                    <a:cubicBezTo>
                      <a:pt x="3928" y="9782"/>
                      <a:pt x="4014" y="9771"/>
                      <a:pt x="4098" y="9749"/>
                    </a:cubicBezTo>
                    <a:cubicBezTo>
                      <a:pt x="5281" y="9439"/>
                      <a:pt x="5675" y="7017"/>
                      <a:pt x="4985" y="4335"/>
                    </a:cubicBezTo>
                    <a:cubicBezTo>
                      <a:pt x="4338" y="1843"/>
                      <a:pt x="2985" y="0"/>
                      <a:pt x="18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2387;p37">
                <a:extLst>
                  <a:ext uri="{FF2B5EF4-FFF2-40B4-BE49-F238E27FC236}">
                    <a16:creationId xmlns:a16="http://schemas.microsoft.com/office/drawing/2014/main" id="{3AF1D3E7-4BC9-FEF5-D438-1607BAF3E81A}"/>
                  </a:ext>
                </a:extLst>
              </p:cNvPr>
              <p:cNvSpPr/>
              <p:nvPr/>
            </p:nvSpPr>
            <p:spPr>
              <a:xfrm>
                <a:off x="2536153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3835" y="0"/>
                    </a:moveTo>
                    <a:cubicBezTo>
                      <a:pt x="2697" y="0"/>
                      <a:pt x="1339" y="1843"/>
                      <a:pt x="698" y="4335"/>
                    </a:cubicBezTo>
                    <a:cubicBezTo>
                      <a:pt x="1" y="7017"/>
                      <a:pt x="402" y="9439"/>
                      <a:pt x="1585" y="9749"/>
                    </a:cubicBezTo>
                    <a:cubicBezTo>
                      <a:pt x="1669" y="9771"/>
                      <a:pt x="1754" y="9782"/>
                      <a:pt x="1841" y="9782"/>
                    </a:cubicBezTo>
                    <a:cubicBezTo>
                      <a:pt x="2980" y="9782"/>
                      <a:pt x="4344" y="7940"/>
                      <a:pt x="4986" y="5447"/>
                    </a:cubicBezTo>
                    <a:cubicBezTo>
                      <a:pt x="5676" y="2758"/>
                      <a:pt x="5281" y="343"/>
                      <a:pt x="4091" y="33"/>
                    </a:cubicBezTo>
                    <a:cubicBezTo>
                      <a:pt x="4008" y="11"/>
                      <a:pt x="3922" y="0"/>
                      <a:pt x="38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2388;p37">
                <a:extLst>
                  <a:ext uri="{FF2B5EF4-FFF2-40B4-BE49-F238E27FC236}">
                    <a16:creationId xmlns:a16="http://schemas.microsoft.com/office/drawing/2014/main" id="{5EC910C7-1AF1-9B58-9EC6-FAD07890B657}"/>
                  </a:ext>
                </a:extLst>
              </p:cNvPr>
              <p:cNvSpPr/>
              <p:nvPr/>
            </p:nvSpPr>
            <p:spPr>
              <a:xfrm>
                <a:off x="1465957" y="968118"/>
                <a:ext cx="1363402" cy="694821"/>
              </a:xfrm>
              <a:custGeom>
                <a:avLst/>
                <a:gdLst/>
                <a:ahLst/>
                <a:cxnLst/>
                <a:rect l="l" t="t" r="r" b="b"/>
                <a:pathLst>
                  <a:path w="35591" h="18138" extrusionOk="0">
                    <a:moveTo>
                      <a:pt x="10195" y="17328"/>
                    </a:moveTo>
                    <a:cubicBezTo>
                      <a:pt x="10195" y="17328"/>
                      <a:pt x="10195" y="17328"/>
                      <a:pt x="10195" y="17328"/>
                    </a:cubicBezTo>
                    <a:cubicBezTo>
                      <a:pt x="10195" y="17328"/>
                      <a:pt x="10195" y="17328"/>
                      <a:pt x="10195" y="17328"/>
                    </a:cubicBezTo>
                    <a:close/>
                    <a:moveTo>
                      <a:pt x="17546" y="0"/>
                    </a:moveTo>
                    <a:cubicBezTo>
                      <a:pt x="7135" y="0"/>
                      <a:pt x="1" y="9386"/>
                      <a:pt x="1" y="9386"/>
                    </a:cubicBezTo>
                    <a:lnTo>
                      <a:pt x="747" y="17659"/>
                    </a:lnTo>
                    <a:cubicBezTo>
                      <a:pt x="3204" y="11484"/>
                      <a:pt x="8055" y="11365"/>
                      <a:pt x="8055" y="11365"/>
                    </a:cubicBezTo>
                    <a:lnTo>
                      <a:pt x="8055" y="11365"/>
                    </a:lnTo>
                    <a:cubicBezTo>
                      <a:pt x="7175" y="13104"/>
                      <a:pt x="8942" y="15786"/>
                      <a:pt x="8942" y="15786"/>
                    </a:cubicBezTo>
                    <a:cubicBezTo>
                      <a:pt x="10030" y="11404"/>
                      <a:pt x="11165" y="10467"/>
                      <a:pt x="11938" y="10467"/>
                    </a:cubicBezTo>
                    <a:cubicBezTo>
                      <a:pt x="12517" y="10467"/>
                      <a:pt x="12892" y="10991"/>
                      <a:pt x="12892" y="10991"/>
                    </a:cubicBezTo>
                    <a:cubicBezTo>
                      <a:pt x="10343" y="13406"/>
                      <a:pt x="10195" y="17328"/>
                      <a:pt x="10195" y="17328"/>
                    </a:cubicBezTo>
                    <a:cubicBezTo>
                      <a:pt x="11230" y="15082"/>
                      <a:pt x="15828" y="9844"/>
                      <a:pt x="15828" y="9844"/>
                    </a:cubicBezTo>
                    <a:cubicBezTo>
                      <a:pt x="16512" y="9506"/>
                      <a:pt x="16975" y="9381"/>
                      <a:pt x="17284" y="9381"/>
                    </a:cubicBezTo>
                    <a:cubicBezTo>
                      <a:pt x="18181" y="9381"/>
                      <a:pt x="17792" y="10435"/>
                      <a:pt x="17792" y="10435"/>
                    </a:cubicBezTo>
                    <a:lnTo>
                      <a:pt x="11639" y="16117"/>
                    </a:lnTo>
                    <a:lnTo>
                      <a:pt x="10188" y="18138"/>
                    </a:lnTo>
                    <a:cubicBezTo>
                      <a:pt x="17616" y="10414"/>
                      <a:pt x="27691" y="9034"/>
                      <a:pt x="27691" y="9034"/>
                    </a:cubicBezTo>
                    <a:lnTo>
                      <a:pt x="35591" y="9893"/>
                    </a:lnTo>
                    <a:cubicBezTo>
                      <a:pt x="29062" y="2459"/>
                      <a:pt x="22875" y="0"/>
                      <a:pt x="175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2389;p37">
                <a:extLst>
                  <a:ext uri="{FF2B5EF4-FFF2-40B4-BE49-F238E27FC236}">
                    <a16:creationId xmlns:a16="http://schemas.microsoft.com/office/drawing/2014/main" id="{0F07009F-65DF-5561-9701-0A4AF9143137}"/>
                  </a:ext>
                </a:extLst>
              </p:cNvPr>
              <p:cNvSpPr/>
              <p:nvPr/>
            </p:nvSpPr>
            <p:spPr>
              <a:xfrm>
                <a:off x="1253158" y="1309898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1855" y="1"/>
                    </a:moveTo>
                    <a:cubicBezTo>
                      <a:pt x="6574" y="1"/>
                      <a:pt x="1801" y="4185"/>
                      <a:pt x="761" y="10068"/>
                    </a:cubicBezTo>
                    <a:cubicBezTo>
                      <a:pt x="1" y="14390"/>
                      <a:pt x="1458" y="18537"/>
                      <a:pt x="4253" y="21157"/>
                    </a:cubicBezTo>
                    <a:cubicBezTo>
                      <a:pt x="4563" y="12996"/>
                      <a:pt x="6429" y="2999"/>
                      <a:pt x="13392" y="140"/>
                    </a:cubicBezTo>
                    <a:lnTo>
                      <a:pt x="13392" y="119"/>
                    </a:lnTo>
                    <a:cubicBezTo>
                      <a:pt x="12877" y="39"/>
                      <a:pt x="12364" y="1"/>
                      <a:pt x="11855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2390;p37">
                <a:extLst>
                  <a:ext uri="{FF2B5EF4-FFF2-40B4-BE49-F238E27FC236}">
                    <a16:creationId xmlns:a16="http://schemas.microsoft.com/office/drawing/2014/main" id="{D5491685-E959-46AF-3605-C27271273E89}"/>
                  </a:ext>
                </a:extLst>
              </p:cNvPr>
              <p:cNvSpPr/>
              <p:nvPr/>
            </p:nvSpPr>
            <p:spPr>
              <a:xfrm>
                <a:off x="2221687" y="1253816"/>
                <a:ext cx="595567" cy="485739"/>
              </a:xfrm>
              <a:custGeom>
                <a:avLst/>
                <a:gdLst/>
                <a:ahLst/>
                <a:cxnLst/>
                <a:rect l="l" t="t" r="r" b="b"/>
                <a:pathLst>
                  <a:path w="15547" h="12680" extrusionOk="0">
                    <a:moveTo>
                      <a:pt x="6413" y="1"/>
                    </a:moveTo>
                    <a:cubicBezTo>
                      <a:pt x="4599" y="1"/>
                      <a:pt x="2010" y="677"/>
                      <a:pt x="0" y="3907"/>
                    </a:cubicBezTo>
                    <a:cubicBezTo>
                      <a:pt x="0" y="3907"/>
                      <a:pt x="1095" y="3573"/>
                      <a:pt x="2748" y="3573"/>
                    </a:cubicBezTo>
                    <a:cubicBezTo>
                      <a:pt x="6021" y="3573"/>
                      <a:pt x="11484" y="4881"/>
                      <a:pt x="14983" y="12679"/>
                    </a:cubicBezTo>
                    <a:cubicBezTo>
                      <a:pt x="14983" y="12679"/>
                      <a:pt x="15546" y="3921"/>
                      <a:pt x="8625" y="351"/>
                    </a:cubicBezTo>
                    <a:cubicBezTo>
                      <a:pt x="8625" y="351"/>
                      <a:pt x="7720" y="1"/>
                      <a:pt x="6413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391;p37">
                <a:extLst>
                  <a:ext uri="{FF2B5EF4-FFF2-40B4-BE49-F238E27FC236}">
                    <a16:creationId xmlns:a16="http://schemas.microsoft.com/office/drawing/2014/main" id="{42FC7147-33CC-019C-9643-C13C86B8392E}"/>
                  </a:ext>
                </a:extLst>
              </p:cNvPr>
              <p:cNvSpPr/>
              <p:nvPr/>
            </p:nvSpPr>
            <p:spPr>
              <a:xfrm>
                <a:off x="2495969" y="1313154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537" y="0"/>
                    </a:moveTo>
                    <a:cubicBezTo>
                      <a:pt x="1029" y="0"/>
                      <a:pt x="516" y="39"/>
                      <a:pt x="1" y="119"/>
                    </a:cubicBezTo>
                    <a:cubicBezTo>
                      <a:pt x="1" y="126"/>
                      <a:pt x="1" y="133"/>
                      <a:pt x="1" y="133"/>
                    </a:cubicBezTo>
                    <a:cubicBezTo>
                      <a:pt x="6971" y="2998"/>
                      <a:pt x="8837" y="12989"/>
                      <a:pt x="9139" y="21156"/>
                    </a:cubicBezTo>
                    <a:cubicBezTo>
                      <a:pt x="11935" y="18544"/>
                      <a:pt x="13392" y="14397"/>
                      <a:pt x="12632" y="10067"/>
                    </a:cubicBezTo>
                    <a:cubicBezTo>
                      <a:pt x="11598" y="4184"/>
                      <a:pt x="6820" y="0"/>
                      <a:pt x="1537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2392;p37">
                <a:extLst>
                  <a:ext uri="{FF2B5EF4-FFF2-40B4-BE49-F238E27FC236}">
                    <a16:creationId xmlns:a16="http://schemas.microsoft.com/office/drawing/2014/main" id="{60D75B5C-901E-52E3-9EB6-61CF052E04A7}"/>
                  </a:ext>
                </a:extLst>
              </p:cNvPr>
              <p:cNvSpPr/>
              <p:nvPr/>
            </p:nvSpPr>
            <p:spPr>
              <a:xfrm>
                <a:off x="2022105" y="1405781"/>
                <a:ext cx="773812" cy="335382"/>
              </a:xfrm>
              <a:custGeom>
                <a:avLst/>
                <a:gdLst/>
                <a:ahLst/>
                <a:cxnLst/>
                <a:rect l="l" t="t" r="r" b="b"/>
                <a:pathLst>
                  <a:path w="20200" h="8755" extrusionOk="0">
                    <a:moveTo>
                      <a:pt x="10843" y="1"/>
                    </a:moveTo>
                    <a:cubicBezTo>
                      <a:pt x="5048" y="1"/>
                      <a:pt x="0" y="4931"/>
                      <a:pt x="0" y="4931"/>
                    </a:cubicBezTo>
                    <a:cubicBezTo>
                      <a:pt x="2428" y="3330"/>
                      <a:pt x="4858" y="2722"/>
                      <a:pt x="7149" y="2722"/>
                    </a:cubicBezTo>
                    <a:cubicBezTo>
                      <a:pt x="14366" y="2722"/>
                      <a:pt x="20200" y="8754"/>
                      <a:pt x="20200" y="8754"/>
                    </a:cubicBezTo>
                    <a:cubicBezTo>
                      <a:pt x="17609" y="212"/>
                      <a:pt x="11683" y="2"/>
                      <a:pt x="11107" y="2"/>
                    </a:cubicBezTo>
                    <a:cubicBezTo>
                      <a:pt x="11077" y="2"/>
                      <a:pt x="11061" y="3"/>
                      <a:pt x="11061" y="3"/>
                    </a:cubicBezTo>
                    <a:cubicBezTo>
                      <a:pt x="10988" y="1"/>
                      <a:pt x="10916" y="1"/>
                      <a:pt x="108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2393;p37">
                <a:extLst>
                  <a:ext uri="{FF2B5EF4-FFF2-40B4-BE49-F238E27FC236}">
                    <a16:creationId xmlns:a16="http://schemas.microsoft.com/office/drawing/2014/main" id="{4896E2ED-5999-3130-D30C-9C840FAEBA9D}"/>
                  </a:ext>
                </a:extLst>
              </p:cNvPr>
              <p:cNvSpPr/>
              <p:nvPr/>
            </p:nvSpPr>
            <p:spPr>
              <a:xfrm>
                <a:off x="1774524" y="1214857"/>
                <a:ext cx="907849" cy="397938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10388" extrusionOk="0">
                    <a:moveTo>
                      <a:pt x="5779" y="1"/>
                    </a:moveTo>
                    <a:cubicBezTo>
                      <a:pt x="4378" y="1"/>
                      <a:pt x="2878" y="93"/>
                      <a:pt x="1274" y="298"/>
                    </a:cubicBezTo>
                    <a:cubicBezTo>
                      <a:pt x="1274" y="298"/>
                      <a:pt x="0" y="2185"/>
                      <a:pt x="1113" y="6128"/>
                    </a:cubicBezTo>
                    <a:cubicBezTo>
                      <a:pt x="1113" y="6128"/>
                      <a:pt x="2034" y="2411"/>
                      <a:pt x="4625" y="2411"/>
                    </a:cubicBezTo>
                    <a:cubicBezTo>
                      <a:pt x="5164" y="2411"/>
                      <a:pt x="5774" y="2572"/>
                      <a:pt x="6463" y="2959"/>
                    </a:cubicBezTo>
                    <a:cubicBezTo>
                      <a:pt x="6463" y="2959"/>
                      <a:pt x="3929" y="5719"/>
                      <a:pt x="2929" y="8416"/>
                    </a:cubicBezTo>
                    <a:cubicBezTo>
                      <a:pt x="2929" y="8416"/>
                      <a:pt x="6428" y="2414"/>
                      <a:pt x="9610" y="2414"/>
                    </a:cubicBezTo>
                    <a:cubicBezTo>
                      <a:pt x="9799" y="2414"/>
                      <a:pt x="9987" y="2435"/>
                      <a:pt x="10174" y="2480"/>
                    </a:cubicBezTo>
                    <a:cubicBezTo>
                      <a:pt x="10174" y="2480"/>
                      <a:pt x="11082" y="2727"/>
                      <a:pt x="10617" y="3959"/>
                    </a:cubicBezTo>
                    <a:lnTo>
                      <a:pt x="5569" y="8036"/>
                    </a:lnTo>
                    <a:cubicBezTo>
                      <a:pt x="5569" y="8036"/>
                      <a:pt x="11124" y="3573"/>
                      <a:pt x="15465" y="3573"/>
                    </a:cubicBezTo>
                    <a:cubicBezTo>
                      <a:pt x="16754" y="3573"/>
                      <a:pt x="17936" y="3967"/>
                      <a:pt x="18834" y="4987"/>
                    </a:cubicBezTo>
                    <a:cubicBezTo>
                      <a:pt x="18834" y="4987"/>
                      <a:pt x="13279" y="6261"/>
                      <a:pt x="11321" y="7360"/>
                    </a:cubicBezTo>
                    <a:cubicBezTo>
                      <a:pt x="11321" y="7360"/>
                      <a:pt x="12485" y="7196"/>
                      <a:pt x="14141" y="7196"/>
                    </a:cubicBezTo>
                    <a:cubicBezTo>
                      <a:pt x="17015" y="7196"/>
                      <a:pt x="21372" y="7689"/>
                      <a:pt x="23699" y="10387"/>
                    </a:cubicBezTo>
                    <a:cubicBezTo>
                      <a:pt x="23699" y="10387"/>
                      <a:pt x="21749" y="7184"/>
                      <a:pt x="18834" y="6747"/>
                    </a:cubicBezTo>
                    <a:cubicBezTo>
                      <a:pt x="18834" y="6747"/>
                      <a:pt x="19064" y="6708"/>
                      <a:pt x="19443" y="6708"/>
                    </a:cubicBezTo>
                    <a:cubicBezTo>
                      <a:pt x="20319" y="6708"/>
                      <a:pt x="21988" y="6914"/>
                      <a:pt x="23452" y="8275"/>
                    </a:cubicBezTo>
                    <a:cubicBezTo>
                      <a:pt x="23452" y="8275"/>
                      <a:pt x="19024" y="1"/>
                      <a:pt x="5779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394;p37">
                <a:extLst>
                  <a:ext uri="{FF2B5EF4-FFF2-40B4-BE49-F238E27FC236}">
                    <a16:creationId xmlns:a16="http://schemas.microsoft.com/office/drawing/2014/main" id="{589D112A-6853-85F2-77DF-8D8042AB12D4}"/>
                  </a:ext>
                </a:extLst>
              </p:cNvPr>
              <p:cNvSpPr/>
              <p:nvPr/>
            </p:nvSpPr>
            <p:spPr>
              <a:xfrm>
                <a:off x="1589230" y="1003514"/>
                <a:ext cx="1061616" cy="290486"/>
              </a:xfrm>
              <a:custGeom>
                <a:avLst/>
                <a:gdLst/>
                <a:ahLst/>
                <a:cxnLst/>
                <a:rect l="l" t="t" r="r" b="b"/>
                <a:pathLst>
                  <a:path w="27713" h="7583" extrusionOk="0">
                    <a:moveTo>
                      <a:pt x="4619" y="7582"/>
                    </a:moveTo>
                    <a:cubicBezTo>
                      <a:pt x="4619" y="7582"/>
                      <a:pt x="4619" y="7582"/>
                      <a:pt x="4619" y="7582"/>
                    </a:cubicBezTo>
                    <a:cubicBezTo>
                      <a:pt x="4619" y="7582"/>
                      <a:pt x="4619" y="7582"/>
                      <a:pt x="4619" y="7582"/>
                    </a:cubicBezTo>
                    <a:close/>
                    <a:moveTo>
                      <a:pt x="14378" y="1"/>
                    </a:moveTo>
                    <a:cubicBezTo>
                      <a:pt x="5952" y="1"/>
                      <a:pt x="0" y="6843"/>
                      <a:pt x="0" y="6843"/>
                    </a:cubicBezTo>
                    <a:cubicBezTo>
                      <a:pt x="673" y="6727"/>
                      <a:pt x="1256" y="6680"/>
                      <a:pt x="1758" y="6680"/>
                    </a:cubicBezTo>
                    <a:cubicBezTo>
                      <a:pt x="3931" y="6680"/>
                      <a:pt x="4606" y="7559"/>
                      <a:pt x="4619" y="7582"/>
                    </a:cubicBezTo>
                    <a:lnTo>
                      <a:pt x="4619" y="7582"/>
                    </a:lnTo>
                    <a:cubicBezTo>
                      <a:pt x="3999" y="6216"/>
                      <a:pt x="4830" y="5822"/>
                      <a:pt x="4830" y="5822"/>
                    </a:cubicBezTo>
                    <a:cubicBezTo>
                      <a:pt x="7906" y="5084"/>
                      <a:pt x="10524" y="4804"/>
                      <a:pt x="12725" y="4804"/>
                    </a:cubicBezTo>
                    <a:cubicBezTo>
                      <a:pt x="19657" y="4804"/>
                      <a:pt x="22460" y="7582"/>
                      <a:pt x="22460" y="7582"/>
                    </a:cubicBezTo>
                    <a:lnTo>
                      <a:pt x="22460" y="7582"/>
                    </a:lnTo>
                    <a:cubicBezTo>
                      <a:pt x="21052" y="5730"/>
                      <a:pt x="17355" y="4787"/>
                      <a:pt x="17355" y="4787"/>
                    </a:cubicBezTo>
                    <a:cubicBezTo>
                      <a:pt x="17582" y="4757"/>
                      <a:pt x="17817" y="4744"/>
                      <a:pt x="18059" y="4744"/>
                    </a:cubicBezTo>
                    <a:cubicBezTo>
                      <a:pt x="21224" y="4744"/>
                      <a:pt x="25508" y="7089"/>
                      <a:pt x="25508" y="7089"/>
                    </a:cubicBezTo>
                    <a:cubicBezTo>
                      <a:pt x="22170" y="4567"/>
                      <a:pt x="18214" y="3789"/>
                      <a:pt x="14600" y="3789"/>
                    </a:cubicBezTo>
                    <a:cubicBezTo>
                      <a:pt x="8772" y="3789"/>
                      <a:pt x="3837" y="5815"/>
                      <a:pt x="3837" y="5815"/>
                    </a:cubicBezTo>
                    <a:cubicBezTo>
                      <a:pt x="8040" y="4038"/>
                      <a:pt x="11822" y="3409"/>
                      <a:pt x="15072" y="3409"/>
                    </a:cubicBezTo>
                    <a:cubicBezTo>
                      <a:pt x="22962" y="3409"/>
                      <a:pt x="27712" y="7117"/>
                      <a:pt x="27712" y="7117"/>
                    </a:cubicBezTo>
                    <a:cubicBezTo>
                      <a:pt x="23764" y="3189"/>
                      <a:pt x="18336" y="2284"/>
                      <a:pt x="14175" y="2284"/>
                    </a:cubicBezTo>
                    <a:cubicBezTo>
                      <a:pt x="10626" y="2284"/>
                      <a:pt x="7998" y="2942"/>
                      <a:pt x="7998" y="2942"/>
                    </a:cubicBezTo>
                    <a:cubicBezTo>
                      <a:pt x="10436" y="1699"/>
                      <a:pt x="12862" y="1243"/>
                      <a:pt x="15109" y="1243"/>
                    </a:cubicBezTo>
                    <a:cubicBezTo>
                      <a:pt x="21297" y="1243"/>
                      <a:pt x="26128" y="4702"/>
                      <a:pt x="26128" y="4702"/>
                    </a:cubicBezTo>
                    <a:cubicBezTo>
                      <a:pt x="21944" y="1224"/>
                      <a:pt x="17940" y="1"/>
                      <a:pt x="14378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2395;p37">
                <a:extLst>
                  <a:ext uri="{FF2B5EF4-FFF2-40B4-BE49-F238E27FC236}">
                    <a16:creationId xmlns:a16="http://schemas.microsoft.com/office/drawing/2014/main" id="{476F041B-8B7B-86B7-5556-4F5B666FCF07}"/>
                  </a:ext>
                </a:extLst>
              </p:cNvPr>
              <p:cNvSpPr/>
              <p:nvPr/>
            </p:nvSpPr>
            <p:spPr>
              <a:xfrm>
                <a:off x="2839855" y="1840648"/>
                <a:ext cx="246815" cy="599857"/>
              </a:xfrm>
              <a:custGeom>
                <a:avLst/>
                <a:gdLst/>
                <a:ahLst/>
                <a:cxnLst/>
                <a:rect l="l" t="t" r="r" b="b"/>
                <a:pathLst>
                  <a:path w="6443" h="15659" extrusionOk="0">
                    <a:moveTo>
                      <a:pt x="5450" y="0"/>
                    </a:moveTo>
                    <a:lnTo>
                      <a:pt x="5450" y="0"/>
                    </a:lnTo>
                    <a:cubicBezTo>
                      <a:pt x="5725" y="5295"/>
                      <a:pt x="212" y="9688"/>
                      <a:pt x="212" y="9688"/>
                    </a:cubicBezTo>
                    <a:lnTo>
                      <a:pt x="0" y="15659"/>
                    </a:lnTo>
                    <a:lnTo>
                      <a:pt x="1078" y="12857"/>
                    </a:lnTo>
                    <a:cubicBezTo>
                      <a:pt x="5069" y="11005"/>
                      <a:pt x="5035" y="7534"/>
                      <a:pt x="5035" y="7534"/>
                    </a:cubicBezTo>
                    <a:lnTo>
                      <a:pt x="5035" y="7534"/>
                    </a:lnTo>
                    <a:cubicBezTo>
                      <a:pt x="4683" y="8963"/>
                      <a:pt x="2838" y="9097"/>
                      <a:pt x="2838" y="9097"/>
                    </a:cubicBezTo>
                    <a:cubicBezTo>
                      <a:pt x="6442" y="4345"/>
                      <a:pt x="5450" y="1"/>
                      <a:pt x="5450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396;p37">
                <a:extLst>
                  <a:ext uri="{FF2B5EF4-FFF2-40B4-BE49-F238E27FC236}">
                    <a16:creationId xmlns:a16="http://schemas.microsoft.com/office/drawing/2014/main" id="{A2B316E8-5DF2-0A43-D8BB-EF05C40D9F62}"/>
                  </a:ext>
                </a:extLst>
              </p:cNvPr>
              <p:cNvSpPr/>
              <p:nvPr/>
            </p:nvSpPr>
            <p:spPr>
              <a:xfrm>
                <a:off x="1177386" y="1860338"/>
                <a:ext cx="246279" cy="599589"/>
              </a:xfrm>
              <a:custGeom>
                <a:avLst/>
                <a:gdLst/>
                <a:ahLst/>
                <a:cxnLst/>
                <a:rect l="l" t="t" r="r" b="b"/>
                <a:pathLst>
                  <a:path w="6429" h="15652" extrusionOk="0">
                    <a:moveTo>
                      <a:pt x="986" y="0"/>
                    </a:moveTo>
                    <a:cubicBezTo>
                      <a:pt x="986" y="1"/>
                      <a:pt x="0" y="4338"/>
                      <a:pt x="3605" y="9090"/>
                    </a:cubicBezTo>
                    <a:cubicBezTo>
                      <a:pt x="3605" y="9090"/>
                      <a:pt x="1753" y="8956"/>
                      <a:pt x="1401" y="7527"/>
                    </a:cubicBezTo>
                    <a:lnTo>
                      <a:pt x="1401" y="7527"/>
                    </a:lnTo>
                    <a:cubicBezTo>
                      <a:pt x="1401" y="7527"/>
                      <a:pt x="1366" y="10998"/>
                      <a:pt x="5358" y="12850"/>
                    </a:cubicBezTo>
                    <a:lnTo>
                      <a:pt x="6428" y="15652"/>
                    </a:lnTo>
                    <a:lnTo>
                      <a:pt x="6231" y="9681"/>
                    </a:lnTo>
                    <a:cubicBezTo>
                      <a:pt x="6231" y="9681"/>
                      <a:pt x="718" y="5295"/>
                      <a:pt x="986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43" name="Picture 2" descr="Hospital Central do Exército">
            <a:extLst>
              <a:ext uri="{FF2B5EF4-FFF2-40B4-BE49-F238E27FC236}">
                <a16:creationId xmlns:a16="http://schemas.microsoft.com/office/drawing/2014/main" id="{1CAEE40C-5D13-70D7-792E-9146225AD7A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568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p37"/>
          <p:cNvSpPr txBox="1">
            <a:spLocks noGrp="1"/>
          </p:cNvSpPr>
          <p:nvPr>
            <p:ph type="title"/>
          </p:nvPr>
        </p:nvSpPr>
        <p:spPr>
          <a:xfrm>
            <a:off x="3883650" y="2814242"/>
            <a:ext cx="489151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Exame Dermatológico </a:t>
            </a:r>
            <a:endParaRPr dirty="0"/>
          </a:p>
        </p:txBody>
      </p:sp>
      <p:sp>
        <p:nvSpPr>
          <p:cNvPr id="2354" name="Google Shape;2354;p37"/>
          <p:cNvSpPr txBox="1">
            <a:spLocks noGrp="1"/>
          </p:cNvSpPr>
          <p:nvPr>
            <p:ph type="title" idx="2"/>
          </p:nvPr>
        </p:nvSpPr>
        <p:spPr>
          <a:xfrm>
            <a:off x="3883650" y="1011938"/>
            <a:ext cx="1734600" cy="149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grpSp>
        <p:nvGrpSpPr>
          <p:cNvPr id="2356" name="Google Shape;2356;p37"/>
          <p:cNvGrpSpPr/>
          <p:nvPr/>
        </p:nvGrpSpPr>
        <p:grpSpPr>
          <a:xfrm>
            <a:off x="1046298" y="1095318"/>
            <a:ext cx="2169852" cy="3525926"/>
            <a:chOff x="1046298" y="1082593"/>
            <a:chExt cx="2169852" cy="3525926"/>
          </a:xfrm>
        </p:grpSpPr>
        <p:grpSp>
          <p:nvGrpSpPr>
            <p:cNvPr id="2357" name="Google Shape;2357;p37"/>
            <p:cNvGrpSpPr/>
            <p:nvPr/>
          </p:nvGrpSpPr>
          <p:grpSpPr>
            <a:xfrm>
              <a:off x="1779325" y="3365810"/>
              <a:ext cx="706200" cy="1242709"/>
              <a:chOff x="6625125" y="3331750"/>
              <a:chExt cx="706200" cy="1276800"/>
            </a:xfrm>
          </p:grpSpPr>
          <p:sp>
            <p:nvSpPr>
              <p:cNvPr id="2358" name="Google Shape;2358;p37"/>
              <p:cNvSpPr/>
              <p:nvPr/>
            </p:nvSpPr>
            <p:spPr>
              <a:xfrm>
                <a:off x="6625125" y="3331750"/>
                <a:ext cx="706200" cy="1276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7"/>
              <p:cNvSpPr/>
              <p:nvPr/>
            </p:nvSpPr>
            <p:spPr>
              <a:xfrm>
                <a:off x="6635950" y="3510950"/>
                <a:ext cx="671400" cy="625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0" name="Google Shape;2360;p37"/>
            <p:cNvGrpSpPr/>
            <p:nvPr/>
          </p:nvGrpSpPr>
          <p:grpSpPr>
            <a:xfrm>
              <a:off x="1046298" y="1082593"/>
              <a:ext cx="2169852" cy="2898767"/>
              <a:chOff x="1046298" y="968118"/>
              <a:chExt cx="2169852" cy="2898767"/>
            </a:xfrm>
          </p:grpSpPr>
          <p:sp>
            <p:nvSpPr>
              <p:cNvPr id="2361" name="Google Shape;2361;p37"/>
              <p:cNvSpPr/>
              <p:nvPr/>
            </p:nvSpPr>
            <p:spPr>
              <a:xfrm>
                <a:off x="1243467" y="2350138"/>
                <a:ext cx="222528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14169" extrusionOk="0">
                    <a:moveTo>
                      <a:pt x="3978" y="0"/>
                    </a:moveTo>
                    <a:lnTo>
                      <a:pt x="3323" y="85"/>
                    </a:lnTo>
                    <a:cubicBezTo>
                      <a:pt x="1415" y="338"/>
                      <a:pt x="0" y="1584"/>
                      <a:pt x="169" y="2873"/>
                    </a:cubicBezTo>
                    <a:lnTo>
                      <a:pt x="1394" y="12244"/>
                    </a:lnTo>
                    <a:cubicBezTo>
                      <a:pt x="1543" y="13378"/>
                      <a:pt x="2865" y="14169"/>
                      <a:pt x="4486" y="14169"/>
                    </a:cubicBezTo>
                    <a:cubicBezTo>
                      <a:pt x="4706" y="14169"/>
                      <a:pt x="4932" y="14154"/>
                      <a:pt x="5161" y="14124"/>
                    </a:cubicBezTo>
                    <a:lnTo>
                      <a:pt x="5809" y="14039"/>
                    </a:lnTo>
                    <a:lnTo>
                      <a:pt x="3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7"/>
              <p:cNvSpPr/>
              <p:nvPr/>
            </p:nvSpPr>
            <p:spPr>
              <a:xfrm>
                <a:off x="2804536" y="2350138"/>
                <a:ext cx="222260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2" h="14169" extrusionOk="0">
                    <a:moveTo>
                      <a:pt x="1831" y="0"/>
                    </a:moveTo>
                    <a:lnTo>
                      <a:pt x="0" y="14039"/>
                    </a:lnTo>
                    <a:lnTo>
                      <a:pt x="648" y="14124"/>
                    </a:lnTo>
                    <a:cubicBezTo>
                      <a:pt x="876" y="14154"/>
                      <a:pt x="1101" y="14169"/>
                      <a:pt x="1321" y="14169"/>
                    </a:cubicBezTo>
                    <a:cubicBezTo>
                      <a:pt x="2939" y="14169"/>
                      <a:pt x="4266" y="13378"/>
                      <a:pt x="4415" y="12244"/>
                    </a:cubicBezTo>
                    <a:lnTo>
                      <a:pt x="5633" y="2873"/>
                    </a:lnTo>
                    <a:cubicBezTo>
                      <a:pt x="5802" y="1584"/>
                      <a:pt x="4386" y="338"/>
                      <a:pt x="2478" y="85"/>
                    </a:cubicBezTo>
                    <a:lnTo>
                      <a:pt x="18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7"/>
              <p:cNvSpPr/>
              <p:nvPr/>
            </p:nvSpPr>
            <p:spPr>
              <a:xfrm>
                <a:off x="1299281" y="1248912"/>
                <a:ext cx="1653084" cy="2607860"/>
              </a:xfrm>
              <a:custGeom>
                <a:avLst/>
                <a:gdLst/>
                <a:ahLst/>
                <a:cxnLst/>
                <a:rect l="l" t="t" r="r" b="b"/>
                <a:pathLst>
                  <a:path w="43153" h="68077" extrusionOk="0">
                    <a:moveTo>
                      <a:pt x="21573" y="0"/>
                    </a:moveTo>
                    <a:cubicBezTo>
                      <a:pt x="9653" y="0"/>
                      <a:pt x="1" y="7632"/>
                      <a:pt x="1" y="17053"/>
                    </a:cubicBezTo>
                    <a:cubicBezTo>
                      <a:pt x="1" y="18024"/>
                      <a:pt x="113" y="18989"/>
                      <a:pt x="317" y="19932"/>
                    </a:cubicBezTo>
                    <a:lnTo>
                      <a:pt x="8" y="20524"/>
                    </a:lnTo>
                    <a:lnTo>
                      <a:pt x="4584" y="46257"/>
                    </a:lnTo>
                    <a:cubicBezTo>
                      <a:pt x="4584" y="46257"/>
                      <a:pt x="5189" y="49024"/>
                      <a:pt x="7914" y="52052"/>
                    </a:cubicBezTo>
                    <a:cubicBezTo>
                      <a:pt x="8400" y="57825"/>
                      <a:pt x="11258" y="62746"/>
                      <a:pt x="15272" y="65351"/>
                    </a:cubicBezTo>
                    <a:cubicBezTo>
                      <a:pt x="17159" y="66703"/>
                      <a:pt x="19313" y="67632"/>
                      <a:pt x="21587" y="68076"/>
                    </a:cubicBezTo>
                    <a:cubicBezTo>
                      <a:pt x="23016" y="67787"/>
                      <a:pt x="24396" y="67316"/>
                      <a:pt x="25706" y="66668"/>
                    </a:cubicBezTo>
                    <a:cubicBezTo>
                      <a:pt x="31275" y="64725"/>
                      <a:pt x="35408" y="58698"/>
                      <a:pt x="35802" y="51411"/>
                    </a:cubicBezTo>
                    <a:cubicBezTo>
                      <a:pt x="38055" y="48644"/>
                      <a:pt x="38590" y="46257"/>
                      <a:pt x="38590" y="46257"/>
                    </a:cubicBezTo>
                    <a:lnTo>
                      <a:pt x="43152" y="20524"/>
                    </a:lnTo>
                    <a:lnTo>
                      <a:pt x="42843" y="19932"/>
                    </a:lnTo>
                    <a:cubicBezTo>
                      <a:pt x="43047" y="18989"/>
                      <a:pt x="43152" y="18024"/>
                      <a:pt x="43152" y="17053"/>
                    </a:cubicBezTo>
                    <a:cubicBezTo>
                      <a:pt x="43152" y="7632"/>
                      <a:pt x="33500" y="0"/>
                      <a:pt x="215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7"/>
              <p:cNvSpPr/>
              <p:nvPr/>
            </p:nvSpPr>
            <p:spPr>
              <a:xfrm>
                <a:off x="1978664" y="3204012"/>
                <a:ext cx="341780" cy="89103"/>
              </a:xfrm>
              <a:custGeom>
                <a:avLst/>
                <a:gdLst/>
                <a:ahLst/>
                <a:cxnLst/>
                <a:rect l="l" t="t" r="r" b="b"/>
                <a:pathLst>
                  <a:path w="8922" h="2326" extrusionOk="0">
                    <a:moveTo>
                      <a:pt x="874" y="1"/>
                    </a:moveTo>
                    <a:lnTo>
                      <a:pt x="1" y="2064"/>
                    </a:lnTo>
                    <a:cubicBezTo>
                      <a:pt x="779" y="2248"/>
                      <a:pt x="1535" y="2326"/>
                      <a:pt x="2256" y="2326"/>
                    </a:cubicBezTo>
                    <a:cubicBezTo>
                      <a:pt x="6076" y="2326"/>
                      <a:pt x="8921" y="149"/>
                      <a:pt x="8921" y="149"/>
                    </a:cubicBezTo>
                    <a:lnTo>
                      <a:pt x="8921" y="149"/>
                    </a:lnTo>
                    <a:cubicBezTo>
                      <a:pt x="7798" y="676"/>
                      <a:pt x="6584" y="857"/>
                      <a:pt x="5448" y="857"/>
                    </a:cubicBezTo>
                    <a:cubicBezTo>
                      <a:pt x="2976" y="857"/>
                      <a:pt x="874" y="1"/>
                      <a:pt x="8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7"/>
              <p:cNvSpPr/>
              <p:nvPr/>
            </p:nvSpPr>
            <p:spPr>
              <a:xfrm>
                <a:off x="1589230" y="2284977"/>
                <a:ext cx="382998" cy="173456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4528" extrusionOk="0">
                    <a:moveTo>
                      <a:pt x="6977" y="1"/>
                    </a:moveTo>
                    <a:cubicBezTo>
                      <a:pt x="6979" y="1"/>
                      <a:pt x="6980" y="1"/>
                      <a:pt x="6981" y="1"/>
                    </a:cubicBezTo>
                    <a:lnTo>
                      <a:pt x="6981" y="1"/>
                    </a:lnTo>
                    <a:cubicBezTo>
                      <a:pt x="6982" y="1"/>
                      <a:pt x="6983" y="1"/>
                      <a:pt x="6984" y="1"/>
                    </a:cubicBezTo>
                    <a:close/>
                    <a:moveTo>
                      <a:pt x="6981" y="1"/>
                    </a:moveTo>
                    <a:lnTo>
                      <a:pt x="6981" y="1"/>
                    </a:lnTo>
                    <a:cubicBezTo>
                      <a:pt x="6799" y="1"/>
                      <a:pt x="6617" y="22"/>
                      <a:pt x="6442" y="71"/>
                    </a:cubicBezTo>
                    <a:cubicBezTo>
                      <a:pt x="1514" y="768"/>
                      <a:pt x="0" y="3430"/>
                      <a:pt x="0" y="3430"/>
                    </a:cubicBezTo>
                    <a:cubicBezTo>
                      <a:pt x="1387" y="2169"/>
                      <a:pt x="3133" y="1388"/>
                      <a:pt x="4999" y="1184"/>
                    </a:cubicBezTo>
                    <a:lnTo>
                      <a:pt x="4999" y="1184"/>
                    </a:lnTo>
                    <a:cubicBezTo>
                      <a:pt x="4816" y="1515"/>
                      <a:pt x="4717" y="1881"/>
                      <a:pt x="4717" y="2261"/>
                    </a:cubicBezTo>
                    <a:cubicBezTo>
                      <a:pt x="4717" y="3623"/>
                      <a:pt x="5833" y="4528"/>
                      <a:pt x="6994" y="4528"/>
                    </a:cubicBezTo>
                    <a:cubicBezTo>
                      <a:pt x="7550" y="4528"/>
                      <a:pt x="8116" y="4321"/>
                      <a:pt x="8576" y="3859"/>
                    </a:cubicBezTo>
                    <a:cubicBezTo>
                      <a:pt x="9997" y="2438"/>
                      <a:pt x="8992" y="4"/>
                      <a:pt x="69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7"/>
              <p:cNvSpPr/>
              <p:nvPr/>
            </p:nvSpPr>
            <p:spPr>
              <a:xfrm>
                <a:off x="2358138" y="2283521"/>
                <a:ext cx="361470" cy="1731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4520" extrusionOk="0">
                    <a:moveTo>
                      <a:pt x="2451" y="0"/>
                    </a:moveTo>
                    <a:cubicBezTo>
                      <a:pt x="1437" y="0"/>
                      <a:pt x="543" y="676"/>
                      <a:pt x="276" y="1662"/>
                    </a:cubicBezTo>
                    <a:cubicBezTo>
                      <a:pt x="1" y="2640"/>
                      <a:pt x="423" y="3682"/>
                      <a:pt x="1296" y="4203"/>
                    </a:cubicBezTo>
                    <a:cubicBezTo>
                      <a:pt x="1653" y="4416"/>
                      <a:pt x="2051" y="4520"/>
                      <a:pt x="2447" y="4520"/>
                    </a:cubicBezTo>
                    <a:cubicBezTo>
                      <a:pt x="3020" y="4520"/>
                      <a:pt x="3588" y="4303"/>
                      <a:pt x="4021" y="3887"/>
                    </a:cubicBezTo>
                    <a:cubicBezTo>
                      <a:pt x="4753" y="3182"/>
                      <a:pt x="4922" y="2070"/>
                      <a:pt x="4437" y="1176"/>
                    </a:cubicBezTo>
                    <a:lnTo>
                      <a:pt x="4437" y="1176"/>
                    </a:lnTo>
                    <a:cubicBezTo>
                      <a:pt x="6295" y="1387"/>
                      <a:pt x="8048" y="2169"/>
                      <a:pt x="9435" y="3429"/>
                    </a:cubicBezTo>
                    <a:cubicBezTo>
                      <a:pt x="9435" y="3429"/>
                      <a:pt x="7922" y="768"/>
                      <a:pt x="2993" y="63"/>
                    </a:cubicBezTo>
                    <a:cubicBezTo>
                      <a:pt x="2817" y="21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37"/>
              <p:cNvSpPr/>
              <p:nvPr/>
            </p:nvSpPr>
            <p:spPr>
              <a:xfrm>
                <a:off x="1299281" y="1275996"/>
                <a:ext cx="874177" cy="2590889"/>
              </a:xfrm>
              <a:custGeom>
                <a:avLst/>
                <a:gdLst/>
                <a:ahLst/>
                <a:cxnLst/>
                <a:rect l="l" t="t" r="r" b="b"/>
                <a:pathLst>
                  <a:path w="22820" h="67634" extrusionOk="0">
                    <a:moveTo>
                      <a:pt x="16680" y="1"/>
                    </a:moveTo>
                    <a:lnTo>
                      <a:pt x="16680" y="1"/>
                    </a:lnTo>
                    <a:cubicBezTo>
                      <a:pt x="7126" y="1754"/>
                      <a:pt x="1" y="8527"/>
                      <a:pt x="1" y="16610"/>
                    </a:cubicBezTo>
                    <a:cubicBezTo>
                      <a:pt x="1" y="17581"/>
                      <a:pt x="113" y="18546"/>
                      <a:pt x="317" y="19489"/>
                    </a:cubicBezTo>
                    <a:lnTo>
                      <a:pt x="8" y="20081"/>
                    </a:lnTo>
                    <a:lnTo>
                      <a:pt x="4584" y="45814"/>
                    </a:lnTo>
                    <a:cubicBezTo>
                      <a:pt x="4584" y="45814"/>
                      <a:pt x="5189" y="48581"/>
                      <a:pt x="7914" y="51609"/>
                    </a:cubicBezTo>
                    <a:cubicBezTo>
                      <a:pt x="8400" y="57382"/>
                      <a:pt x="11258" y="62303"/>
                      <a:pt x="15272" y="64908"/>
                    </a:cubicBezTo>
                    <a:cubicBezTo>
                      <a:pt x="17159" y="66260"/>
                      <a:pt x="19313" y="67189"/>
                      <a:pt x="21587" y="67633"/>
                    </a:cubicBezTo>
                    <a:cubicBezTo>
                      <a:pt x="22017" y="67549"/>
                      <a:pt x="22425" y="67450"/>
                      <a:pt x="22819" y="67337"/>
                    </a:cubicBezTo>
                    <a:cubicBezTo>
                      <a:pt x="13364" y="65105"/>
                      <a:pt x="6063" y="50109"/>
                      <a:pt x="6063" y="31937"/>
                    </a:cubicBezTo>
                    <a:cubicBezTo>
                      <a:pt x="6063" y="17954"/>
                      <a:pt x="10385" y="5859"/>
                      <a:pt x="166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8" name="Google Shape;2368;p37"/>
              <p:cNvSpPr/>
              <p:nvPr/>
            </p:nvSpPr>
            <p:spPr>
              <a:xfrm>
                <a:off x="2105692" y="1524956"/>
                <a:ext cx="873641" cy="2336260"/>
              </a:xfrm>
              <a:custGeom>
                <a:avLst/>
                <a:gdLst/>
                <a:ahLst/>
                <a:cxnLst/>
                <a:rect l="l" t="t" r="r" b="b"/>
                <a:pathLst>
                  <a:path w="22806" h="60987" extrusionOk="0">
                    <a:moveTo>
                      <a:pt x="18722" y="0"/>
                    </a:moveTo>
                    <a:cubicBezTo>
                      <a:pt x="20010" y="6330"/>
                      <a:pt x="20271" y="14328"/>
                      <a:pt x="19201" y="22896"/>
                    </a:cubicBezTo>
                    <a:cubicBezTo>
                      <a:pt x="18342" y="29761"/>
                      <a:pt x="16758" y="36055"/>
                      <a:pt x="14716" y="41280"/>
                    </a:cubicBezTo>
                    <a:cubicBezTo>
                      <a:pt x="11914" y="51671"/>
                      <a:pt x="6464" y="59163"/>
                      <a:pt x="1" y="60690"/>
                    </a:cubicBezTo>
                    <a:cubicBezTo>
                      <a:pt x="395" y="60796"/>
                      <a:pt x="804" y="60895"/>
                      <a:pt x="1233" y="60986"/>
                    </a:cubicBezTo>
                    <a:cubicBezTo>
                      <a:pt x="3507" y="60543"/>
                      <a:pt x="5662" y="59606"/>
                      <a:pt x="7548" y="58254"/>
                    </a:cubicBezTo>
                    <a:cubicBezTo>
                      <a:pt x="11569" y="55649"/>
                      <a:pt x="14420" y="50735"/>
                      <a:pt x="14913" y="44962"/>
                    </a:cubicBezTo>
                    <a:cubicBezTo>
                      <a:pt x="17624" y="41934"/>
                      <a:pt x="18236" y="39174"/>
                      <a:pt x="18236" y="39174"/>
                    </a:cubicBezTo>
                    <a:lnTo>
                      <a:pt x="22805" y="13434"/>
                    </a:lnTo>
                    <a:lnTo>
                      <a:pt x="22496" y="12842"/>
                    </a:lnTo>
                    <a:cubicBezTo>
                      <a:pt x="22700" y="11899"/>
                      <a:pt x="22805" y="10934"/>
                      <a:pt x="22805" y="9963"/>
                    </a:cubicBezTo>
                    <a:cubicBezTo>
                      <a:pt x="22805" y="6245"/>
                      <a:pt x="21285" y="2810"/>
                      <a:pt x="187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7"/>
              <p:cNvSpPr/>
              <p:nvPr/>
            </p:nvSpPr>
            <p:spPr>
              <a:xfrm>
                <a:off x="2381889" y="2078538"/>
                <a:ext cx="321247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86" h="2648" extrusionOk="0">
                    <a:moveTo>
                      <a:pt x="296" y="0"/>
                    </a:moveTo>
                    <a:lnTo>
                      <a:pt x="1" y="2648"/>
                    </a:lnTo>
                    <a:lnTo>
                      <a:pt x="8097" y="2549"/>
                    </a:lnTo>
                    <a:lnTo>
                      <a:pt x="8386" y="1894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7"/>
              <p:cNvSpPr/>
              <p:nvPr/>
            </p:nvSpPr>
            <p:spPr>
              <a:xfrm>
                <a:off x="1605664" y="2072868"/>
                <a:ext cx="320979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79" h="2648" extrusionOk="0">
                    <a:moveTo>
                      <a:pt x="8090" y="0"/>
                    </a:moveTo>
                    <a:lnTo>
                      <a:pt x="1" y="1894"/>
                    </a:lnTo>
                    <a:lnTo>
                      <a:pt x="289" y="2549"/>
                    </a:lnTo>
                    <a:lnTo>
                      <a:pt x="8379" y="2648"/>
                    </a:lnTo>
                    <a:lnTo>
                      <a:pt x="809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7"/>
              <p:cNvSpPr/>
              <p:nvPr/>
            </p:nvSpPr>
            <p:spPr>
              <a:xfrm>
                <a:off x="1935262" y="2458280"/>
                <a:ext cx="346338" cy="558179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14571" extrusionOk="0">
                    <a:moveTo>
                      <a:pt x="4556" y="1"/>
                    </a:moveTo>
                    <a:cubicBezTo>
                      <a:pt x="3782" y="1"/>
                      <a:pt x="2967" y="236"/>
                      <a:pt x="2303" y="968"/>
                    </a:cubicBezTo>
                    <a:cubicBezTo>
                      <a:pt x="2303" y="968"/>
                      <a:pt x="1394" y="11114"/>
                      <a:pt x="0" y="13099"/>
                    </a:cubicBezTo>
                    <a:cubicBezTo>
                      <a:pt x="0" y="13099"/>
                      <a:pt x="2091" y="14570"/>
                      <a:pt x="4769" y="14570"/>
                    </a:cubicBezTo>
                    <a:cubicBezTo>
                      <a:pt x="6108" y="14570"/>
                      <a:pt x="7595" y="14203"/>
                      <a:pt x="9040" y="13099"/>
                    </a:cubicBezTo>
                    <a:cubicBezTo>
                      <a:pt x="9040" y="13099"/>
                      <a:pt x="7168" y="5115"/>
                      <a:pt x="7217" y="771"/>
                    </a:cubicBezTo>
                    <a:cubicBezTo>
                      <a:pt x="7221" y="771"/>
                      <a:pt x="5956" y="1"/>
                      <a:pt x="45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7"/>
              <p:cNvSpPr/>
              <p:nvPr/>
            </p:nvSpPr>
            <p:spPr>
              <a:xfrm>
                <a:off x="1046298" y="1274923"/>
                <a:ext cx="719875" cy="1317701"/>
              </a:xfrm>
              <a:custGeom>
                <a:avLst/>
                <a:gdLst/>
                <a:ahLst/>
                <a:cxnLst/>
                <a:rect l="l" t="t" r="r" b="b"/>
                <a:pathLst>
                  <a:path w="18792" h="34398" extrusionOk="0">
                    <a:moveTo>
                      <a:pt x="17179" y="0"/>
                    </a:moveTo>
                    <a:cubicBezTo>
                      <a:pt x="16373" y="0"/>
                      <a:pt x="15164" y="253"/>
                      <a:pt x="13349" y="1011"/>
                    </a:cubicBezTo>
                    <a:cubicBezTo>
                      <a:pt x="13349" y="1011"/>
                      <a:pt x="13129" y="951"/>
                      <a:pt x="12757" y="951"/>
                    </a:cubicBezTo>
                    <a:cubicBezTo>
                      <a:pt x="11474" y="951"/>
                      <a:pt x="8384" y="1657"/>
                      <a:pt x="6224" y="7925"/>
                    </a:cubicBezTo>
                    <a:cubicBezTo>
                      <a:pt x="6224" y="7925"/>
                      <a:pt x="0" y="12142"/>
                      <a:pt x="4091" y="20422"/>
                    </a:cubicBezTo>
                    <a:cubicBezTo>
                      <a:pt x="4091" y="20422"/>
                      <a:pt x="2803" y="24513"/>
                      <a:pt x="6605" y="28793"/>
                    </a:cubicBezTo>
                    <a:lnTo>
                      <a:pt x="9195" y="34398"/>
                    </a:lnTo>
                    <a:lnTo>
                      <a:pt x="10118" y="33581"/>
                    </a:lnTo>
                    <a:cubicBezTo>
                      <a:pt x="10118" y="33581"/>
                      <a:pt x="6443" y="6087"/>
                      <a:pt x="18792" y="1011"/>
                    </a:cubicBezTo>
                    <a:cubicBezTo>
                      <a:pt x="18792" y="1011"/>
                      <a:pt x="18792" y="0"/>
                      <a:pt x="171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7"/>
              <p:cNvSpPr/>
              <p:nvPr/>
            </p:nvSpPr>
            <p:spPr>
              <a:xfrm>
                <a:off x="2496237" y="1275996"/>
                <a:ext cx="719913" cy="1316629"/>
              </a:xfrm>
              <a:custGeom>
                <a:avLst/>
                <a:gdLst/>
                <a:ahLst/>
                <a:cxnLst/>
                <a:rect l="l" t="t" r="r" b="b"/>
                <a:pathLst>
                  <a:path w="18793" h="34370" extrusionOk="0">
                    <a:moveTo>
                      <a:pt x="1692" y="1"/>
                    </a:moveTo>
                    <a:cubicBezTo>
                      <a:pt x="1" y="1"/>
                      <a:pt x="1" y="1096"/>
                      <a:pt x="1" y="1096"/>
                    </a:cubicBezTo>
                    <a:cubicBezTo>
                      <a:pt x="12350" y="6165"/>
                      <a:pt x="8675" y="33553"/>
                      <a:pt x="8675" y="33553"/>
                    </a:cubicBezTo>
                    <a:lnTo>
                      <a:pt x="9597" y="34370"/>
                    </a:lnTo>
                    <a:lnTo>
                      <a:pt x="12188" y="28765"/>
                    </a:lnTo>
                    <a:cubicBezTo>
                      <a:pt x="15990" y="24485"/>
                      <a:pt x="14702" y="20394"/>
                      <a:pt x="14702" y="20394"/>
                    </a:cubicBezTo>
                    <a:cubicBezTo>
                      <a:pt x="18792" y="12114"/>
                      <a:pt x="12568" y="7897"/>
                      <a:pt x="12568" y="7897"/>
                    </a:cubicBezTo>
                    <a:cubicBezTo>
                      <a:pt x="10408" y="1629"/>
                      <a:pt x="7318" y="923"/>
                      <a:pt x="6036" y="923"/>
                    </a:cubicBezTo>
                    <a:cubicBezTo>
                      <a:pt x="5663" y="923"/>
                      <a:pt x="5443" y="983"/>
                      <a:pt x="5443" y="983"/>
                    </a:cubicBezTo>
                    <a:cubicBezTo>
                      <a:pt x="3687" y="249"/>
                      <a:pt x="249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7"/>
              <p:cNvSpPr/>
              <p:nvPr/>
            </p:nvSpPr>
            <p:spPr>
              <a:xfrm>
                <a:off x="1856233" y="1265499"/>
                <a:ext cx="549713" cy="397440"/>
              </a:xfrm>
              <a:custGeom>
                <a:avLst/>
                <a:gdLst/>
                <a:ahLst/>
                <a:cxnLst/>
                <a:rect l="l" t="t" r="r" b="b"/>
                <a:pathLst>
                  <a:path w="14350" h="10375" extrusionOk="0">
                    <a:moveTo>
                      <a:pt x="12790" y="0"/>
                    </a:moveTo>
                    <a:cubicBezTo>
                      <a:pt x="11299" y="0"/>
                      <a:pt x="9857" y="1187"/>
                      <a:pt x="9857" y="1187"/>
                    </a:cubicBezTo>
                    <a:cubicBezTo>
                      <a:pt x="1690" y="6256"/>
                      <a:pt x="0" y="10375"/>
                      <a:pt x="0" y="10375"/>
                    </a:cubicBezTo>
                    <a:cubicBezTo>
                      <a:pt x="4633" y="3756"/>
                      <a:pt x="14349" y="567"/>
                      <a:pt x="14349" y="567"/>
                    </a:cubicBezTo>
                    <a:cubicBezTo>
                      <a:pt x="13866" y="153"/>
                      <a:pt x="13325" y="0"/>
                      <a:pt x="12790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7"/>
              <p:cNvSpPr/>
              <p:nvPr/>
            </p:nvSpPr>
            <p:spPr>
              <a:xfrm>
                <a:off x="1865389" y="1226234"/>
                <a:ext cx="405408" cy="354459"/>
              </a:xfrm>
              <a:custGeom>
                <a:avLst/>
                <a:gdLst/>
                <a:ahLst/>
                <a:cxnLst/>
                <a:rect l="l" t="t" r="r" b="b"/>
                <a:pathLst>
                  <a:path w="10583" h="9253" extrusionOk="0">
                    <a:moveTo>
                      <a:pt x="8357" y="0"/>
                    </a:moveTo>
                    <a:cubicBezTo>
                      <a:pt x="7647" y="0"/>
                      <a:pt x="6732" y="152"/>
                      <a:pt x="5570" y="585"/>
                    </a:cubicBezTo>
                    <a:cubicBezTo>
                      <a:pt x="5570" y="592"/>
                      <a:pt x="1106" y="3458"/>
                      <a:pt x="1" y="9252"/>
                    </a:cubicBezTo>
                    <a:cubicBezTo>
                      <a:pt x="1" y="9252"/>
                      <a:pt x="3303" y="2599"/>
                      <a:pt x="10583" y="853"/>
                    </a:cubicBezTo>
                    <a:cubicBezTo>
                      <a:pt x="10583" y="853"/>
                      <a:pt x="10040" y="0"/>
                      <a:pt x="8357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7"/>
              <p:cNvSpPr/>
              <p:nvPr/>
            </p:nvSpPr>
            <p:spPr>
              <a:xfrm>
                <a:off x="1803599" y="1245963"/>
                <a:ext cx="201536" cy="285889"/>
              </a:xfrm>
              <a:custGeom>
                <a:avLst/>
                <a:gdLst/>
                <a:ahLst/>
                <a:cxnLst/>
                <a:rect l="l" t="t" r="r" b="b"/>
                <a:pathLst>
                  <a:path w="5261" h="7463" extrusionOk="0">
                    <a:moveTo>
                      <a:pt x="3920" y="1"/>
                    </a:moveTo>
                    <a:cubicBezTo>
                      <a:pt x="1" y="1"/>
                      <a:pt x="128" y="7463"/>
                      <a:pt x="128" y="7463"/>
                    </a:cubicBezTo>
                    <a:cubicBezTo>
                      <a:pt x="846" y="2999"/>
                      <a:pt x="5261" y="253"/>
                      <a:pt x="5261" y="253"/>
                    </a:cubicBezTo>
                    <a:cubicBezTo>
                      <a:pt x="4768" y="79"/>
                      <a:pt x="4322" y="1"/>
                      <a:pt x="3920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7"/>
              <p:cNvSpPr/>
              <p:nvPr/>
            </p:nvSpPr>
            <p:spPr>
              <a:xfrm>
                <a:off x="1790153" y="2298614"/>
                <a:ext cx="145147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83" extrusionOk="0">
                    <a:moveTo>
                      <a:pt x="1894" y="0"/>
                    </a:moveTo>
                    <a:cubicBezTo>
                      <a:pt x="845" y="0"/>
                      <a:pt x="0" y="824"/>
                      <a:pt x="0" y="1845"/>
                    </a:cubicBezTo>
                    <a:cubicBezTo>
                      <a:pt x="0" y="2859"/>
                      <a:pt x="845" y="3683"/>
                      <a:pt x="1894" y="3683"/>
                    </a:cubicBezTo>
                    <a:cubicBezTo>
                      <a:pt x="2936" y="3683"/>
                      <a:pt x="3788" y="2859"/>
                      <a:pt x="3788" y="1845"/>
                    </a:cubicBezTo>
                    <a:cubicBezTo>
                      <a:pt x="3788" y="824"/>
                      <a:pt x="2943" y="0"/>
                      <a:pt x="1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7"/>
              <p:cNvSpPr/>
              <p:nvPr/>
            </p:nvSpPr>
            <p:spPr>
              <a:xfrm>
                <a:off x="1790153" y="2316427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0" y="338"/>
                      <a:pt x="0" y="845"/>
                      <a:pt x="0" y="1380"/>
                    </a:cubicBezTo>
                    <a:cubicBezTo>
                      <a:pt x="0" y="2394"/>
                      <a:pt x="845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1" y="845"/>
                      <a:pt x="3542" y="338"/>
                      <a:pt x="3134" y="0"/>
                    </a:cubicBezTo>
                    <a:cubicBezTo>
                      <a:pt x="2778" y="303"/>
                      <a:pt x="2336" y="454"/>
                      <a:pt x="1894" y="454"/>
                    </a:cubicBezTo>
                    <a:cubicBezTo>
                      <a:pt x="1453" y="454"/>
                      <a:pt x="1011" y="303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7"/>
              <p:cNvSpPr/>
              <p:nvPr/>
            </p:nvSpPr>
            <p:spPr>
              <a:xfrm>
                <a:off x="2381621" y="2299955"/>
                <a:ext cx="145147" cy="140550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69" extrusionOk="0">
                    <a:moveTo>
                      <a:pt x="1894" y="1"/>
                    </a:moveTo>
                    <a:cubicBezTo>
                      <a:pt x="845" y="1"/>
                      <a:pt x="1" y="817"/>
                      <a:pt x="1" y="1831"/>
                    </a:cubicBezTo>
                    <a:cubicBezTo>
                      <a:pt x="1" y="2845"/>
                      <a:pt x="845" y="3669"/>
                      <a:pt x="1894" y="3669"/>
                    </a:cubicBezTo>
                    <a:cubicBezTo>
                      <a:pt x="2936" y="3669"/>
                      <a:pt x="3788" y="2845"/>
                      <a:pt x="3788" y="1831"/>
                    </a:cubicBezTo>
                    <a:cubicBezTo>
                      <a:pt x="3788" y="817"/>
                      <a:pt x="2936" y="1"/>
                      <a:pt x="18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7"/>
              <p:cNvSpPr/>
              <p:nvPr/>
            </p:nvSpPr>
            <p:spPr>
              <a:xfrm>
                <a:off x="2381353" y="2317232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7" y="338"/>
                      <a:pt x="8" y="845"/>
                      <a:pt x="0" y="1380"/>
                    </a:cubicBezTo>
                    <a:cubicBezTo>
                      <a:pt x="0" y="2394"/>
                      <a:pt x="852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8" y="845"/>
                      <a:pt x="3549" y="338"/>
                      <a:pt x="3141" y="0"/>
                    </a:cubicBezTo>
                    <a:cubicBezTo>
                      <a:pt x="2782" y="306"/>
                      <a:pt x="2340" y="460"/>
                      <a:pt x="1898" y="460"/>
                    </a:cubicBezTo>
                    <a:cubicBezTo>
                      <a:pt x="1456" y="460"/>
                      <a:pt x="1014" y="306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7"/>
              <p:cNvSpPr/>
              <p:nvPr/>
            </p:nvSpPr>
            <p:spPr>
              <a:xfrm>
                <a:off x="2495969" y="2359025"/>
                <a:ext cx="18119" cy="3321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867" extrusionOk="0">
                    <a:moveTo>
                      <a:pt x="240" y="0"/>
                    </a:moveTo>
                    <a:cubicBezTo>
                      <a:pt x="106" y="0"/>
                      <a:pt x="1" y="191"/>
                      <a:pt x="1" y="430"/>
                    </a:cubicBezTo>
                    <a:cubicBezTo>
                      <a:pt x="1" y="669"/>
                      <a:pt x="106" y="866"/>
                      <a:pt x="240" y="866"/>
                    </a:cubicBezTo>
                    <a:cubicBezTo>
                      <a:pt x="367" y="866"/>
                      <a:pt x="472" y="669"/>
                      <a:pt x="472" y="430"/>
                    </a:cubicBezTo>
                    <a:cubicBezTo>
                      <a:pt x="472" y="191"/>
                      <a:pt x="367" y="0"/>
                      <a:pt x="2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7"/>
              <p:cNvSpPr/>
              <p:nvPr/>
            </p:nvSpPr>
            <p:spPr>
              <a:xfrm>
                <a:off x="1799577" y="2353356"/>
                <a:ext cx="17851" cy="3348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874" extrusionOk="0">
                    <a:moveTo>
                      <a:pt x="233" y="1"/>
                    </a:moveTo>
                    <a:cubicBezTo>
                      <a:pt x="106" y="1"/>
                      <a:pt x="1" y="198"/>
                      <a:pt x="1" y="437"/>
                    </a:cubicBezTo>
                    <a:cubicBezTo>
                      <a:pt x="1" y="677"/>
                      <a:pt x="106" y="874"/>
                      <a:pt x="233" y="874"/>
                    </a:cubicBezTo>
                    <a:cubicBezTo>
                      <a:pt x="360" y="874"/>
                      <a:pt x="466" y="677"/>
                      <a:pt x="466" y="437"/>
                    </a:cubicBezTo>
                    <a:cubicBezTo>
                      <a:pt x="466" y="198"/>
                      <a:pt x="360" y="1"/>
                      <a:pt x="23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7"/>
              <p:cNvSpPr/>
              <p:nvPr/>
            </p:nvSpPr>
            <p:spPr>
              <a:xfrm>
                <a:off x="2108412" y="3540237"/>
                <a:ext cx="358328" cy="79718"/>
              </a:xfrm>
              <a:custGeom>
                <a:avLst/>
                <a:gdLst/>
                <a:ahLst/>
                <a:cxnLst/>
                <a:rect l="l" t="t" r="r" b="b"/>
                <a:pathLst>
                  <a:path w="9354" h="2081" extrusionOk="0">
                    <a:moveTo>
                      <a:pt x="4070" y="0"/>
                    </a:moveTo>
                    <a:cubicBezTo>
                      <a:pt x="1790" y="0"/>
                      <a:pt x="0" y="398"/>
                      <a:pt x="0" y="398"/>
                    </a:cubicBezTo>
                    <a:cubicBezTo>
                      <a:pt x="366" y="357"/>
                      <a:pt x="734" y="338"/>
                      <a:pt x="1102" y="338"/>
                    </a:cubicBezTo>
                    <a:cubicBezTo>
                      <a:pt x="4670" y="338"/>
                      <a:pt x="8153" y="2080"/>
                      <a:pt x="8153" y="2080"/>
                    </a:cubicBezTo>
                    <a:cubicBezTo>
                      <a:pt x="9354" y="1947"/>
                      <a:pt x="9091" y="841"/>
                      <a:pt x="9090" y="841"/>
                    </a:cubicBezTo>
                    <a:lnTo>
                      <a:pt x="9090" y="841"/>
                    </a:lnTo>
                    <a:cubicBezTo>
                      <a:pt x="9090" y="841"/>
                      <a:pt x="9090" y="841"/>
                      <a:pt x="9090" y="841"/>
                    </a:cubicBezTo>
                    <a:cubicBezTo>
                      <a:pt x="7471" y="192"/>
                      <a:pt x="5652" y="0"/>
                      <a:pt x="40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7"/>
              <p:cNvSpPr/>
              <p:nvPr/>
            </p:nvSpPr>
            <p:spPr>
              <a:xfrm>
                <a:off x="2237316" y="3561383"/>
                <a:ext cx="220383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3683" extrusionOk="0">
                    <a:moveTo>
                      <a:pt x="1" y="1"/>
                    </a:moveTo>
                    <a:cubicBezTo>
                      <a:pt x="1" y="1"/>
                      <a:pt x="5260" y="1155"/>
                      <a:pt x="2824" y="3683"/>
                    </a:cubicBezTo>
                    <a:lnTo>
                      <a:pt x="4246" y="3338"/>
                    </a:lnTo>
                    <a:lnTo>
                      <a:pt x="5753" y="10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7"/>
              <p:cNvSpPr/>
              <p:nvPr/>
            </p:nvSpPr>
            <p:spPr>
              <a:xfrm>
                <a:off x="2386754" y="3439871"/>
                <a:ext cx="155912" cy="17859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662" extrusionOk="0">
                    <a:moveTo>
                      <a:pt x="4070" y="1"/>
                    </a:moveTo>
                    <a:cubicBezTo>
                      <a:pt x="2626" y="3134"/>
                      <a:pt x="0" y="3183"/>
                      <a:pt x="0" y="3183"/>
                    </a:cubicBezTo>
                    <a:lnTo>
                      <a:pt x="451" y="4662"/>
                    </a:lnTo>
                    <a:lnTo>
                      <a:pt x="3654" y="3183"/>
                    </a:lnTo>
                    <a:lnTo>
                      <a:pt x="407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7"/>
              <p:cNvSpPr/>
              <p:nvPr/>
            </p:nvSpPr>
            <p:spPr>
              <a:xfrm>
                <a:off x="1551995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1842" y="0"/>
                    </a:moveTo>
                    <a:cubicBezTo>
                      <a:pt x="1755" y="0"/>
                      <a:pt x="1669" y="11"/>
                      <a:pt x="1585" y="33"/>
                    </a:cubicBezTo>
                    <a:cubicBezTo>
                      <a:pt x="402" y="343"/>
                      <a:pt x="1" y="2758"/>
                      <a:pt x="698" y="5447"/>
                    </a:cubicBezTo>
                    <a:cubicBezTo>
                      <a:pt x="1339" y="7940"/>
                      <a:pt x="2697" y="9782"/>
                      <a:pt x="3841" y="9782"/>
                    </a:cubicBezTo>
                    <a:cubicBezTo>
                      <a:pt x="3928" y="9782"/>
                      <a:pt x="4014" y="9771"/>
                      <a:pt x="4098" y="9749"/>
                    </a:cubicBezTo>
                    <a:cubicBezTo>
                      <a:pt x="5281" y="9439"/>
                      <a:pt x="5675" y="7017"/>
                      <a:pt x="4985" y="4335"/>
                    </a:cubicBezTo>
                    <a:cubicBezTo>
                      <a:pt x="4338" y="1843"/>
                      <a:pt x="2985" y="0"/>
                      <a:pt x="18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7"/>
              <p:cNvSpPr/>
              <p:nvPr/>
            </p:nvSpPr>
            <p:spPr>
              <a:xfrm>
                <a:off x="2536153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3835" y="0"/>
                    </a:moveTo>
                    <a:cubicBezTo>
                      <a:pt x="2697" y="0"/>
                      <a:pt x="1339" y="1843"/>
                      <a:pt x="698" y="4335"/>
                    </a:cubicBezTo>
                    <a:cubicBezTo>
                      <a:pt x="1" y="7017"/>
                      <a:pt x="402" y="9439"/>
                      <a:pt x="1585" y="9749"/>
                    </a:cubicBezTo>
                    <a:cubicBezTo>
                      <a:pt x="1669" y="9771"/>
                      <a:pt x="1754" y="9782"/>
                      <a:pt x="1841" y="9782"/>
                    </a:cubicBezTo>
                    <a:cubicBezTo>
                      <a:pt x="2980" y="9782"/>
                      <a:pt x="4344" y="7940"/>
                      <a:pt x="4986" y="5447"/>
                    </a:cubicBezTo>
                    <a:cubicBezTo>
                      <a:pt x="5676" y="2758"/>
                      <a:pt x="5281" y="343"/>
                      <a:pt x="4091" y="33"/>
                    </a:cubicBezTo>
                    <a:cubicBezTo>
                      <a:pt x="4008" y="11"/>
                      <a:pt x="3922" y="0"/>
                      <a:pt x="38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7"/>
              <p:cNvSpPr/>
              <p:nvPr/>
            </p:nvSpPr>
            <p:spPr>
              <a:xfrm>
                <a:off x="1465957" y="968118"/>
                <a:ext cx="1363402" cy="694821"/>
              </a:xfrm>
              <a:custGeom>
                <a:avLst/>
                <a:gdLst/>
                <a:ahLst/>
                <a:cxnLst/>
                <a:rect l="l" t="t" r="r" b="b"/>
                <a:pathLst>
                  <a:path w="35591" h="18138" extrusionOk="0">
                    <a:moveTo>
                      <a:pt x="10195" y="17328"/>
                    </a:moveTo>
                    <a:cubicBezTo>
                      <a:pt x="10195" y="17328"/>
                      <a:pt x="10195" y="17328"/>
                      <a:pt x="10195" y="17328"/>
                    </a:cubicBezTo>
                    <a:cubicBezTo>
                      <a:pt x="10195" y="17328"/>
                      <a:pt x="10195" y="17328"/>
                      <a:pt x="10195" y="17328"/>
                    </a:cubicBezTo>
                    <a:close/>
                    <a:moveTo>
                      <a:pt x="17546" y="0"/>
                    </a:moveTo>
                    <a:cubicBezTo>
                      <a:pt x="7135" y="0"/>
                      <a:pt x="1" y="9386"/>
                      <a:pt x="1" y="9386"/>
                    </a:cubicBezTo>
                    <a:lnTo>
                      <a:pt x="747" y="17659"/>
                    </a:lnTo>
                    <a:cubicBezTo>
                      <a:pt x="3204" y="11484"/>
                      <a:pt x="8055" y="11365"/>
                      <a:pt x="8055" y="11365"/>
                    </a:cubicBezTo>
                    <a:lnTo>
                      <a:pt x="8055" y="11365"/>
                    </a:lnTo>
                    <a:cubicBezTo>
                      <a:pt x="7175" y="13104"/>
                      <a:pt x="8942" y="15786"/>
                      <a:pt x="8942" y="15786"/>
                    </a:cubicBezTo>
                    <a:cubicBezTo>
                      <a:pt x="10030" y="11404"/>
                      <a:pt x="11165" y="10467"/>
                      <a:pt x="11938" y="10467"/>
                    </a:cubicBezTo>
                    <a:cubicBezTo>
                      <a:pt x="12517" y="10467"/>
                      <a:pt x="12892" y="10991"/>
                      <a:pt x="12892" y="10991"/>
                    </a:cubicBezTo>
                    <a:cubicBezTo>
                      <a:pt x="10343" y="13406"/>
                      <a:pt x="10195" y="17328"/>
                      <a:pt x="10195" y="17328"/>
                    </a:cubicBezTo>
                    <a:cubicBezTo>
                      <a:pt x="11230" y="15082"/>
                      <a:pt x="15828" y="9844"/>
                      <a:pt x="15828" y="9844"/>
                    </a:cubicBezTo>
                    <a:cubicBezTo>
                      <a:pt x="16512" y="9506"/>
                      <a:pt x="16975" y="9381"/>
                      <a:pt x="17284" y="9381"/>
                    </a:cubicBezTo>
                    <a:cubicBezTo>
                      <a:pt x="18181" y="9381"/>
                      <a:pt x="17792" y="10435"/>
                      <a:pt x="17792" y="10435"/>
                    </a:cubicBezTo>
                    <a:lnTo>
                      <a:pt x="11639" y="16117"/>
                    </a:lnTo>
                    <a:lnTo>
                      <a:pt x="10188" y="18138"/>
                    </a:lnTo>
                    <a:cubicBezTo>
                      <a:pt x="17616" y="10414"/>
                      <a:pt x="27691" y="9034"/>
                      <a:pt x="27691" y="9034"/>
                    </a:cubicBezTo>
                    <a:lnTo>
                      <a:pt x="35591" y="9893"/>
                    </a:lnTo>
                    <a:cubicBezTo>
                      <a:pt x="29062" y="2459"/>
                      <a:pt x="22875" y="0"/>
                      <a:pt x="175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7"/>
              <p:cNvSpPr/>
              <p:nvPr/>
            </p:nvSpPr>
            <p:spPr>
              <a:xfrm>
                <a:off x="1253158" y="1309898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1855" y="1"/>
                    </a:moveTo>
                    <a:cubicBezTo>
                      <a:pt x="6574" y="1"/>
                      <a:pt x="1801" y="4185"/>
                      <a:pt x="761" y="10068"/>
                    </a:cubicBezTo>
                    <a:cubicBezTo>
                      <a:pt x="1" y="14390"/>
                      <a:pt x="1458" y="18537"/>
                      <a:pt x="4253" y="21157"/>
                    </a:cubicBezTo>
                    <a:cubicBezTo>
                      <a:pt x="4563" y="12996"/>
                      <a:pt x="6429" y="2999"/>
                      <a:pt x="13392" y="140"/>
                    </a:cubicBezTo>
                    <a:lnTo>
                      <a:pt x="13392" y="119"/>
                    </a:lnTo>
                    <a:cubicBezTo>
                      <a:pt x="12877" y="39"/>
                      <a:pt x="12364" y="1"/>
                      <a:pt x="11855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37"/>
              <p:cNvSpPr/>
              <p:nvPr/>
            </p:nvSpPr>
            <p:spPr>
              <a:xfrm>
                <a:off x="2221687" y="1253816"/>
                <a:ext cx="595567" cy="485739"/>
              </a:xfrm>
              <a:custGeom>
                <a:avLst/>
                <a:gdLst/>
                <a:ahLst/>
                <a:cxnLst/>
                <a:rect l="l" t="t" r="r" b="b"/>
                <a:pathLst>
                  <a:path w="15547" h="12680" extrusionOk="0">
                    <a:moveTo>
                      <a:pt x="6413" y="1"/>
                    </a:moveTo>
                    <a:cubicBezTo>
                      <a:pt x="4599" y="1"/>
                      <a:pt x="2010" y="677"/>
                      <a:pt x="0" y="3907"/>
                    </a:cubicBezTo>
                    <a:cubicBezTo>
                      <a:pt x="0" y="3907"/>
                      <a:pt x="1095" y="3573"/>
                      <a:pt x="2748" y="3573"/>
                    </a:cubicBezTo>
                    <a:cubicBezTo>
                      <a:pt x="6021" y="3573"/>
                      <a:pt x="11484" y="4881"/>
                      <a:pt x="14983" y="12679"/>
                    </a:cubicBezTo>
                    <a:cubicBezTo>
                      <a:pt x="14983" y="12679"/>
                      <a:pt x="15546" y="3921"/>
                      <a:pt x="8625" y="351"/>
                    </a:cubicBezTo>
                    <a:cubicBezTo>
                      <a:pt x="8625" y="351"/>
                      <a:pt x="7720" y="1"/>
                      <a:pt x="6413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37"/>
              <p:cNvSpPr/>
              <p:nvPr/>
            </p:nvSpPr>
            <p:spPr>
              <a:xfrm>
                <a:off x="2495969" y="1313154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537" y="0"/>
                    </a:moveTo>
                    <a:cubicBezTo>
                      <a:pt x="1029" y="0"/>
                      <a:pt x="516" y="39"/>
                      <a:pt x="1" y="119"/>
                    </a:cubicBezTo>
                    <a:cubicBezTo>
                      <a:pt x="1" y="126"/>
                      <a:pt x="1" y="133"/>
                      <a:pt x="1" y="133"/>
                    </a:cubicBezTo>
                    <a:cubicBezTo>
                      <a:pt x="6971" y="2998"/>
                      <a:pt x="8837" y="12989"/>
                      <a:pt x="9139" y="21156"/>
                    </a:cubicBezTo>
                    <a:cubicBezTo>
                      <a:pt x="11935" y="18544"/>
                      <a:pt x="13392" y="14397"/>
                      <a:pt x="12632" y="10067"/>
                    </a:cubicBezTo>
                    <a:cubicBezTo>
                      <a:pt x="11598" y="4184"/>
                      <a:pt x="6820" y="0"/>
                      <a:pt x="1537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37"/>
              <p:cNvSpPr/>
              <p:nvPr/>
            </p:nvSpPr>
            <p:spPr>
              <a:xfrm>
                <a:off x="2022105" y="1405781"/>
                <a:ext cx="773812" cy="335382"/>
              </a:xfrm>
              <a:custGeom>
                <a:avLst/>
                <a:gdLst/>
                <a:ahLst/>
                <a:cxnLst/>
                <a:rect l="l" t="t" r="r" b="b"/>
                <a:pathLst>
                  <a:path w="20200" h="8755" extrusionOk="0">
                    <a:moveTo>
                      <a:pt x="10843" y="1"/>
                    </a:moveTo>
                    <a:cubicBezTo>
                      <a:pt x="5048" y="1"/>
                      <a:pt x="0" y="4931"/>
                      <a:pt x="0" y="4931"/>
                    </a:cubicBezTo>
                    <a:cubicBezTo>
                      <a:pt x="2428" y="3330"/>
                      <a:pt x="4858" y="2722"/>
                      <a:pt x="7149" y="2722"/>
                    </a:cubicBezTo>
                    <a:cubicBezTo>
                      <a:pt x="14366" y="2722"/>
                      <a:pt x="20200" y="8754"/>
                      <a:pt x="20200" y="8754"/>
                    </a:cubicBezTo>
                    <a:cubicBezTo>
                      <a:pt x="17609" y="212"/>
                      <a:pt x="11683" y="2"/>
                      <a:pt x="11107" y="2"/>
                    </a:cubicBezTo>
                    <a:cubicBezTo>
                      <a:pt x="11077" y="2"/>
                      <a:pt x="11061" y="3"/>
                      <a:pt x="11061" y="3"/>
                    </a:cubicBezTo>
                    <a:cubicBezTo>
                      <a:pt x="10988" y="1"/>
                      <a:pt x="10916" y="1"/>
                      <a:pt x="108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37"/>
              <p:cNvSpPr/>
              <p:nvPr/>
            </p:nvSpPr>
            <p:spPr>
              <a:xfrm>
                <a:off x="1774524" y="1214857"/>
                <a:ext cx="907849" cy="397938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10388" extrusionOk="0">
                    <a:moveTo>
                      <a:pt x="5779" y="1"/>
                    </a:moveTo>
                    <a:cubicBezTo>
                      <a:pt x="4378" y="1"/>
                      <a:pt x="2878" y="93"/>
                      <a:pt x="1274" y="298"/>
                    </a:cubicBezTo>
                    <a:cubicBezTo>
                      <a:pt x="1274" y="298"/>
                      <a:pt x="0" y="2185"/>
                      <a:pt x="1113" y="6128"/>
                    </a:cubicBezTo>
                    <a:cubicBezTo>
                      <a:pt x="1113" y="6128"/>
                      <a:pt x="2034" y="2411"/>
                      <a:pt x="4625" y="2411"/>
                    </a:cubicBezTo>
                    <a:cubicBezTo>
                      <a:pt x="5164" y="2411"/>
                      <a:pt x="5774" y="2572"/>
                      <a:pt x="6463" y="2959"/>
                    </a:cubicBezTo>
                    <a:cubicBezTo>
                      <a:pt x="6463" y="2959"/>
                      <a:pt x="3929" y="5719"/>
                      <a:pt x="2929" y="8416"/>
                    </a:cubicBezTo>
                    <a:cubicBezTo>
                      <a:pt x="2929" y="8416"/>
                      <a:pt x="6428" y="2414"/>
                      <a:pt x="9610" y="2414"/>
                    </a:cubicBezTo>
                    <a:cubicBezTo>
                      <a:pt x="9799" y="2414"/>
                      <a:pt x="9987" y="2435"/>
                      <a:pt x="10174" y="2480"/>
                    </a:cubicBezTo>
                    <a:cubicBezTo>
                      <a:pt x="10174" y="2480"/>
                      <a:pt x="11082" y="2727"/>
                      <a:pt x="10617" y="3959"/>
                    </a:cubicBezTo>
                    <a:lnTo>
                      <a:pt x="5569" y="8036"/>
                    </a:lnTo>
                    <a:cubicBezTo>
                      <a:pt x="5569" y="8036"/>
                      <a:pt x="11124" y="3573"/>
                      <a:pt x="15465" y="3573"/>
                    </a:cubicBezTo>
                    <a:cubicBezTo>
                      <a:pt x="16754" y="3573"/>
                      <a:pt x="17936" y="3967"/>
                      <a:pt x="18834" y="4987"/>
                    </a:cubicBezTo>
                    <a:cubicBezTo>
                      <a:pt x="18834" y="4987"/>
                      <a:pt x="13279" y="6261"/>
                      <a:pt x="11321" y="7360"/>
                    </a:cubicBezTo>
                    <a:cubicBezTo>
                      <a:pt x="11321" y="7360"/>
                      <a:pt x="12485" y="7196"/>
                      <a:pt x="14141" y="7196"/>
                    </a:cubicBezTo>
                    <a:cubicBezTo>
                      <a:pt x="17015" y="7196"/>
                      <a:pt x="21372" y="7689"/>
                      <a:pt x="23699" y="10387"/>
                    </a:cubicBezTo>
                    <a:cubicBezTo>
                      <a:pt x="23699" y="10387"/>
                      <a:pt x="21749" y="7184"/>
                      <a:pt x="18834" y="6747"/>
                    </a:cubicBezTo>
                    <a:cubicBezTo>
                      <a:pt x="18834" y="6747"/>
                      <a:pt x="19064" y="6708"/>
                      <a:pt x="19443" y="6708"/>
                    </a:cubicBezTo>
                    <a:cubicBezTo>
                      <a:pt x="20319" y="6708"/>
                      <a:pt x="21988" y="6914"/>
                      <a:pt x="23452" y="8275"/>
                    </a:cubicBezTo>
                    <a:cubicBezTo>
                      <a:pt x="23452" y="8275"/>
                      <a:pt x="19024" y="1"/>
                      <a:pt x="5779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37"/>
              <p:cNvSpPr/>
              <p:nvPr/>
            </p:nvSpPr>
            <p:spPr>
              <a:xfrm>
                <a:off x="1589230" y="1003514"/>
                <a:ext cx="1061616" cy="290486"/>
              </a:xfrm>
              <a:custGeom>
                <a:avLst/>
                <a:gdLst/>
                <a:ahLst/>
                <a:cxnLst/>
                <a:rect l="l" t="t" r="r" b="b"/>
                <a:pathLst>
                  <a:path w="27713" h="7583" extrusionOk="0">
                    <a:moveTo>
                      <a:pt x="4619" y="7582"/>
                    </a:moveTo>
                    <a:cubicBezTo>
                      <a:pt x="4619" y="7582"/>
                      <a:pt x="4619" y="7582"/>
                      <a:pt x="4619" y="7582"/>
                    </a:cubicBezTo>
                    <a:cubicBezTo>
                      <a:pt x="4619" y="7582"/>
                      <a:pt x="4619" y="7582"/>
                      <a:pt x="4619" y="7582"/>
                    </a:cubicBezTo>
                    <a:close/>
                    <a:moveTo>
                      <a:pt x="14378" y="1"/>
                    </a:moveTo>
                    <a:cubicBezTo>
                      <a:pt x="5952" y="1"/>
                      <a:pt x="0" y="6843"/>
                      <a:pt x="0" y="6843"/>
                    </a:cubicBezTo>
                    <a:cubicBezTo>
                      <a:pt x="673" y="6727"/>
                      <a:pt x="1256" y="6680"/>
                      <a:pt x="1758" y="6680"/>
                    </a:cubicBezTo>
                    <a:cubicBezTo>
                      <a:pt x="3931" y="6680"/>
                      <a:pt x="4606" y="7559"/>
                      <a:pt x="4619" y="7582"/>
                    </a:cubicBezTo>
                    <a:lnTo>
                      <a:pt x="4619" y="7582"/>
                    </a:lnTo>
                    <a:cubicBezTo>
                      <a:pt x="3999" y="6216"/>
                      <a:pt x="4830" y="5822"/>
                      <a:pt x="4830" y="5822"/>
                    </a:cubicBezTo>
                    <a:cubicBezTo>
                      <a:pt x="7906" y="5084"/>
                      <a:pt x="10524" y="4804"/>
                      <a:pt x="12725" y="4804"/>
                    </a:cubicBezTo>
                    <a:cubicBezTo>
                      <a:pt x="19657" y="4804"/>
                      <a:pt x="22460" y="7582"/>
                      <a:pt x="22460" y="7582"/>
                    </a:cubicBezTo>
                    <a:lnTo>
                      <a:pt x="22460" y="7582"/>
                    </a:lnTo>
                    <a:cubicBezTo>
                      <a:pt x="21052" y="5730"/>
                      <a:pt x="17355" y="4787"/>
                      <a:pt x="17355" y="4787"/>
                    </a:cubicBezTo>
                    <a:cubicBezTo>
                      <a:pt x="17582" y="4757"/>
                      <a:pt x="17817" y="4744"/>
                      <a:pt x="18059" y="4744"/>
                    </a:cubicBezTo>
                    <a:cubicBezTo>
                      <a:pt x="21224" y="4744"/>
                      <a:pt x="25508" y="7089"/>
                      <a:pt x="25508" y="7089"/>
                    </a:cubicBezTo>
                    <a:cubicBezTo>
                      <a:pt x="22170" y="4567"/>
                      <a:pt x="18214" y="3789"/>
                      <a:pt x="14600" y="3789"/>
                    </a:cubicBezTo>
                    <a:cubicBezTo>
                      <a:pt x="8772" y="3789"/>
                      <a:pt x="3837" y="5815"/>
                      <a:pt x="3837" y="5815"/>
                    </a:cubicBezTo>
                    <a:cubicBezTo>
                      <a:pt x="8040" y="4038"/>
                      <a:pt x="11822" y="3409"/>
                      <a:pt x="15072" y="3409"/>
                    </a:cubicBezTo>
                    <a:cubicBezTo>
                      <a:pt x="22962" y="3409"/>
                      <a:pt x="27712" y="7117"/>
                      <a:pt x="27712" y="7117"/>
                    </a:cubicBezTo>
                    <a:cubicBezTo>
                      <a:pt x="23764" y="3189"/>
                      <a:pt x="18336" y="2284"/>
                      <a:pt x="14175" y="2284"/>
                    </a:cubicBezTo>
                    <a:cubicBezTo>
                      <a:pt x="10626" y="2284"/>
                      <a:pt x="7998" y="2942"/>
                      <a:pt x="7998" y="2942"/>
                    </a:cubicBezTo>
                    <a:cubicBezTo>
                      <a:pt x="10436" y="1699"/>
                      <a:pt x="12862" y="1243"/>
                      <a:pt x="15109" y="1243"/>
                    </a:cubicBezTo>
                    <a:cubicBezTo>
                      <a:pt x="21297" y="1243"/>
                      <a:pt x="26128" y="4702"/>
                      <a:pt x="26128" y="4702"/>
                    </a:cubicBezTo>
                    <a:cubicBezTo>
                      <a:pt x="21944" y="1224"/>
                      <a:pt x="17940" y="1"/>
                      <a:pt x="14378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37"/>
              <p:cNvSpPr/>
              <p:nvPr/>
            </p:nvSpPr>
            <p:spPr>
              <a:xfrm>
                <a:off x="2839855" y="1840648"/>
                <a:ext cx="246815" cy="599857"/>
              </a:xfrm>
              <a:custGeom>
                <a:avLst/>
                <a:gdLst/>
                <a:ahLst/>
                <a:cxnLst/>
                <a:rect l="l" t="t" r="r" b="b"/>
                <a:pathLst>
                  <a:path w="6443" h="15659" extrusionOk="0">
                    <a:moveTo>
                      <a:pt x="5450" y="0"/>
                    </a:moveTo>
                    <a:lnTo>
                      <a:pt x="5450" y="0"/>
                    </a:lnTo>
                    <a:cubicBezTo>
                      <a:pt x="5725" y="5295"/>
                      <a:pt x="212" y="9688"/>
                      <a:pt x="212" y="9688"/>
                    </a:cubicBezTo>
                    <a:lnTo>
                      <a:pt x="0" y="15659"/>
                    </a:lnTo>
                    <a:lnTo>
                      <a:pt x="1078" y="12857"/>
                    </a:lnTo>
                    <a:cubicBezTo>
                      <a:pt x="5069" y="11005"/>
                      <a:pt x="5035" y="7534"/>
                      <a:pt x="5035" y="7534"/>
                    </a:cubicBezTo>
                    <a:lnTo>
                      <a:pt x="5035" y="7534"/>
                    </a:lnTo>
                    <a:cubicBezTo>
                      <a:pt x="4683" y="8963"/>
                      <a:pt x="2838" y="9097"/>
                      <a:pt x="2838" y="9097"/>
                    </a:cubicBezTo>
                    <a:cubicBezTo>
                      <a:pt x="6442" y="4345"/>
                      <a:pt x="5450" y="1"/>
                      <a:pt x="5450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37"/>
              <p:cNvSpPr/>
              <p:nvPr/>
            </p:nvSpPr>
            <p:spPr>
              <a:xfrm>
                <a:off x="1177386" y="1860338"/>
                <a:ext cx="246279" cy="599589"/>
              </a:xfrm>
              <a:custGeom>
                <a:avLst/>
                <a:gdLst/>
                <a:ahLst/>
                <a:cxnLst/>
                <a:rect l="l" t="t" r="r" b="b"/>
                <a:pathLst>
                  <a:path w="6429" h="15652" extrusionOk="0">
                    <a:moveTo>
                      <a:pt x="986" y="0"/>
                    </a:moveTo>
                    <a:cubicBezTo>
                      <a:pt x="986" y="1"/>
                      <a:pt x="0" y="4338"/>
                      <a:pt x="3605" y="9090"/>
                    </a:cubicBezTo>
                    <a:cubicBezTo>
                      <a:pt x="3605" y="9090"/>
                      <a:pt x="1753" y="8956"/>
                      <a:pt x="1401" y="7527"/>
                    </a:cubicBezTo>
                    <a:lnTo>
                      <a:pt x="1401" y="7527"/>
                    </a:lnTo>
                    <a:cubicBezTo>
                      <a:pt x="1401" y="7527"/>
                      <a:pt x="1366" y="10998"/>
                      <a:pt x="5358" y="12850"/>
                    </a:cubicBezTo>
                    <a:lnTo>
                      <a:pt x="6428" y="15652"/>
                    </a:lnTo>
                    <a:lnTo>
                      <a:pt x="6231" y="9681"/>
                    </a:lnTo>
                    <a:cubicBezTo>
                      <a:pt x="6231" y="9681"/>
                      <a:pt x="718" y="5295"/>
                      <a:pt x="986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A1802712-56C5-3B51-246E-E68805E20D4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8458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2D7C0583-C6EF-2B1A-AC61-038D05A11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3" r="6579"/>
          <a:stretch/>
        </p:blipFill>
        <p:spPr bwMode="auto">
          <a:xfrm>
            <a:off x="0" y="0"/>
            <a:ext cx="3985404" cy="5169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72A4C592-7BC3-4BC6-8074-600E93E171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7"/>
          <a:stretch/>
        </p:blipFill>
        <p:spPr bwMode="auto">
          <a:xfrm>
            <a:off x="5158598" y="642233"/>
            <a:ext cx="3593516" cy="45275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B6D868-5EDD-6FC4-3879-5875C58D4876}"/>
              </a:ext>
            </a:extLst>
          </p:cNvPr>
          <p:cNvSpPr txBox="1"/>
          <p:nvPr/>
        </p:nvSpPr>
        <p:spPr>
          <a:xfrm>
            <a:off x="3899139" y="71548"/>
            <a:ext cx="51585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IBM Plex Sans" panose="020B0503050203000203" pitchFamily="34" charset="0"/>
              </a:rPr>
              <a:t>ÁREA DE ALOPÉCIA NA REGIÃO TEMPORO LATERAL ESQUERDA, MEDINDO APROXIMADAMENTE 3cm X 2cm.</a:t>
            </a:r>
          </a:p>
          <a:p>
            <a:r>
              <a:rPr lang="pt-BR" dirty="0">
                <a:latin typeface="IBM Plex Sans" panose="020B0503050203000203" pitchFamily="34" charset="0"/>
              </a:rPr>
              <a:t>TESTE DE TRAÇÃO NEGATIVO.</a:t>
            </a:r>
          </a:p>
          <a:p>
            <a:endParaRPr lang="pt-BR" dirty="0"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310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0A01C2-5F4B-C87E-14A0-78EA3F104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58" y="135172"/>
            <a:ext cx="3465260" cy="462765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1201FC9-40A9-2ECA-5A9A-B4C5F94D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864" y="714725"/>
            <a:ext cx="7901700" cy="572700"/>
          </a:xfrm>
        </p:spPr>
        <p:txBody>
          <a:bodyPr/>
          <a:lstStyle/>
          <a:p>
            <a:r>
              <a:rPr lang="pt-BR" dirty="0"/>
              <a:t>TRICOSCOPIA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C06FF22-97E2-CCB5-31E6-34EF56FCA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7659" y="2449001"/>
            <a:ext cx="5275283" cy="357000"/>
          </a:xfrm>
        </p:spPr>
        <p:txBody>
          <a:bodyPr/>
          <a:lstStyle/>
          <a:p>
            <a:pPr algn="l">
              <a:buFont typeface="Wingdings" panose="05000000000000000000" pitchFamily="2" charset="2"/>
              <a:buChar char="ü"/>
            </a:pPr>
            <a:r>
              <a:rPr lang="pt-BR" sz="1800" dirty="0"/>
              <a:t>Pelos</a:t>
            </a:r>
            <a:r>
              <a:rPr lang="pt-BR" sz="1800" i="1" dirty="0"/>
              <a:t> vellus </a:t>
            </a:r>
            <a:r>
              <a:rPr lang="pt-BR" sz="1800" dirty="0"/>
              <a:t>de tamanho variados, cercados por folículos terminais;</a:t>
            </a:r>
          </a:p>
          <a:p>
            <a:pPr marL="127000" indent="0" algn="l"/>
            <a:endParaRPr lang="pt-BR" sz="1800" dirty="0"/>
          </a:p>
          <a:p>
            <a:pPr algn="l">
              <a:buFont typeface="Wingdings" panose="05000000000000000000" pitchFamily="2" charset="2"/>
              <a:buChar char="ü"/>
            </a:pPr>
            <a:r>
              <a:rPr lang="pt-BR" sz="1800" dirty="0"/>
              <a:t>Pelos brancos;</a:t>
            </a:r>
          </a:p>
          <a:p>
            <a:pPr algn="l">
              <a:buFont typeface="Wingdings" panose="05000000000000000000" pitchFamily="2" charset="2"/>
              <a:buChar char="ü"/>
            </a:pPr>
            <a:endParaRPr lang="pt-BR" sz="1800" dirty="0"/>
          </a:p>
          <a:p>
            <a:pPr algn="l">
              <a:buFont typeface="Wingdings" panose="05000000000000000000" pitchFamily="2" charset="2"/>
              <a:buChar char="ü"/>
            </a:pPr>
            <a:r>
              <a:rPr lang="pt-BR" sz="1800" dirty="0"/>
              <a:t>Aberturas foliculares normais ; e</a:t>
            </a:r>
          </a:p>
          <a:p>
            <a:pPr marL="127000" indent="0" algn="l"/>
            <a:endParaRPr lang="pt-BR" sz="1800" dirty="0"/>
          </a:p>
          <a:p>
            <a:pPr algn="l">
              <a:buFont typeface="Wingdings" panose="05000000000000000000" pitchFamily="2" charset="2"/>
              <a:buChar char="ü"/>
            </a:pPr>
            <a:r>
              <a:rPr lang="pt-BR" sz="1800" dirty="0"/>
              <a:t>Ausência de eritema, pontos amarelos  e/ou pontos pretos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56B990-452A-C05D-0C08-7421F7E80FCC}"/>
              </a:ext>
            </a:extLst>
          </p:cNvPr>
          <p:cNvSpPr txBox="1"/>
          <p:nvPr/>
        </p:nvSpPr>
        <p:spPr>
          <a:xfrm>
            <a:off x="33888" y="4890001"/>
            <a:ext cx="3627605" cy="25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i="1" dirty="0"/>
              <a:t>Tricoscopia realizada com Dermatoscópio DermLite 4gen</a:t>
            </a:r>
          </a:p>
        </p:txBody>
      </p:sp>
    </p:spTree>
    <p:extLst>
      <p:ext uri="{BB962C8B-B14F-4D97-AF65-F5344CB8AC3E}">
        <p14:creationId xmlns:p14="http://schemas.microsoft.com/office/powerpoint/2010/main" val="2026329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p37"/>
          <p:cNvSpPr txBox="1">
            <a:spLocks noGrp="1"/>
          </p:cNvSpPr>
          <p:nvPr>
            <p:ph type="title"/>
          </p:nvPr>
        </p:nvSpPr>
        <p:spPr>
          <a:xfrm>
            <a:off x="3883646" y="2509875"/>
            <a:ext cx="489151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Discussão </a:t>
            </a:r>
            <a:endParaRPr dirty="0"/>
          </a:p>
        </p:txBody>
      </p:sp>
      <p:sp>
        <p:nvSpPr>
          <p:cNvPr id="2354" name="Google Shape;2354;p37"/>
          <p:cNvSpPr txBox="1">
            <a:spLocks noGrp="1"/>
          </p:cNvSpPr>
          <p:nvPr>
            <p:ph type="title" idx="2"/>
          </p:nvPr>
        </p:nvSpPr>
        <p:spPr>
          <a:xfrm>
            <a:off x="3883650" y="1011938"/>
            <a:ext cx="1734600" cy="149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grpSp>
        <p:nvGrpSpPr>
          <p:cNvPr id="2356" name="Google Shape;2356;p37"/>
          <p:cNvGrpSpPr/>
          <p:nvPr/>
        </p:nvGrpSpPr>
        <p:grpSpPr>
          <a:xfrm>
            <a:off x="1046298" y="1095318"/>
            <a:ext cx="2169852" cy="3525926"/>
            <a:chOff x="1046298" y="1082593"/>
            <a:chExt cx="2169852" cy="3525926"/>
          </a:xfrm>
        </p:grpSpPr>
        <p:grpSp>
          <p:nvGrpSpPr>
            <p:cNvPr id="2357" name="Google Shape;2357;p37"/>
            <p:cNvGrpSpPr/>
            <p:nvPr/>
          </p:nvGrpSpPr>
          <p:grpSpPr>
            <a:xfrm>
              <a:off x="1779325" y="3365810"/>
              <a:ext cx="706200" cy="1242709"/>
              <a:chOff x="6625125" y="3331750"/>
              <a:chExt cx="706200" cy="1276800"/>
            </a:xfrm>
          </p:grpSpPr>
          <p:sp>
            <p:nvSpPr>
              <p:cNvPr id="2358" name="Google Shape;2358;p37"/>
              <p:cNvSpPr/>
              <p:nvPr/>
            </p:nvSpPr>
            <p:spPr>
              <a:xfrm>
                <a:off x="6625125" y="3331750"/>
                <a:ext cx="706200" cy="1276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7"/>
              <p:cNvSpPr/>
              <p:nvPr/>
            </p:nvSpPr>
            <p:spPr>
              <a:xfrm>
                <a:off x="6635950" y="3510950"/>
                <a:ext cx="671400" cy="625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0" name="Google Shape;2360;p37"/>
            <p:cNvGrpSpPr/>
            <p:nvPr/>
          </p:nvGrpSpPr>
          <p:grpSpPr>
            <a:xfrm>
              <a:off x="1046298" y="1082593"/>
              <a:ext cx="2169852" cy="2898767"/>
              <a:chOff x="1046298" y="968118"/>
              <a:chExt cx="2169852" cy="2898767"/>
            </a:xfrm>
          </p:grpSpPr>
          <p:sp>
            <p:nvSpPr>
              <p:cNvPr id="2361" name="Google Shape;2361;p37"/>
              <p:cNvSpPr/>
              <p:nvPr/>
            </p:nvSpPr>
            <p:spPr>
              <a:xfrm>
                <a:off x="1243467" y="2350138"/>
                <a:ext cx="222528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14169" extrusionOk="0">
                    <a:moveTo>
                      <a:pt x="3978" y="0"/>
                    </a:moveTo>
                    <a:lnTo>
                      <a:pt x="3323" y="85"/>
                    </a:lnTo>
                    <a:cubicBezTo>
                      <a:pt x="1415" y="338"/>
                      <a:pt x="0" y="1584"/>
                      <a:pt x="169" y="2873"/>
                    </a:cubicBezTo>
                    <a:lnTo>
                      <a:pt x="1394" y="12244"/>
                    </a:lnTo>
                    <a:cubicBezTo>
                      <a:pt x="1543" y="13378"/>
                      <a:pt x="2865" y="14169"/>
                      <a:pt x="4486" y="14169"/>
                    </a:cubicBezTo>
                    <a:cubicBezTo>
                      <a:pt x="4706" y="14169"/>
                      <a:pt x="4932" y="14154"/>
                      <a:pt x="5161" y="14124"/>
                    </a:cubicBezTo>
                    <a:lnTo>
                      <a:pt x="5809" y="14039"/>
                    </a:lnTo>
                    <a:lnTo>
                      <a:pt x="3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7"/>
              <p:cNvSpPr/>
              <p:nvPr/>
            </p:nvSpPr>
            <p:spPr>
              <a:xfrm>
                <a:off x="2804536" y="2350138"/>
                <a:ext cx="222260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2" h="14169" extrusionOk="0">
                    <a:moveTo>
                      <a:pt x="1831" y="0"/>
                    </a:moveTo>
                    <a:lnTo>
                      <a:pt x="0" y="14039"/>
                    </a:lnTo>
                    <a:lnTo>
                      <a:pt x="648" y="14124"/>
                    </a:lnTo>
                    <a:cubicBezTo>
                      <a:pt x="876" y="14154"/>
                      <a:pt x="1101" y="14169"/>
                      <a:pt x="1321" y="14169"/>
                    </a:cubicBezTo>
                    <a:cubicBezTo>
                      <a:pt x="2939" y="14169"/>
                      <a:pt x="4266" y="13378"/>
                      <a:pt x="4415" y="12244"/>
                    </a:cubicBezTo>
                    <a:lnTo>
                      <a:pt x="5633" y="2873"/>
                    </a:lnTo>
                    <a:cubicBezTo>
                      <a:pt x="5802" y="1584"/>
                      <a:pt x="4386" y="338"/>
                      <a:pt x="2478" y="85"/>
                    </a:cubicBezTo>
                    <a:lnTo>
                      <a:pt x="18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7"/>
              <p:cNvSpPr/>
              <p:nvPr/>
            </p:nvSpPr>
            <p:spPr>
              <a:xfrm>
                <a:off x="1299281" y="1248912"/>
                <a:ext cx="1653084" cy="2607860"/>
              </a:xfrm>
              <a:custGeom>
                <a:avLst/>
                <a:gdLst/>
                <a:ahLst/>
                <a:cxnLst/>
                <a:rect l="l" t="t" r="r" b="b"/>
                <a:pathLst>
                  <a:path w="43153" h="68077" extrusionOk="0">
                    <a:moveTo>
                      <a:pt x="21573" y="0"/>
                    </a:moveTo>
                    <a:cubicBezTo>
                      <a:pt x="9653" y="0"/>
                      <a:pt x="1" y="7632"/>
                      <a:pt x="1" y="17053"/>
                    </a:cubicBezTo>
                    <a:cubicBezTo>
                      <a:pt x="1" y="18024"/>
                      <a:pt x="113" y="18989"/>
                      <a:pt x="317" y="19932"/>
                    </a:cubicBezTo>
                    <a:lnTo>
                      <a:pt x="8" y="20524"/>
                    </a:lnTo>
                    <a:lnTo>
                      <a:pt x="4584" y="46257"/>
                    </a:lnTo>
                    <a:cubicBezTo>
                      <a:pt x="4584" y="46257"/>
                      <a:pt x="5189" y="49024"/>
                      <a:pt x="7914" y="52052"/>
                    </a:cubicBezTo>
                    <a:cubicBezTo>
                      <a:pt x="8400" y="57825"/>
                      <a:pt x="11258" y="62746"/>
                      <a:pt x="15272" y="65351"/>
                    </a:cubicBezTo>
                    <a:cubicBezTo>
                      <a:pt x="17159" y="66703"/>
                      <a:pt x="19313" y="67632"/>
                      <a:pt x="21587" y="68076"/>
                    </a:cubicBezTo>
                    <a:cubicBezTo>
                      <a:pt x="23016" y="67787"/>
                      <a:pt x="24396" y="67316"/>
                      <a:pt x="25706" y="66668"/>
                    </a:cubicBezTo>
                    <a:cubicBezTo>
                      <a:pt x="31275" y="64725"/>
                      <a:pt x="35408" y="58698"/>
                      <a:pt x="35802" y="51411"/>
                    </a:cubicBezTo>
                    <a:cubicBezTo>
                      <a:pt x="38055" y="48644"/>
                      <a:pt x="38590" y="46257"/>
                      <a:pt x="38590" y="46257"/>
                    </a:cubicBezTo>
                    <a:lnTo>
                      <a:pt x="43152" y="20524"/>
                    </a:lnTo>
                    <a:lnTo>
                      <a:pt x="42843" y="19932"/>
                    </a:lnTo>
                    <a:cubicBezTo>
                      <a:pt x="43047" y="18989"/>
                      <a:pt x="43152" y="18024"/>
                      <a:pt x="43152" y="17053"/>
                    </a:cubicBezTo>
                    <a:cubicBezTo>
                      <a:pt x="43152" y="7632"/>
                      <a:pt x="33500" y="0"/>
                      <a:pt x="215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7"/>
              <p:cNvSpPr/>
              <p:nvPr/>
            </p:nvSpPr>
            <p:spPr>
              <a:xfrm>
                <a:off x="1978664" y="3204012"/>
                <a:ext cx="341780" cy="89103"/>
              </a:xfrm>
              <a:custGeom>
                <a:avLst/>
                <a:gdLst/>
                <a:ahLst/>
                <a:cxnLst/>
                <a:rect l="l" t="t" r="r" b="b"/>
                <a:pathLst>
                  <a:path w="8922" h="2326" extrusionOk="0">
                    <a:moveTo>
                      <a:pt x="874" y="1"/>
                    </a:moveTo>
                    <a:lnTo>
                      <a:pt x="1" y="2064"/>
                    </a:lnTo>
                    <a:cubicBezTo>
                      <a:pt x="779" y="2248"/>
                      <a:pt x="1535" y="2326"/>
                      <a:pt x="2256" y="2326"/>
                    </a:cubicBezTo>
                    <a:cubicBezTo>
                      <a:pt x="6076" y="2326"/>
                      <a:pt x="8921" y="149"/>
                      <a:pt x="8921" y="149"/>
                    </a:cubicBezTo>
                    <a:lnTo>
                      <a:pt x="8921" y="149"/>
                    </a:lnTo>
                    <a:cubicBezTo>
                      <a:pt x="7798" y="676"/>
                      <a:pt x="6584" y="857"/>
                      <a:pt x="5448" y="857"/>
                    </a:cubicBezTo>
                    <a:cubicBezTo>
                      <a:pt x="2976" y="857"/>
                      <a:pt x="874" y="1"/>
                      <a:pt x="8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7"/>
              <p:cNvSpPr/>
              <p:nvPr/>
            </p:nvSpPr>
            <p:spPr>
              <a:xfrm>
                <a:off x="1589230" y="2284977"/>
                <a:ext cx="382998" cy="173456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4528" extrusionOk="0">
                    <a:moveTo>
                      <a:pt x="6977" y="1"/>
                    </a:moveTo>
                    <a:cubicBezTo>
                      <a:pt x="6979" y="1"/>
                      <a:pt x="6980" y="1"/>
                      <a:pt x="6981" y="1"/>
                    </a:cubicBezTo>
                    <a:lnTo>
                      <a:pt x="6981" y="1"/>
                    </a:lnTo>
                    <a:cubicBezTo>
                      <a:pt x="6982" y="1"/>
                      <a:pt x="6983" y="1"/>
                      <a:pt x="6984" y="1"/>
                    </a:cubicBezTo>
                    <a:close/>
                    <a:moveTo>
                      <a:pt x="6981" y="1"/>
                    </a:moveTo>
                    <a:lnTo>
                      <a:pt x="6981" y="1"/>
                    </a:lnTo>
                    <a:cubicBezTo>
                      <a:pt x="6799" y="1"/>
                      <a:pt x="6617" y="22"/>
                      <a:pt x="6442" y="71"/>
                    </a:cubicBezTo>
                    <a:cubicBezTo>
                      <a:pt x="1514" y="768"/>
                      <a:pt x="0" y="3430"/>
                      <a:pt x="0" y="3430"/>
                    </a:cubicBezTo>
                    <a:cubicBezTo>
                      <a:pt x="1387" y="2169"/>
                      <a:pt x="3133" y="1388"/>
                      <a:pt x="4999" y="1184"/>
                    </a:cubicBezTo>
                    <a:lnTo>
                      <a:pt x="4999" y="1184"/>
                    </a:lnTo>
                    <a:cubicBezTo>
                      <a:pt x="4816" y="1515"/>
                      <a:pt x="4717" y="1881"/>
                      <a:pt x="4717" y="2261"/>
                    </a:cubicBezTo>
                    <a:cubicBezTo>
                      <a:pt x="4717" y="3623"/>
                      <a:pt x="5833" y="4528"/>
                      <a:pt x="6994" y="4528"/>
                    </a:cubicBezTo>
                    <a:cubicBezTo>
                      <a:pt x="7550" y="4528"/>
                      <a:pt x="8116" y="4321"/>
                      <a:pt x="8576" y="3859"/>
                    </a:cubicBezTo>
                    <a:cubicBezTo>
                      <a:pt x="9997" y="2438"/>
                      <a:pt x="8992" y="4"/>
                      <a:pt x="69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7"/>
              <p:cNvSpPr/>
              <p:nvPr/>
            </p:nvSpPr>
            <p:spPr>
              <a:xfrm>
                <a:off x="2358138" y="2283521"/>
                <a:ext cx="361470" cy="1731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4520" extrusionOk="0">
                    <a:moveTo>
                      <a:pt x="2451" y="0"/>
                    </a:moveTo>
                    <a:cubicBezTo>
                      <a:pt x="1437" y="0"/>
                      <a:pt x="543" y="676"/>
                      <a:pt x="276" y="1662"/>
                    </a:cubicBezTo>
                    <a:cubicBezTo>
                      <a:pt x="1" y="2640"/>
                      <a:pt x="423" y="3682"/>
                      <a:pt x="1296" y="4203"/>
                    </a:cubicBezTo>
                    <a:cubicBezTo>
                      <a:pt x="1653" y="4416"/>
                      <a:pt x="2051" y="4520"/>
                      <a:pt x="2447" y="4520"/>
                    </a:cubicBezTo>
                    <a:cubicBezTo>
                      <a:pt x="3020" y="4520"/>
                      <a:pt x="3588" y="4303"/>
                      <a:pt x="4021" y="3887"/>
                    </a:cubicBezTo>
                    <a:cubicBezTo>
                      <a:pt x="4753" y="3182"/>
                      <a:pt x="4922" y="2070"/>
                      <a:pt x="4437" y="1176"/>
                    </a:cubicBezTo>
                    <a:lnTo>
                      <a:pt x="4437" y="1176"/>
                    </a:lnTo>
                    <a:cubicBezTo>
                      <a:pt x="6295" y="1387"/>
                      <a:pt x="8048" y="2169"/>
                      <a:pt x="9435" y="3429"/>
                    </a:cubicBezTo>
                    <a:cubicBezTo>
                      <a:pt x="9435" y="3429"/>
                      <a:pt x="7922" y="768"/>
                      <a:pt x="2993" y="63"/>
                    </a:cubicBezTo>
                    <a:cubicBezTo>
                      <a:pt x="2817" y="21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37"/>
              <p:cNvSpPr/>
              <p:nvPr/>
            </p:nvSpPr>
            <p:spPr>
              <a:xfrm>
                <a:off x="1299281" y="1275996"/>
                <a:ext cx="874177" cy="2590889"/>
              </a:xfrm>
              <a:custGeom>
                <a:avLst/>
                <a:gdLst/>
                <a:ahLst/>
                <a:cxnLst/>
                <a:rect l="l" t="t" r="r" b="b"/>
                <a:pathLst>
                  <a:path w="22820" h="67634" extrusionOk="0">
                    <a:moveTo>
                      <a:pt x="16680" y="1"/>
                    </a:moveTo>
                    <a:lnTo>
                      <a:pt x="16680" y="1"/>
                    </a:lnTo>
                    <a:cubicBezTo>
                      <a:pt x="7126" y="1754"/>
                      <a:pt x="1" y="8527"/>
                      <a:pt x="1" y="16610"/>
                    </a:cubicBezTo>
                    <a:cubicBezTo>
                      <a:pt x="1" y="17581"/>
                      <a:pt x="113" y="18546"/>
                      <a:pt x="317" y="19489"/>
                    </a:cubicBezTo>
                    <a:lnTo>
                      <a:pt x="8" y="20081"/>
                    </a:lnTo>
                    <a:lnTo>
                      <a:pt x="4584" y="45814"/>
                    </a:lnTo>
                    <a:cubicBezTo>
                      <a:pt x="4584" y="45814"/>
                      <a:pt x="5189" y="48581"/>
                      <a:pt x="7914" y="51609"/>
                    </a:cubicBezTo>
                    <a:cubicBezTo>
                      <a:pt x="8400" y="57382"/>
                      <a:pt x="11258" y="62303"/>
                      <a:pt x="15272" y="64908"/>
                    </a:cubicBezTo>
                    <a:cubicBezTo>
                      <a:pt x="17159" y="66260"/>
                      <a:pt x="19313" y="67189"/>
                      <a:pt x="21587" y="67633"/>
                    </a:cubicBezTo>
                    <a:cubicBezTo>
                      <a:pt x="22017" y="67549"/>
                      <a:pt x="22425" y="67450"/>
                      <a:pt x="22819" y="67337"/>
                    </a:cubicBezTo>
                    <a:cubicBezTo>
                      <a:pt x="13364" y="65105"/>
                      <a:pt x="6063" y="50109"/>
                      <a:pt x="6063" y="31937"/>
                    </a:cubicBezTo>
                    <a:cubicBezTo>
                      <a:pt x="6063" y="17954"/>
                      <a:pt x="10385" y="5859"/>
                      <a:pt x="166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8" name="Google Shape;2368;p37"/>
              <p:cNvSpPr/>
              <p:nvPr/>
            </p:nvSpPr>
            <p:spPr>
              <a:xfrm>
                <a:off x="2105692" y="1524956"/>
                <a:ext cx="873641" cy="2336260"/>
              </a:xfrm>
              <a:custGeom>
                <a:avLst/>
                <a:gdLst/>
                <a:ahLst/>
                <a:cxnLst/>
                <a:rect l="l" t="t" r="r" b="b"/>
                <a:pathLst>
                  <a:path w="22806" h="60987" extrusionOk="0">
                    <a:moveTo>
                      <a:pt x="18722" y="0"/>
                    </a:moveTo>
                    <a:cubicBezTo>
                      <a:pt x="20010" y="6330"/>
                      <a:pt x="20271" y="14328"/>
                      <a:pt x="19201" y="22896"/>
                    </a:cubicBezTo>
                    <a:cubicBezTo>
                      <a:pt x="18342" y="29761"/>
                      <a:pt x="16758" y="36055"/>
                      <a:pt x="14716" y="41280"/>
                    </a:cubicBezTo>
                    <a:cubicBezTo>
                      <a:pt x="11914" y="51671"/>
                      <a:pt x="6464" y="59163"/>
                      <a:pt x="1" y="60690"/>
                    </a:cubicBezTo>
                    <a:cubicBezTo>
                      <a:pt x="395" y="60796"/>
                      <a:pt x="804" y="60895"/>
                      <a:pt x="1233" y="60986"/>
                    </a:cubicBezTo>
                    <a:cubicBezTo>
                      <a:pt x="3507" y="60543"/>
                      <a:pt x="5662" y="59606"/>
                      <a:pt x="7548" y="58254"/>
                    </a:cubicBezTo>
                    <a:cubicBezTo>
                      <a:pt x="11569" y="55649"/>
                      <a:pt x="14420" y="50735"/>
                      <a:pt x="14913" y="44962"/>
                    </a:cubicBezTo>
                    <a:cubicBezTo>
                      <a:pt x="17624" y="41934"/>
                      <a:pt x="18236" y="39174"/>
                      <a:pt x="18236" y="39174"/>
                    </a:cubicBezTo>
                    <a:lnTo>
                      <a:pt x="22805" y="13434"/>
                    </a:lnTo>
                    <a:lnTo>
                      <a:pt x="22496" y="12842"/>
                    </a:lnTo>
                    <a:cubicBezTo>
                      <a:pt x="22700" y="11899"/>
                      <a:pt x="22805" y="10934"/>
                      <a:pt x="22805" y="9963"/>
                    </a:cubicBezTo>
                    <a:cubicBezTo>
                      <a:pt x="22805" y="6245"/>
                      <a:pt x="21285" y="2810"/>
                      <a:pt x="187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7"/>
              <p:cNvSpPr/>
              <p:nvPr/>
            </p:nvSpPr>
            <p:spPr>
              <a:xfrm>
                <a:off x="2381889" y="2078538"/>
                <a:ext cx="321247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86" h="2648" extrusionOk="0">
                    <a:moveTo>
                      <a:pt x="296" y="0"/>
                    </a:moveTo>
                    <a:lnTo>
                      <a:pt x="1" y="2648"/>
                    </a:lnTo>
                    <a:lnTo>
                      <a:pt x="8097" y="2549"/>
                    </a:lnTo>
                    <a:lnTo>
                      <a:pt x="8386" y="1894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7"/>
              <p:cNvSpPr/>
              <p:nvPr/>
            </p:nvSpPr>
            <p:spPr>
              <a:xfrm>
                <a:off x="1605664" y="2072868"/>
                <a:ext cx="320979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79" h="2648" extrusionOk="0">
                    <a:moveTo>
                      <a:pt x="8090" y="0"/>
                    </a:moveTo>
                    <a:lnTo>
                      <a:pt x="1" y="1894"/>
                    </a:lnTo>
                    <a:lnTo>
                      <a:pt x="289" y="2549"/>
                    </a:lnTo>
                    <a:lnTo>
                      <a:pt x="8379" y="2648"/>
                    </a:lnTo>
                    <a:lnTo>
                      <a:pt x="809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7"/>
              <p:cNvSpPr/>
              <p:nvPr/>
            </p:nvSpPr>
            <p:spPr>
              <a:xfrm>
                <a:off x="1935262" y="2458280"/>
                <a:ext cx="346338" cy="558179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14571" extrusionOk="0">
                    <a:moveTo>
                      <a:pt x="4556" y="1"/>
                    </a:moveTo>
                    <a:cubicBezTo>
                      <a:pt x="3782" y="1"/>
                      <a:pt x="2967" y="236"/>
                      <a:pt x="2303" y="968"/>
                    </a:cubicBezTo>
                    <a:cubicBezTo>
                      <a:pt x="2303" y="968"/>
                      <a:pt x="1394" y="11114"/>
                      <a:pt x="0" y="13099"/>
                    </a:cubicBezTo>
                    <a:cubicBezTo>
                      <a:pt x="0" y="13099"/>
                      <a:pt x="2091" y="14570"/>
                      <a:pt x="4769" y="14570"/>
                    </a:cubicBezTo>
                    <a:cubicBezTo>
                      <a:pt x="6108" y="14570"/>
                      <a:pt x="7595" y="14203"/>
                      <a:pt x="9040" y="13099"/>
                    </a:cubicBezTo>
                    <a:cubicBezTo>
                      <a:pt x="9040" y="13099"/>
                      <a:pt x="7168" y="5115"/>
                      <a:pt x="7217" y="771"/>
                    </a:cubicBezTo>
                    <a:cubicBezTo>
                      <a:pt x="7221" y="771"/>
                      <a:pt x="5956" y="1"/>
                      <a:pt x="45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7"/>
              <p:cNvSpPr/>
              <p:nvPr/>
            </p:nvSpPr>
            <p:spPr>
              <a:xfrm>
                <a:off x="1046298" y="1274923"/>
                <a:ext cx="719875" cy="1317701"/>
              </a:xfrm>
              <a:custGeom>
                <a:avLst/>
                <a:gdLst/>
                <a:ahLst/>
                <a:cxnLst/>
                <a:rect l="l" t="t" r="r" b="b"/>
                <a:pathLst>
                  <a:path w="18792" h="34398" extrusionOk="0">
                    <a:moveTo>
                      <a:pt x="17179" y="0"/>
                    </a:moveTo>
                    <a:cubicBezTo>
                      <a:pt x="16373" y="0"/>
                      <a:pt x="15164" y="253"/>
                      <a:pt x="13349" y="1011"/>
                    </a:cubicBezTo>
                    <a:cubicBezTo>
                      <a:pt x="13349" y="1011"/>
                      <a:pt x="13129" y="951"/>
                      <a:pt x="12757" y="951"/>
                    </a:cubicBezTo>
                    <a:cubicBezTo>
                      <a:pt x="11474" y="951"/>
                      <a:pt x="8384" y="1657"/>
                      <a:pt x="6224" y="7925"/>
                    </a:cubicBezTo>
                    <a:cubicBezTo>
                      <a:pt x="6224" y="7925"/>
                      <a:pt x="0" y="12142"/>
                      <a:pt x="4091" y="20422"/>
                    </a:cubicBezTo>
                    <a:cubicBezTo>
                      <a:pt x="4091" y="20422"/>
                      <a:pt x="2803" y="24513"/>
                      <a:pt x="6605" y="28793"/>
                    </a:cubicBezTo>
                    <a:lnTo>
                      <a:pt x="9195" y="34398"/>
                    </a:lnTo>
                    <a:lnTo>
                      <a:pt x="10118" y="33581"/>
                    </a:lnTo>
                    <a:cubicBezTo>
                      <a:pt x="10118" y="33581"/>
                      <a:pt x="6443" y="6087"/>
                      <a:pt x="18792" y="1011"/>
                    </a:cubicBezTo>
                    <a:cubicBezTo>
                      <a:pt x="18792" y="1011"/>
                      <a:pt x="18792" y="0"/>
                      <a:pt x="171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7"/>
              <p:cNvSpPr/>
              <p:nvPr/>
            </p:nvSpPr>
            <p:spPr>
              <a:xfrm>
                <a:off x="2496237" y="1275996"/>
                <a:ext cx="719913" cy="1316629"/>
              </a:xfrm>
              <a:custGeom>
                <a:avLst/>
                <a:gdLst/>
                <a:ahLst/>
                <a:cxnLst/>
                <a:rect l="l" t="t" r="r" b="b"/>
                <a:pathLst>
                  <a:path w="18793" h="34370" extrusionOk="0">
                    <a:moveTo>
                      <a:pt x="1692" y="1"/>
                    </a:moveTo>
                    <a:cubicBezTo>
                      <a:pt x="1" y="1"/>
                      <a:pt x="1" y="1096"/>
                      <a:pt x="1" y="1096"/>
                    </a:cubicBezTo>
                    <a:cubicBezTo>
                      <a:pt x="12350" y="6165"/>
                      <a:pt x="8675" y="33553"/>
                      <a:pt x="8675" y="33553"/>
                    </a:cubicBezTo>
                    <a:lnTo>
                      <a:pt x="9597" y="34370"/>
                    </a:lnTo>
                    <a:lnTo>
                      <a:pt x="12188" y="28765"/>
                    </a:lnTo>
                    <a:cubicBezTo>
                      <a:pt x="15990" y="24485"/>
                      <a:pt x="14702" y="20394"/>
                      <a:pt x="14702" y="20394"/>
                    </a:cubicBezTo>
                    <a:cubicBezTo>
                      <a:pt x="18792" y="12114"/>
                      <a:pt x="12568" y="7897"/>
                      <a:pt x="12568" y="7897"/>
                    </a:cubicBezTo>
                    <a:cubicBezTo>
                      <a:pt x="10408" y="1629"/>
                      <a:pt x="7318" y="923"/>
                      <a:pt x="6036" y="923"/>
                    </a:cubicBezTo>
                    <a:cubicBezTo>
                      <a:pt x="5663" y="923"/>
                      <a:pt x="5443" y="983"/>
                      <a:pt x="5443" y="983"/>
                    </a:cubicBezTo>
                    <a:cubicBezTo>
                      <a:pt x="3687" y="249"/>
                      <a:pt x="249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7"/>
              <p:cNvSpPr/>
              <p:nvPr/>
            </p:nvSpPr>
            <p:spPr>
              <a:xfrm>
                <a:off x="1856233" y="1265499"/>
                <a:ext cx="549713" cy="397440"/>
              </a:xfrm>
              <a:custGeom>
                <a:avLst/>
                <a:gdLst/>
                <a:ahLst/>
                <a:cxnLst/>
                <a:rect l="l" t="t" r="r" b="b"/>
                <a:pathLst>
                  <a:path w="14350" h="10375" extrusionOk="0">
                    <a:moveTo>
                      <a:pt x="12790" y="0"/>
                    </a:moveTo>
                    <a:cubicBezTo>
                      <a:pt x="11299" y="0"/>
                      <a:pt x="9857" y="1187"/>
                      <a:pt x="9857" y="1187"/>
                    </a:cubicBezTo>
                    <a:cubicBezTo>
                      <a:pt x="1690" y="6256"/>
                      <a:pt x="0" y="10375"/>
                      <a:pt x="0" y="10375"/>
                    </a:cubicBezTo>
                    <a:cubicBezTo>
                      <a:pt x="4633" y="3756"/>
                      <a:pt x="14349" y="567"/>
                      <a:pt x="14349" y="567"/>
                    </a:cubicBezTo>
                    <a:cubicBezTo>
                      <a:pt x="13866" y="153"/>
                      <a:pt x="13325" y="0"/>
                      <a:pt x="12790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7"/>
              <p:cNvSpPr/>
              <p:nvPr/>
            </p:nvSpPr>
            <p:spPr>
              <a:xfrm>
                <a:off x="1865389" y="1226234"/>
                <a:ext cx="405408" cy="354459"/>
              </a:xfrm>
              <a:custGeom>
                <a:avLst/>
                <a:gdLst/>
                <a:ahLst/>
                <a:cxnLst/>
                <a:rect l="l" t="t" r="r" b="b"/>
                <a:pathLst>
                  <a:path w="10583" h="9253" extrusionOk="0">
                    <a:moveTo>
                      <a:pt x="8357" y="0"/>
                    </a:moveTo>
                    <a:cubicBezTo>
                      <a:pt x="7647" y="0"/>
                      <a:pt x="6732" y="152"/>
                      <a:pt x="5570" y="585"/>
                    </a:cubicBezTo>
                    <a:cubicBezTo>
                      <a:pt x="5570" y="592"/>
                      <a:pt x="1106" y="3458"/>
                      <a:pt x="1" y="9252"/>
                    </a:cubicBezTo>
                    <a:cubicBezTo>
                      <a:pt x="1" y="9252"/>
                      <a:pt x="3303" y="2599"/>
                      <a:pt x="10583" y="853"/>
                    </a:cubicBezTo>
                    <a:cubicBezTo>
                      <a:pt x="10583" y="853"/>
                      <a:pt x="10040" y="0"/>
                      <a:pt x="8357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7"/>
              <p:cNvSpPr/>
              <p:nvPr/>
            </p:nvSpPr>
            <p:spPr>
              <a:xfrm>
                <a:off x="1803599" y="1245963"/>
                <a:ext cx="201536" cy="285889"/>
              </a:xfrm>
              <a:custGeom>
                <a:avLst/>
                <a:gdLst/>
                <a:ahLst/>
                <a:cxnLst/>
                <a:rect l="l" t="t" r="r" b="b"/>
                <a:pathLst>
                  <a:path w="5261" h="7463" extrusionOk="0">
                    <a:moveTo>
                      <a:pt x="3920" y="1"/>
                    </a:moveTo>
                    <a:cubicBezTo>
                      <a:pt x="1" y="1"/>
                      <a:pt x="128" y="7463"/>
                      <a:pt x="128" y="7463"/>
                    </a:cubicBezTo>
                    <a:cubicBezTo>
                      <a:pt x="846" y="2999"/>
                      <a:pt x="5261" y="253"/>
                      <a:pt x="5261" y="253"/>
                    </a:cubicBezTo>
                    <a:cubicBezTo>
                      <a:pt x="4768" y="79"/>
                      <a:pt x="4322" y="1"/>
                      <a:pt x="3920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7"/>
              <p:cNvSpPr/>
              <p:nvPr/>
            </p:nvSpPr>
            <p:spPr>
              <a:xfrm>
                <a:off x="1790153" y="2298614"/>
                <a:ext cx="145147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83" extrusionOk="0">
                    <a:moveTo>
                      <a:pt x="1894" y="0"/>
                    </a:moveTo>
                    <a:cubicBezTo>
                      <a:pt x="845" y="0"/>
                      <a:pt x="0" y="824"/>
                      <a:pt x="0" y="1845"/>
                    </a:cubicBezTo>
                    <a:cubicBezTo>
                      <a:pt x="0" y="2859"/>
                      <a:pt x="845" y="3683"/>
                      <a:pt x="1894" y="3683"/>
                    </a:cubicBezTo>
                    <a:cubicBezTo>
                      <a:pt x="2936" y="3683"/>
                      <a:pt x="3788" y="2859"/>
                      <a:pt x="3788" y="1845"/>
                    </a:cubicBezTo>
                    <a:cubicBezTo>
                      <a:pt x="3788" y="824"/>
                      <a:pt x="2943" y="0"/>
                      <a:pt x="1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7"/>
              <p:cNvSpPr/>
              <p:nvPr/>
            </p:nvSpPr>
            <p:spPr>
              <a:xfrm>
                <a:off x="1790153" y="2316427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0" y="338"/>
                      <a:pt x="0" y="845"/>
                      <a:pt x="0" y="1380"/>
                    </a:cubicBezTo>
                    <a:cubicBezTo>
                      <a:pt x="0" y="2394"/>
                      <a:pt x="845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1" y="845"/>
                      <a:pt x="3542" y="338"/>
                      <a:pt x="3134" y="0"/>
                    </a:cubicBezTo>
                    <a:cubicBezTo>
                      <a:pt x="2778" y="303"/>
                      <a:pt x="2336" y="454"/>
                      <a:pt x="1894" y="454"/>
                    </a:cubicBezTo>
                    <a:cubicBezTo>
                      <a:pt x="1453" y="454"/>
                      <a:pt x="1011" y="303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7"/>
              <p:cNvSpPr/>
              <p:nvPr/>
            </p:nvSpPr>
            <p:spPr>
              <a:xfrm>
                <a:off x="2381621" y="2299955"/>
                <a:ext cx="145147" cy="140550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69" extrusionOk="0">
                    <a:moveTo>
                      <a:pt x="1894" y="1"/>
                    </a:moveTo>
                    <a:cubicBezTo>
                      <a:pt x="845" y="1"/>
                      <a:pt x="1" y="817"/>
                      <a:pt x="1" y="1831"/>
                    </a:cubicBezTo>
                    <a:cubicBezTo>
                      <a:pt x="1" y="2845"/>
                      <a:pt x="845" y="3669"/>
                      <a:pt x="1894" y="3669"/>
                    </a:cubicBezTo>
                    <a:cubicBezTo>
                      <a:pt x="2936" y="3669"/>
                      <a:pt x="3788" y="2845"/>
                      <a:pt x="3788" y="1831"/>
                    </a:cubicBezTo>
                    <a:cubicBezTo>
                      <a:pt x="3788" y="817"/>
                      <a:pt x="2936" y="1"/>
                      <a:pt x="18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7"/>
              <p:cNvSpPr/>
              <p:nvPr/>
            </p:nvSpPr>
            <p:spPr>
              <a:xfrm>
                <a:off x="2381353" y="2317232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7" y="338"/>
                      <a:pt x="8" y="845"/>
                      <a:pt x="0" y="1380"/>
                    </a:cubicBezTo>
                    <a:cubicBezTo>
                      <a:pt x="0" y="2394"/>
                      <a:pt x="852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8" y="845"/>
                      <a:pt x="3549" y="338"/>
                      <a:pt x="3141" y="0"/>
                    </a:cubicBezTo>
                    <a:cubicBezTo>
                      <a:pt x="2782" y="306"/>
                      <a:pt x="2340" y="460"/>
                      <a:pt x="1898" y="460"/>
                    </a:cubicBezTo>
                    <a:cubicBezTo>
                      <a:pt x="1456" y="460"/>
                      <a:pt x="1014" y="306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7"/>
              <p:cNvSpPr/>
              <p:nvPr/>
            </p:nvSpPr>
            <p:spPr>
              <a:xfrm>
                <a:off x="2495969" y="2359025"/>
                <a:ext cx="18119" cy="3321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867" extrusionOk="0">
                    <a:moveTo>
                      <a:pt x="240" y="0"/>
                    </a:moveTo>
                    <a:cubicBezTo>
                      <a:pt x="106" y="0"/>
                      <a:pt x="1" y="191"/>
                      <a:pt x="1" y="430"/>
                    </a:cubicBezTo>
                    <a:cubicBezTo>
                      <a:pt x="1" y="669"/>
                      <a:pt x="106" y="866"/>
                      <a:pt x="240" y="866"/>
                    </a:cubicBezTo>
                    <a:cubicBezTo>
                      <a:pt x="367" y="866"/>
                      <a:pt x="472" y="669"/>
                      <a:pt x="472" y="430"/>
                    </a:cubicBezTo>
                    <a:cubicBezTo>
                      <a:pt x="472" y="191"/>
                      <a:pt x="367" y="0"/>
                      <a:pt x="2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7"/>
              <p:cNvSpPr/>
              <p:nvPr/>
            </p:nvSpPr>
            <p:spPr>
              <a:xfrm>
                <a:off x="1799577" y="2353356"/>
                <a:ext cx="17851" cy="3348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874" extrusionOk="0">
                    <a:moveTo>
                      <a:pt x="233" y="1"/>
                    </a:moveTo>
                    <a:cubicBezTo>
                      <a:pt x="106" y="1"/>
                      <a:pt x="1" y="198"/>
                      <a:pt x="1" y="437"/>
                    </a:cubicBezTo>
                    <a:cubicBezTo>
                      <a:pt x="1" y="677"/>
                      <a:pt x="106" y="874"/>
                      <a:pt x="233" y="874"/>
                    </a:cubicBezTo>
                    <a:cubicBezTo>
                      <a:pt x="360" y="874"/>
                      <a:pt x="466" y="677"/>
                      <a:pt x="466" y="437"/>
                    </a:cubicBezTo>
                    <a:cubicBezTo>
                      <a:pt x="466" y="198"/>
                      <a:pt x="360" y="1"/>
                      <a:pt x="23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7"/>
              <p:cNvSpPr/>
              <p:nvPr/>
            </p:nvSpPr>
            <p:spPr>
              <a:xfrm>
                <a:off x="2108412" y="3540237"/>
                <a:ext cx="358328" cy="79718"/>
              </a:xfrm>
              <a:custGeom>
                <a:avLst/>
                <a:gdLst/>
                <a:ahLst/>
                <a:cxnLst/>
                <a:rect l="l" t="t" r="r" b="b"/>
                <a:pathLst>
                  <a:path w="9354" h="2081" extrusionOk="0">
                    <a:moveTo>
                      <a:pt x="4070" y="0"/>
                    </a:moveTo>
                    <a:cubicBezTo>
                      <a:pt x="1790" y="0"/>
                      <a:pt x="0" y="398"/>
                      <a:pt x="0" y="398"/>
                    </a:cubicBezTo>
                    <a:cubicBezTo>
                      <a:pt x="366" y="357"/>
                      <a:pt x="734" y="338"/>
                      <a:pt x="1102" y="338"/>
                    </a:cubicBezTo>
                    <a:cubicBezTo>
                      <a:pt x="4670" y="338"/>
                      <a:pt x="8153" y="2080"/>
                      <a:pt x="8153" y="2080"/>
                    </a:cubicBezTo>
                    <a:cubicBezTo>
                      <a:pt x="9354" y="1947"/>
                      <a:pt x="9091" y="841"/>
                      <a:pt x="9090" y="841"/>
                    </a:cubicBezTo>
                    <a:lnTo>
                      <a:pt x="9090" y="841"/>
                    </a:lnTo>
                    <a:cubicBezTo>
                      <a:pt x="9090" y="841"/>
                      <a:pt x="9090" y="841"/>
                      <a:pt x="9090" y="841"/>
                    </a:cubicBezTo>
                    <a:cubicBezTo>
                      <a:pt x="7471" y="192"/>
                      <a:pt x="5652" y="0"/>
                      <a:pt x="40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7"/>
              <p:cNvSpPr/>
              <p:nvPr/>
            </p:nvSpPr>
            <p:spPr>
              <a:xfrm>
                <a:off x="2237316" y="3561383"/>
                <a:ext cx="220383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3683" extrusionOk="0">
                    <a:moveTo>
                      <a:pt x="1" y="1"/>
                    </a:moveTo>
                    <a:cubicBezTo>
                      <a:pt x="1" y="1"/>
                      <a:pt x="5260" y="1155"/>
                      <a:pt x="2824" y="3683"/>
                    </a:cubicBezTo>
                    <a:lnTo>
                      <a:pt x="4246" y="3338"/>
                    </a:lnTo>
                    <a:lnTo>
                      <a:pt x="5753" y="10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7"/>
              <p:cNvSpPr/>
              <p:nvPr/>
            </p:nvSpPr>
            <p:spPr>
              <a:xfrm>
                <a:off x="2386754" y="3439871"/>
                <a:ext cx="155912" cy="17859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662" extrusionOk="0">
                    <a:moveTo>
                      <a:pt x="4070" y="1"/>
                    </a:moveTo>
                    <a:cubicBezTo>
                      <a:pt x="2626" y="3134"/>
                      <a:pt x="0" y="3183"/>
                      <a:pt x="0" y="3183"/>
                    </a:cubicBezTo>
                    <a:lnTo>
                      <a:pt x="451" y="4662"/>
                    </a:lnTo>
                    <a:lnTo>
                      <a:pt x="3654" y="3183"/>
                    </a:lnTo>
                    <a:lnTo>
                      <a:pt x="407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7"/>
              <p:cNvSpPr/>
              <p:nvPr/>
            </p:nvSpPr>
            <p:spPr>
              <a:xfrm>
                <a:off x="1551995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1842" y="0"/>
                    </a:moveTo>
                    <a:cubicBezTo>
                      <a:pt x="1755" y="0"/>
                      <a:pt x="1669" y="11"/>
                      <a:pt x="1585" y="33"/>
                    </a:cubicBezTo>
                    <a:cubicBezTo>
                      <a:pt x="402" y="343"/>
                      <a:pt x="1" y="2758"/>
                      <a:pt x="698" y="5447"/>
                    </a:cubicBezTo>
                    <a:cubicBezTo>
                      <a:pt x="1339" y="7940"/>
                      <a:pt x="2697" y="9782"/>
                      <a:pt x="3841" y="9782"/>
                    </a:cubicBezTo>
                    <a:cubicBezTo>
                      <a:pt x="3928" y="9782"/>
                      <a:pt x="4014" y="9771"/>
                      <a:pt x="4098" y="9749"/>
                    </a:cubicBezTo>
                    <a:cubicBezTo>
                      <a:pt x="5281" y="9439"/>
                      <a:pt x="5675" y="7017"/>
                      <a:pt x="4985" y="4335"/>
                    </a:cubicBezTo>
                    <a:cubicBezTo>
                      <a:pt x="4338" y="1843"/>
                      <a:pt x="2985" y="0"/>
                      <a:pt x="18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7"/>
              <p:cNvSpPr/>
              <p:nvPr/>
            </p:nvSpPr>
            <p:spPr>
              <a:xfrm>
                <a:off x="2536153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3835" y="0"/>
                    </a:moveTo>
                    <a:cubicBezTo>
                      <a:pt x="2697" y="0"/>
                      <a:pt x="1339" y="1843"/>
                      <a:pt x="698" y="4335"/>
                    </a:cubicBezTo>
                    <a:cubicBezTo>
                      <a:pt x="1" y="7017"/>
                      <a:pt x="402" y="9439"/>
                      <a:pt x="1585" y="9749"/>
                    </a:cubicBezTo>
                    <a:cubicBezTo>
                      <a:pt x="1669" y="9771"/>
                      <a:pt x="1754" y="9782"/>
                      <a:pt x="1841" y="9782"/>
                    </a:cubicBezTo>
                    <a:cubicBezTo>
                      <a:pt x="2980" y="9782"/>
                      <a:pt x="4344" y="7940"/>
                      <a:pt x="4986" y="5447"/>
                    </a:cubicBezTo>
                    <a:cubicBezTo>
                      <a:pt x="5676" y="2758"/>
                      <a:pt x="5281" y="343"/>
                      <a:pt x="4091" y="33"/>
                    </a:cubicBezTo>
                    <a:cubicBezTo>
                      <a:pt x="4008" y="11"/>
                      <a:pt x="3922" y="0"/>
                      <a:pt x="38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7"/>
              <p:cNvSpPr/>
              <p:nvPr/>
            </p:nvSpPr>
            <p:spPr>
              <a:xfrm>
                <a:off x="1465957" y="968118"/>
                <a:ext cx="1363402" cy="694821"/>
              </a:xfrm>
              <a:custGeom>
                <a:avLst/>
                <a:gdLst/>
                <a:ahLst/>
                <a:cxnLst/>
                <a:rect l="l" t="t" r="r" b="b"/>
                <a:pathLst>
                  <a:path w="35591" h="18138" extrusionOk="0">
                    <a:moveTo>
                      <a:pt x="10195" y="17328"/>
                    </a:moveTo>
                    <a:cubicBezTo>
                      <a:pt x="10195" y="17328"/>
                      <a:pt x="10195" y="17328"/>
                      <a:pt x="10195" y="17328"/>
                    </a:cubicBezTo>
                    <a:cubicBezTo>
                      <a:pt x="10195" y="17328"/>
                      <a:pt x="10195" y="17328"/>
                      <a:pt x="10195" y="17328"/>
                    </a:cubicBezTo>
                    <a:close/>
                    <a:moveTo>
                      <a:pt x="17546" y="0"/>
                    </a:moveTo>
                    <a:cubicBezTo>
                      <a:pt x="7135" y="0"/>
                      <a:pt x="1" y="9386"/>
                      <a:pt x="1" y="9386"/>
                    </a:cubicBezTo>
                    <a:lnTo>
                      <a:pt x="747" y="17659"/>
                    </a:lnTo>
                    <a:cubicBezTo>
                      <a:pt x="3204" y="11484"/>
                      <a:pt x="8055" y="11365"/>
                      <a:pt x="8055" y="11365"/>
                    </a:cubicBezTo>
                    <a:lnTo>
                      <a:pt x="8055" y="11365"/>
                    </a:lnTo>
                    <a:cubicBezTo>
                      <a:pt x="7175" y="13104"/>
                      <a:pt x="8942" y="15786"/>
                      <a:pt x="8942" y="15786"/>
                    </a:cubicBezTo>
                    <a:cubicBezTo>
                      <a:pt x="10030" y="11404"/>
                      <a:pt x="11165" y="10467"/>
                      <a:pt x="11938" y="10467"/>
                    </a:cubicBezTo>
                    <a:cubicBezTo>
                      <a:pt x="12517" y="10467"/>
                      <a:pt x="12892" y="10991"/>
                      <a:pt x="12892" y="10991"/>
                    </a:cubicBezTo>
                    <a:cubicBezTo>
                      <a:pt x="10343" y="13406"/>
                      <a:pt x="10195" y="17328"/>
                      <a:pt x="10195" y="17328"/>
                    </a:cubicBezTo>
                    <a:cubicBezTo>
                      <a:pt x="11230" y="15082"/>
                      <a:pt x="15828" y="9844"/>
                      <a:pt x="15828" y="9844"/>
                    </a:cubicBezTo>
                    <a:cubicBezTo>
                      <a:pt x="16512" y="9506"/>
                      <a:pt x="16975" y="9381"/>
                      <a:pt x="17284" y="9381"/>
                    </a:cubicBezTo>
                    <a:cubicBezTo>
                      <a:pt x="18181" y="9381"/>
                      <a:pt x="17792" y="10435"/>
                      <a:pt x="17792" y="10435"/>
                    </a:cubicBezTo>
                    <a:lnTo>
                      <a:pt x="11639" y="16117"/>
                    </a:lnTo>
                    <a:lnTo>
                      <a:pt x="10188" y="18138"/>
                    </a:lnTo>
                    <a:cubicBezTo>
                      <a:pt x="17616" y="10414"/>
                      <a:pt x="27691" y="9034"/>
                      <a:pt x="27691" y="9034"/>
                    </a:cubicBezTo>
                    <a:lnTo>
                      <a:pt x="35591" y="9893"/>
                    </a:lnTo>
                    <a:cubicBezTo>
                      <a:pt x="29062" y="2459"/>
                      <a:pt x="22875" y="0"/>
                      <a:pt x="175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7"/>
              <p:cNvSpPr/>
              <p:nvPr/>
            </p:nvSpPr>
            <p:spPr>
              <a:xfrm>
                <a:off x="1253158" y="1309898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1855" y="1"/>
                    </a:moveTo>
                    <a:cubicBezTo>
                      <a:pt x="6574" y="1"/>
                      <a:pt x="1801" y="4185"/>
                      <a:pt x="761" y="10068"/>
                    </a:cubicBezTo>
                    <a:cubicBezTo>
                      <a:pt x="1" y="14390"/>
                      <a:pt x="1458" y="18537"/>
                      <a:pt x="4253" y="21157"/>
                    </a:cubicBezTo>
                    <a:cubicBezTo>
                      <a:pt x="4563" y="12996"/>
                      <a:pt x="6429" y="2999"/>
                      <a:pt x="13392" y="140"/>
                    </a:cubicBezTo>
                    <a:lnTo>
                      <a:pt x="13392" y="119"/>
                    </a:lnTo>
                    <a:cubicBezTo>
                      <a:pt x="12877" y="39"/>
                      <a:pt x="12364" y="1"/>
                      <a:pt x="11855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37"/>
              <p:cNvSpPr/>
              <p:nvPr/>
            </p:nvSpPr>
            <p:spPr>
              <a:xfrm>
                <a:off x="2221687" y="1253816"/>
                <a:ext cx="595567" cy="485739"/>
              </a:xfrm>
              <a:custGeom>
                <a:avLst/>
                <a:gdLst/>
                <a:ahLst/>
                <a:cxnLst/>
                <a:rect l="l" t="t" r="r" b="b"/>
                <a:pathLst>
                  <a:path w="15547" h="12680" extrusionOk="0">
                    <a:moveTo>
                      <a:pt x="6413" y="1"/>
                    </a:moveTo>
                    <a:cubicBezTo>
                      <a:pt x="4599" y="1"/>
                      <a:pt x="2010" y="677"/>
                      <a:pt x="0" y="3907"/>
                    </a:cubicBezTo>
                    <a:cubicBezTo>
                      <a:pt x="0" y="3907"/>
                      <a:pt x="1095" y="3573"/>
                      <a:pt x="2748" y="3573"/>
                    </a:cubicBezTo>
                    <a:cubicBezTo>
                      <a:pt x="6021" y="3573"/>
                      <a:pt x="11484" y="4881"/>
                      <a:pt x="14983" y="12679"/>
                    </a:cubicBezTo>
                    <a:cubicBezTo>
                      <a:pt x="14983" y="12679"/>
                      <a:pt x="15546" y="3921"/>
                      <a:pt x="8625" y="351"/>
                    </a:cubicBezTo>
                    <a:cubicBezTo>
                      <a:pt x="8625" y="351"/>
                      <a:pt x="7720" y="1"/>
                      <a:pt x="6413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37"/>
              <p:cNvSpPr/>
              <p:nvPr/>
            </p:nvSpPr>
            <p:spPr>
              <a:xfrm>
                <a:off x="2495969" y="1313154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537" y="0"/>
                    </a:moveTo>
                    <a:cubicBezTo>
                      <a:pt x="1029" y="0"/>
                      <a:pt x="516" y="39"/>
                      <a:pt x="1" y="119"/>
                    </a:cubicBezTo>
                    <a:cubicBezTo>
                      <a:pt x="1" y="126"/>
                      <a:pt x="1" y="133"/>
                      <a:pt x="1" y="133"/>
                    </a:cubicBezTo>
                    <a:cubicBezTo>
                      <a:pt x="6971" y="2998"/>
                      <a:pt x="8837" y="12989"/>
                      <a:pt x="9139" y="21156"/>
                    </a:cubicBezTo>
                    <a:cubicBezTo>
                      <a:pt x="11935" y="18544"/>
                      <a:pt x="13392" y="14397"/>
                      <a:pt x="12632" y="10067"/>
                    </a:cubicBezTo>
                    <a:cubicBezTo>
                      <a:pt x="11598" y="4184"/>
                      <a:pt x="6820" y="0"/>
                      <a:pt x="1537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37"/>
              <p:cNvSpPr/>
              <p:nvPr/>
            </p:nvSpPr>
            <p:spPr>
              <a:xfrm>
                <a:off x="2022105" y="1405781"/>
                <a:ext cx="773812" cy="335382"/>
              </a:xfrm>
              <a:custGeom>
                <a:avLst/>
                <a:gdLst/>
                <a:ahLst/>
                <a:cxnLst/>
                <a:rect l="l" t="t" r="r" b="b"/>
                <a:pathLst>
                  <a:path w="20200" h="8755" extrusionOk="0">
                    <a:moveTo>
                      <a:pt x="10843" y="1"/>
                    </a:moveTo>
                    <a:cubicBezTo>
                      <a:pt x="5048" y="1"/>
                      <a:pt x="0" y="4931"/>
                      <a:pt x="0" y="4931"/>
                    </a:cubicBezTo>
                    <a:cubicBezTo>
                      <a:pt x="2428" y="3330"/>
                      <a:pt x="4858" y="2722"/>
                      <a:pt x="7149" y="2722"/>
                    </a:cubicBezTo>
                    <a:cubicBezTo>
                      <a:pt x="14366" y="2722"/>
                      <a:pt x="20200" y="8754"/>
                      <a:pt x="20200" y="8754"/>
                    </a:cubicBezTo>
                    <a:cubicBezTo>
                      <a:pt x="17609" y="212"/>
                      <a:pt x="11683" y="2"/>
                      <a:pt x="11107" y="2"/>
                    </a:cubicBezTo>
                    <a:cubicBezTo>
                      <a:pt x="11077" y="2"/>
                      <a:pt x="11061" y="3"/>
                      <a:pt x="11061" y="3"/>
                    </a:cubicBezTo>
                    <a:cubicBezTo>
                      <a:pt x="10988" y="1"/>
                      <a:pt x="10916" y="1"/>
                      <a:pt x="108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37"/>
              <p:cNvSpPr/>
              <p:nvPr/>
            </p:nvSpPr>
            <p:spPr>
              <a:xfrm>
                <a:off x="1774524" y="1214857"/>
                <a:ext cx="907849" cy="397938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10388" extrusionOk="0">
                    <a:moveTo>
                      <a:pt x="5779" y="1"/>
                    </a:moveTo>
                    <a:cubicBezTo>
                      <a:pt x="4378" y="1"/>
                      <a:pt x="2878" y="93"/>
                      <a:pt x="1274" y="298"/>
                    </a:cubicBezTo>
                    <a:cubicBezTo>
                      <a:pt x="1274" y="298"/>
                      <a:pt x="0" y="2185"/>
                      <a:pt x="1113" y="6128"/>
                    </a:cubicBezTo>
                    <a:cubicBezTo>
                      <a:pt x="1113" y="6128"/>
                      <a:pt x="2034" y="2411"/>
                      <a:pt x="4625" y="2411"/>
                    </a:cubicBezTo>
                    <a:cubicBezTo>
                      <a:pt x="5164" y="2411"/>
                      <a:pt x="5774" y="2572"/>
                      <a:pt x="6463" y="2959"/>
                    </a:cubicBezTo>
                    <a:cubicBezTo>
                      <a:pt x="6463" y="2959"/>
                      <a:pt x="3929" y="5719"/>
                      <a:pt x="2929" y="8416"/>
                    </a:cubicBezTo>
                    <a:cubicBezTo>
                      <a:pt x="2929" y="8416"/>
                      <a:pt x="6428" y="2414"/>
                      <a:pt x="9610" y="2414"/>
                    </a:cubicBezTo>
                    <a:cubicBezTo>
                      <a:pt x="9799" y="2414"/>
                      <a:pt x="9987" y="2435"/>
                      <a:pt x="10174" y="2480"/>
                    </a:cubicBezTo>
                    <a:cubicBezTo>
                      <a:pt x="10174" y="2480"/>
                      <a:pt x="11082" y="2727"/>
                      <a:pt x="10617" y="3959"/>
                    </a:cubicBezTo>
                    <a:lnTo>
                      <a:pt x="5569" y="8036"/>
                    </a:lnTo>
                    <a:cubicBezTo>
                      <a:pt x="5569" y="8036"/>
                      <a:pt x="11124" y="3573"/>
                      <a:pt x="15465" y="3573"/>
                    </a:cubicBezTo>
                    <a:cubicBezTo>
                      <a:pt x="16754" y="3573"/>
                      <a:pt x="17936" y="3967"/>
                      <a:pt x="18834" y="4987"/>
                    </a:cubicBezTo>
                    <a:cubicBezTo>
                      <a:pt x="18834" y="4987"/>
                      <a:pt x="13279" y="6261"/>
                      <a:pt x="11321" y="7360"/>
                    </a:cubicBezTo>
                    <a:cubicBezTo>
                      <a:pt x="11321" y="7360"/>
                      <a:pt x="12485" y="7196"/>
                      <a:pt x="14141" y="7196"/>
                    </a:cubicBezTo>
                    <a:cubicBezTo>
                      <a:pt x="17015" y="7196"/>
                      <a:pt x="21372" y="7689"/>
                      <a:pt x="23699" y="10387"/>
                    </a:cubicBezTo>
                    <a:cubicBezTo>
                      <a:pt x="23699" y="10387"/>
                      <a:pt x="21749" y="7184"/>
                      <a:pt x="18834" y="6747"/>
                    </a:cubicBezTo>
                    <a:cubicBezTo>
                      <a:pt x="18834" y="6747"/>
                      <a:pt x="19064" y="6708"/>
                      <a:pt x="19443" y="6708"/>
                    </a:cubicBezTo>
                    <a:cubicBezTo>
                      <a:pt x="20319" y="6708"/>
                      <a:pt x="21988" y="6914"/>
                      <a:pt x="23452" y="8275"/>
                    </a:cubicBezTo>
                    <a:cubicBezTo>
                      <a:pt x="23452" y="8275"/>
                      <a:pt x="19024" y="1"/>
                      <a:pt x="5779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37"/>
              <p:cNvSpPr/>
              <p:nvPr/>
            </p:nvSpPr>
            <p:spPr>
              <a:xfrm>
                <a:off x="1589230" y="1003514"/>
                <a:ext cx="1061616" cy="290486"/>
              </a:xfrm>
              <a:custGeom>
                <a:avLst/>
                <a:gdLst/>
                <a:ahLst/>
                <a:cxnLst/>
                <a:rect l="l" t="t" r="r" b="b"/>
                <a:pathLst>
                  <a:path w="27713" h="7583" extrusionOk="0">
                    <a:moveTo>
                      <a:pt x="4619" y="7582"/>
                    </a:moveTo>
                    <a:cubicBezTo>
                      <a:pt x="4619" y="7582"/>
                      <a:pt x="4619" y="7582"/>
                      <a:pt x="4619" y="7582"/>
                    </a:cubicBezTo>
                    <a:cubicBezTo>
                      <a:pt x="4619" y="7582"/>
                      <a:pt x="4619" y="7582"/>
                      <a:pt x="4619" y="7582"/>
                    </a:cubicBezTo>
                    <a:close/>
                    <a:moveTo>
                      <a:pt x="14378" y="1"/>
                    </a:moveTo>
                    <a:cubicBezTo>
                      <a:pt x="5952" y="1"/>
                      <a:pt x="0" y="6843"/>
                      <a:pt x="0" y="6843"/>
                    </a:cubicBezTo>
                    <a:cubicBezTo>
                      <a:pt x="673" y="6727"/>
                      <a:pt x="1256" y="6680"/>
                      <a:pt x="1758" y="6680"/>
                    </a:cubicBezTo>
                    <a:cubicBezTo>
                      <a:pt x="3931" y="6680"/>
                      <a:pt x="4606" y="7559"/>
                      <a:pt x="4619" y="7582"/>
                    </a:cubicBezTo>
                    <a:lnTo>
                      <a:pt x="4619" y="7582"/>
                    </a:lnTo>
                    <a:cubicBezTo>
                      <a:pt x="3999" y="6216"/>
                      <a:pt x="4830" y="5822"/>
                      <a:pt x="4830" y="5822"/>
                    </a:cubicBezTo>
                    <a:cubicBezTo>
                      <a:pt x="7906" y="5084"/>
                      <a:pt x="10524" y="4804"/>
                      <a:pt x="12725" y="4804"/>
                    </a:cubicBezTo>
                    <a:cubicBezTo>
                      <a:pt x="19657" y="4804"/>
                      <a:pt x="22460" y="7582"/>
                      <a:pt x="22460" y="7582"/>
                    </a:cubicBezTo>
                    <a:lnTo>
                      <a:pt x="22460" y="7582"/>
                    </a:lnTo>
                    <a:cubicBezTo>
                      <a:pt x="21052" y="5730"/>
                      <a:pt x="17355" y="4787"/>
                      <a:pt x="17355" y="4787"/>
                    </a:cubicBezTo>
                    <a:cubicBezTo>
                      <a:pt x="17582" y="4757"/>
                      <a:pt x="17817" y="4744"/>
                      <a:pt x="18059" y="4744"/>
                    </a:cubicBezTo>
                    <a:cubicBezTo>
                      <a:pt x="21224" y="4744"/>
                      <a:pt x="25508" y="7089"/>
                      <a:pt x="25508" y="7089"/>
                    </a:cubicBezTo>
                    <a:cubicBezTo>
                      <a:pt x="22170" y="4567"/>
                      <a:pt x="18214" y="3789"/>
                      <a:pt x="14600" y="3789"/>
                    </a:cubicBezTo>
                    <a:cubicBezTo>
                      <a:pt x="8772" y="3789"/>
                      <a:pt x="3837" y="5815"/>
                      <a:pt x="3837" y="5815"/>
                    </a:cubicBezTo>
                    <a:cubicBezTo>
                      <a:pt x="8040" y="4038"/>
                      <a:pt x="11822" y="3409"/>
                      <a:pt x="15072" y="3409"/>
                    </a:cubicBezTo>
                    <a:cubicBezTo>
                      <a:pt x="22962" y="3409"/>
                      <a:pt x="27712" y="7117"/>
                      <a:pt x="27712" y="7117"/>
                    </a:cubicBezTo>
                    <a:cubicBezTo>
                      <a:pt x="23764" y="3189"/>
                      <a:pt x="18336" y="2284"/>
                      <a:pt x="14175" y="2284"/>
                    </a:cubicBezTo>
                    <a:cubicBezTo>
                      <a:pt x="10626" y="2284"/>
                      <a:pt x="7998" y="2942"/>
                      <a:pt x="7998" y="2942"/>
                    </a:cubicBezTo>
                    <a:cubicBezTo>
                      <a:pt x="10436" y="1699"/>
                      <a:pt x="12862" y="1243"/>
                      <a:pt x="15109" y="1243"/>
                    </a:cubicBezTo>
                    <a:cubicBezTo>
                      <a:pt x="21297" y="1243"/>
                      <a:pt x="26128" y="4702"/>
                      <a:pt x="26128" y="4702"/>
                    </a:cubicBezTo>
                    <a:cubicBezTo>
                      <a:pt x="21944" y="1224"/>
                      <a:pt x="17940" y="1"/>
                      <a:pt x="14378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37"/>
              <p:cNvSpPr/>
              <p:nvPr/>
            </p:nvSpPr>
            <p:spPr>
              <a:xfrm>
                <a:off x="2839855" y="1840648"/>
                <a:ext cx="246815" cy="599857"/>
              </a:xfrm>
              <a:custGeom>
                <a:avLst/>
                <a:gdLst/>
                <a:ahLst/>
                <a:cxnLst/>
                <a:rect l="l" t="t" r="r" b="b"/>
                <a:pathLst>
                  <a:path w="6443" h="15659" extrusionOk="0">
                    <a:moveTo>
                      <a:pt x="5450" y="0"/>
                    </a:moveTo>
                    <a:lnTo>
                      <a:pt x="5450" y="0"/>
                    </a:lnTo>
                    <a:cubicBezTo>
                      <a:pt x="5725" y="5295"/>
                      <a:pt x="212" y="9688"/>
                      <a:pt x="212" y="9688"/>
                    </a:cubicBezTo>
                    <a:lnTo>
                      <a:pt x="0" y="15659"/>
                    </a:lnTo>
                    <a:lnTo>
                      <a:pt x="1078" y="12857"/>
                    </a:lnTo>
                    <a:cubicBezTo>
                      <a:pt x="5069" y="11005"/>
                      <a:pt x="5035" y="7534"/>
                      <a:pt x="5035" y="7534"/>
                    </a:cubicBezTo>
                    <a:lnTo>
                      <a:pt x="5035" y="7534"/>
                    </a:lnTo>
                    <a:cubicBezTo>
                      <a:pt x="4683" y="8963"/>
                      <a:pt x="2838" y="9097"/>
                      <a:pt x="2838" y="9097"/>
                    </a:cubicBezTo>
                    <a:cubicBezTo>
                      <a:pt x="6442" y="4345"/>
                      <a:pt x="5450" y="1"/>
                      <a:pt x="5450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37"/>
              <p:cNvSpPr/>
              <p:nvPr/>
            </p:nvSpPr>
            <p:spPr>
              <a:xfrm>
                <a:off x="1177386" y="1860338"/>
                <a:ext cx="246279" cy="599589"/>
              </a:xfrm>
              <a:custGeom>
                <a:avLst/>
                <a:gdLst/>
                <a:ahLst/>
                <a:cxnLst/>
                <a:rect l="l" t="t" r="r" b="b"/>
                <a:pathLst>
                  <a:path w="6429" h="15652" extrusionOk="0">
                    <a:moveTo>
                      <a:pt x="986" y="0"/>
                    </a:moveTo>
                    <a:cubicBezTo>
                      <a:pt x="986" y="1"/>
                      <a:pt x="0" y="4338"/>
                      <a:pt x="3605" y="9090"/>
                    </a:cubicBezTo>
                    <a:cubicBezTo>
                      <a:pt x="3605" y="9090"/>
                      <a:pt x="1753" y="8956"/>
                      <a:pt x="1401" y="7527"/>
                    </a:cubicBezTo>
                    <a:lnTo>
                      <a:pt x="1401" y="7527"/>
                    </a:lnTo>
                    <a:cubicBezTo>
                      <a:pt x="1401" y="7527"/>
                      <a:pt x="1366" y="10998"/>
                      <a:pt x="5358" y="12850"/>
                    </a:cubicBezTo>
                    <a:lnTo>
                      <a:pt x="6428" y="15652"/>
                    </a:lnTo>
                    <a:lnTo>
                      <a:pt x="6231" y="9681"/>
                    </a:lnTo>
                    <a:cubicBezTo>
                      <a:pt x="6231" y="9681"/>
                      <a:pt x="718" y="5295"/>
                      <a:pt x="986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AAD190CE-E8E3-9475-01D1-1E1C8B71A8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17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Google Shape;2401;p38"/>
          <p:cNvSpPr/>
          <p:nvPr/>
        </p:nvSpPr>
        <p:spPr>
          <a:xfrm>
            <a:off x="1881888" y="1164975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2" name="Google Shape;2402;p38"/>
          <p:cNvSpPr/>
          <p:nvPr/>
        </p:nvSpPr>
        <p:spPr>
          <a:xfrm>
            <a:off x="4300550" y="1164975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3" name="Google Shape;2403;p38"/>
          <p:cNvSpPr/>
          <p:nvPr/>
        </p:nvSpPr>
        <p:spPr>
          <a:xfrm>
            <a:off x="6719212" y="1111954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4" name="Google Shape;2404;p38"/>
          <p:cNvSpPr/>
          <p:nvPr/>
        </p:nvSpPr>
        <p:spPr>
          <a:xfrm>
            <a:off x="1881888" y="2848075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6" name="Google Shape;2406;p38"/>
          <p:cNvSpPr/>
          <p:nvPr/>
        </p:nvSpPr>
        <p:spPr>
          <a:xfrm>
            <a:off x="4214731" y="2810875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7" name="Google Shape;2407;p38"/>
          <p:cNvSpPr txBox="1">
            <a:spLocks noGrp="1"/>
          </p:cNvSpPr>
          <p:nvPr>
            <p:ph type="title"/>
          </p:nvPr>
        </p:nvSpPr>
        <p:spPr>
          <a:xfrm>
            <a:off x="806881" y="218222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Hipóteses Diagnósticas</a:t>
            </a:r>
            <a:endParaRPr dirty="0"/>
          </a:p>
        </p:txBody>
      </p:sp>
      <p:sp>
        <p:nvSpPr>
          <p:cNvPr id="2408" name="Google Shape;2408;p38"/>
          <p:cNvSpPr txBox="1">
            <a:spLocks noGrp="1"/>
          </p:cNvSpPr>
          <p:nvPr>
            <p:ph type="subTitle" idx="3"/>
          </p:nvPr>
        </p:nvSpPr>
        <p:spPr>
          <a:xfrm>
            <a:off x="1034238" y="1787615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Alopecia</a:t>
            </a:r>
            <a:r>
              <a:rPr lang="en" sz="2400" dirty="0"/>
              <a:t> </a:t>
            </a:r>
            <a:r>
              <a:rPr lang="en" sz="2000" dirty="0"/>
              <a:t>Areata</a:t>
            </a:r>
            <a:endParaRPr sz="2400" dirty="0"/>
          </a:p>
        </p:txBody>
      </p:sp>
      <p:sp>
        <p:nvSpPr>
          <p:cNvPr id="2409" name="Google Shape;2409;p38"/>
          <p:cNvSpPr txBox="1">
            <a:spLocks noGrp="1"/>
          </p:cNvSpPr>
          <p:nvPr>
            <p:ph type="subTitle" idx="1"/>
          </p:nvPr>
        </p:nvSpPr>
        <p:spPr>
          <a:xfrm>
            <a:off x="3452925" y="1810560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Tricotilomania</a:t>
            </a:r>
            <a:endParaRPr dirty="0"/>
          </a:p>
        </p:txBody>
      </p:sp>
      <p:sp>
        <p:nvSpPr>
          <p:cNvPr id="2412" name="Google Shape;2412;p38"/>
          <p:cNvSpPr txBox="1">
            <a:spLocks noGrp="1"/>
          </p:cNvSpPr>
          <p:nvPr>
            <p:ph type="subTitle" idx="5"/>
          </p:nvPr>
        </p:nvSpPr>
        <p:spPr>
          <a:xfrm>
            <a:off x="5871612" y="1735799"/>
            <a:ext cx="2434827" cy="6693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Aplasia</a:t>
            </a:r>
            <a:r>
              <a:rPr lang="en" dirty="0"/>
              <a:t> </a:t>
            </a:r>
            <a:r>
              <a:rPr lang="en" sz="2000" dirty="0"/>
              <a:t>cutis</a:t>
            </a:r>
            <a:r>
              <a:rPr lang="en" dirty="0"/>
              <a:t> </a:t>
            </a:r>
            <a:r>
              <a:rPr lang="en" sz="2000" dirty="0"/>
              <a:t>congênita</a:t>
            </a:r>
            <a:endParaRPr dirty="0"/>
          </a:p>
        </p:txBody>
      </p:sp>
      <p:sp>
        <p:nvSpPr>
          <p:cNvPr id="2414" name="Google Shape;2414;p38"/>
          <p:cNvSpPr txBox="1">
            <a:spLocks noGrp="1"/>
          </p:cNvSpPr>
          <p:nvPr>
            <p:ph type="subTitle" idx="7"/>
          </p:nvPr>
        </p:nvSpPr>
        <p:spPr>
          <a:xfrm>
            <a:off x="3473728" y="3704100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pt-BR" sz="2000" dirty="0"/>
              <a:t>Alopecia</a:t>
            </a:r>
            <a:r>
              <a:rPr lang="pt-BR" sz="2400" dirty="0"/>
              <a:t> </a:t>
            </a:r>
            <a:r>
              <a:rPr lang="pt-BR" sz="2000" dirty="0"/>
              <a:t>Triangular</a:t>
            </a:r>
            <a:r>
              <a:rPr lang="pt-BR" sz="2400" dirty="0"/>
              <a:t> </a:t>
            </a:r>
            <a:r>
              <a:rPr lang="pt-BR" sz="2000" dirty="0"/>
              <a:t>Congênita</a:t>
            </a:r>
            <a:endParaRPr lang="pt-BR" sz="2400" dirty="0"/>
          </a:p>
        </p:txBody>
      </p:sp>
      <p:sp>
        <p:nvSpPr>
          <p:cNvPr id="2416" name="Google Shape;2416;p38"/>
          <p:cNvSpPr txBox="1">
            <a:spLocks noGrp="1"/>
          </p:cNvSpPr>
          <p:nvPr>
            <p:ph type="subTitle" idx="9"/>
          </p:nvPr>
        </p:nvSpPr>
        <p:spPr>
          <a:xfrm>
            <a:off x="1034238" y="3391075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Tinea</a:t>
            </a:r>
            <a:r>
              <a:rPr lang="en" dirty="0"/>
              <a:t> </a:t>
            </a:r>
            <a:r>
              <a:rPr lang="en" sz="2000" dirty="0"/>
              <a:t>Captis</a:t>
            </a:r>
            <a:endParaRPr dirty="0"/>
          </a:p>
        </p:txBody>
      </p:sp>
      <p:grpSp>
        <p:nvGrpSpPr>
          <p:cNvPr id="2449" name="Google Shape;2449;p38"/>
          <p:cNvGrpSpPr/>
          <p:nvPr/>
        </p:nvGrpSpPr>
        <p:grpSpPr>
          <a:xfrm>
            <a:off x="4337729" y="2951575"/>
            <a:ext cx="297003" cy="291924"/>
            <a:chOff x="7436076" y="3423799"/>
            <a:chExt cx="297003" cy="291924"/>
          </a:xfrm>
        </p:grpSpPr>
        <p:sp>
          <p:nvSpPr>
            <p:cNvPr id="2450" name="Google Shape;2450;p38"/>
            <p:cNvSpPr/>
            <p:nvPr/>
          </p:nvSpPr>
          <p:spPr>
            <a:xfrm>
              <a:off x="7550001" y="3518967"/>
              <a:ext cx="86409" cy="83710"/>
            </a:xfrm>
            <a:custGeom>
              <a:avLst/>
              <a:gdLst/>
              <a:ahLst/>
              <a:cxnLst/>
              <a:rect l="l" t="t" r="r" b="b"/>
              <a:pathLst>
                <a:path w="4321" h="4186" extrusionOk="0">
                  <a:moveTo>
                    <a:pt x="352" y="0"/>
                  </a:moveTo>
                  <a:cubicBezTo>
                    <a:pt x="271" y="0"/>
                    <a:pt x="191" y="33"/>
                    <a:pt x="132" y="99"/>
                  </a:cubicBezTo>
                  <a:cubicBezTo>
                    <a:pt x="1" y="216"/>
                    <a:pt x="1" y="421"/>
                    <a:pt x="132" y="538"/>
                  </a:cubicBezTo>
                  <a:lnTo>
                    <a:pt x="3677" y="4097"/>
                  </a:lnTo>
                  <a:cubicBezTo>
                    <a:pt x="3735" y="4156"/>
                    <a:pt x="3823" y="4185"/>
                    <a:pt x="3911" y="4185"/>
                  </a:cubicBezTo>
                  <a:cubicBezTo>
                    <a:pt x="4189" y="4185"/>
                    <a:pt x="4321" y="3848"/>
                    <a:pt x="4131" y="3643"/>
                  </a:cubicBezTo>
                  <a:lnTo>
                    <a:pt x="572" y="99"/>
                  </a:lnTo>
                  <a:cubicBezTo>
                    <a:pt x="513" y="33"/>
                    <a:pt x="433" y="0"/>
                    <a:pt x="3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8"/>
            <p:cNvSpPr/>
            <p:nvPr/>
          </p:nvSpPr>
          <p:spPr>
            <a:xfrm>
              <a:off x="7436076" y="3423799"/>
              <a:ext cx="297003" cy="291924"/>
            </a:xfrm>
            <a:custGeom>
              <a:avLst/>
              <a:gdLst/>
              <a:ahLst/>
              <a:cxnLst/>
              <a:rect l="l" t="t" r="r" b="b"/>
              <a:pathLst>
                <a:path w="14852" h="14598" extrusionOk="0">
                  <a:moveTo>
                    <a:pt x="12332" y="1446"/>
                  </a:moveTo>
                  <a:lnTo>
                    <a:pt x="13255" y="2354"/>
                  </a:lnTo>
                  <a:lnTo>
                    <a:pt x="10999" y="4594"/>
                  </a:lnTo>
                  <a:lnTo>
                    <a:pt x="10091" y="3686"/>
                  </a:lnTo>
                  <a:lnTo>
                    <a:pt x="12332" y="1446"/>
                  </a:lnTo>
                  <a:close/>
                  <a:moveTo>
                    <a:pt x="8524" y="2998"/>
                  </a:moveTo>
                  <a:lnTo>
                    <a:pt x="11688" y="6176"/>
                  </a:lnTo>
                  <a:lnTo>
                    <a:pt x="5844" y="12020"/>
                  </a:lnTo>
                  <a:lnTo>
                    <a:pt x="2681" y="8842"/>
                  </a:lnTo>
                  <a:lnTo>
                    <a:pt x="3515" y="7992"/>
                  </a:lnTo>
                  <a:lnTo>
                    <a:pt x="4160" y="8637"/>
                  </a:lnTo>
                  <a:cubicBezTo>
                    <a:pt x="4218" y="8695"/>
                    <a:pt x="4292" y="8724"/>
                    <a:pt x="4379" y="8724"/>
                  </a:cubicBezTo>
                  <a:cubicBezTo>
                    <a:pt x="4658" y="8724"/>
                    <a:pt x="4804" y="8388"/>
                    <a:pt x="4599" y="8183"/>
                  </a:cubicBezTo>
                  <a:lnTo>
                    <a:pt x="3969" y="7553"/>
                  </a:lnTo>
                  <a:lnTo>
                    <a:pt x="4819" y="6689"/>
                  </a:lnTo>
                  <a:lnTo>
                    <a:pt x="5463" y="7333"/>
                  </a:lnTo>
                  <a:cubicBezTo>
                    <a:pt x="5522" y="7392"/>
                    <a:pt x="5595" y="7421"/>
                    <a:pt x="5683" y="7421"/>
                  </a:cubicBezTo>
                  <a:cubicBezTo>
                    <a:pt x="5961" y="7421"/>
                    <a:pt x="6093" y="7084"/>
                    <a:pt x="5903" y="6879"/>
                  </a:cubicBezTo>
                  <a:lnTo>
                    <a:pt x="5273" y="6249"/>
                  </a:lnTo>
                  <a:lnTo>
                    <a:pt x="7191" y="4316"/>
                  </a:lnTo>
                  <a:lnTo>
                    <a:pt x="7836" y="4961"/>
                  </a:lnTo>
                  <a:cubicBezTo>
                    <a:pt x="7894" y="5005"/>
                    <a:pt x="7968" y="5048"/>
                    <a:pt x="8055" y="5048"/>
                  </a:cubicBezTo>
                  <a:cubicBezTo>
                    <a:pt x="8334" y="5048"/>
                    <a:pt x="8480" y="4712"/>
                    <a:pt x="8275" y="4507"/>
                  </a:cubicBezTo>
                  <a:lnTo>
                    <a:pt x="7645" y="3877"/>
                  </a:lnTo>
                  <a:lnTo>
                    <a:pt x="8524" y="2998"/>
                  </a:lnTo>
                  <a:close/>
                  <a:moveTo>
                    <a:pt x="3222" y="10292"/>
                  </a:moveTo>
                  <a:lnTo>
                    <a:pt x="4453" y="11507"/>
                  </a:lnTo>
                  <a:lnTo>
                    <a:pt x="3618" y="12327"/>
                  </a:lnTo>
                  <a:lnTo>
                    <a:pt x="2402" y="11112"/>
                  </a:lnTo>
                  <a:lnTo>
                    <a:pt x="3222" y="10292"/>
                  </a:lnTo>
                  <a:close/>
                  <a:moveTo>
                    <a:pt x="11676" y="1"/>
                  </a:moveTo>
                  <a:cubicBezTo>
                    <a:pt x="11437" y="1"/>
                    <a:pt x="11233" y="309"/>
                    <a:pt x="11439" y="538"/>
                  </a:cubicBezTo>
                  <a:lnTo>
                    <a:pt x="11893" y="992"/>
                  </a:lnTo>
                  <a:lnTo>
                    <a:pt x="9652" y="3232"/>
                  </a:lnTo>
                  <a:lnTo>
                    <a:pt x="7396" y="992"/>
                  </a:lnTo>
                  <a:cubicBezTo>
                    <a:pt x="7328" y="924"/>
                    <a:pt x="7252" y="895"/>
                    <a:pt x="7180" y="895"/>
                  </a:cubicBezTo>
                  <a:cubicBezTo>
                    <a:pt x="6939" y="895"/>
                    <a:pt x="6732" y="1206"/>
                    <a:pt x="6957" y="1431"/>
                  </a:cubicBezTo>
                  <a:lnTo>
                    <a:pt x="8070" y="2544"/>
                  </a:lnTo>
                  <a:lnTo>
                    <a:pt x="2007" y="8607"/>
                  </a:lnTo>
                  <a:cubicBezTo>
                    <a:pt x="1948" y="8666"/>
                    <a:pt x="1904" y="8754"/>
                    <a:pt x="1904" y="8842"/>
                  </a:cubicBezTo>
                  <a:cubicBezTo>
                    <a:pt x="1904" y="8915"/>
                    <a:pt x="1948" y="9003"/>
                    <a:pt x="2007" y="9061"/>
                  </a:cubicBezTo>
                  <a:lnTo>
                    <a:pt x="2783" y="9838"/>
                  </a:lnTo>
                  <a:lnTo>
                    <a:pt x="1729" y="10892"/>
                  </a:lnTo>
                  <a:cubicBezTo>
                    <a:pt x="1611" y="11009"/>
                    <a:pt x="1611" y="11214"/>
                    <a:pt x="1729" y="11331"/>
                  </a:cubicBezTo>
                  <a:lnTo>
                    <a:pt x="2329" y="11932"/>
                  </a:lnTo>
                  <a:lnTo>
                    <a:pt x="205" y="14055"/>
                  </a:lnTo>
                  <a:cubicBezTo>
                    <a:pt x="0" y="14261"/>
                    <a:pt x="147" y="14597"/>
                    <a:pt x="425" y="14597"/>
                  </a:cubicBezTo>
                  <a:cubicBezTo>
                    <a:pt x="513" y="14597"/>
                    <a:pt x="586" y="14568"/>
                    <a:pt x="645" y="14509"/>
                  </a:cubicBezTo>
                  <a:lnTo>
                    <a:pt x="2768" y="12386"/>
                  </a:lnTo>
                  <a:lnTo>
                    <a:pt x="3398" y="13001"/>
                  </a:lnTo>
                  <a:cubicBezTo>
                    <a:pt x="3457" y="13060"/>
                    <a:pt x="3530" y="13089"/>
                    <a:pt x="3618" y="13089"/>
                  </a:cubicBezTo>
                  <a:cubicBezTo>
                    <a:pt x="3691" y="13089"/>
                    <a:pt x="3779" y="13060"/>
                    <a:pt x="3838" y="13001"/>
                  </a:cubicBezTo>
                  <a:lnTo>
                    <a:pt x="4892" y="11947"/>
                  </a:lnTo>
                  <a:lnTo>
                    <a:pt x="5624" y="12679"/>
                  </a:lnTo>
                  <a:cubicBezTo>
                    <a:pt x="5683" y="12745"/>
                    <a:pt x="5763" y="12778"/>
                    <a:pt x="5844" y="12778"/>
                  </a:cubicBezTo>
                  <a:cubicBezTo>
                    <a:pt x="5925" y="12778"/>
                    <a:pt x="6005" y="12745"/>
                    <a:pt x="6064" y="12679"/>
                  </a:cubicBezTo>
                  <a:lnTo>
                    <a:pt x="12127" y="6616"/>
                  </a:lnTo>
                  <a:lnTo>
                    <a:pt x="13255" y="7743"/>
                  </a:lnTo>
                  <a:cubicBezTo>
                    <a:pt x="13313" y="7802"/>
                    <a:pt x="13401" y="7831"/>
                    <a:pt x="13474" y="7831"/>
                  </a:cubicBezTo>
                  <a:cubicBezTo>
                    <a:pt x="13753" y="7831"/>
                    <a:pt x="13899" y="7494"/>
                    <a:pt x="13709" y="7289"/>
                  </a:cubicBezTo>
                  <a:lnTo>
                    <a:pt x="11453" y="5034"/>
                  </a:lnTo>
                  <a:lnTo>
                    <a:pt x="13694" y="2793"/>
                  </a:lnTo>
                  <a:lnTo>
                    <a:pt x="14221" y="3306"/>
                  </a:lnTo>
                  <a:cubicBezTo>
                    <a:pt x="14280" y="3364"/>
                    <a:pt x="14353" y="3408"/>
                    <a:pt x="14441" y="3408"/>
                  </a:cubicBezTo>
                  <a:cubicBezTo>
                    <a:pt x="14719" y="3408"/>
                    <a:pt x="14851" y="3071"/>
                    <a:pt x="14661" y="2866"/>
                  </a:cubicBezTo>
                  <a:lnTo>
                    <a:pt x="11878" y="84"/>
                  </a:lnTo>
                  <a:cubicBezTo>
                    <a:pt x="11813" y="25"/>
                    <a:pt x="11743" y="1"/>
                    <a:pt x="116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Google Shape;2402;p38">
            <a:extLst>
              <a:ext uri="{FF2B5EF4-FFF2-40B4-BE49-F238E27FC236}">
                <a16:creationId xmlns:a16="http://schemas.microsoft.com/office/drawing/2014/main" id="{9CBD928F-8F41-8315-012C-68A196D59470}"/>
              </a:ext>
            </a:extLst>
          </p:cNvPr>
          <p:cNvSpPr/>
          <p:nvPr/>
        </p:nvSpPr>
        <p:spPr>
          <a:xfrm>
            <a:off x="6719112" y="2826037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11E4CF-ECC2-24B5-EE5B-C4537A0D3157}"/>
              </a:ext>
            </a:extLst>
          </p:cNvPr>
          <p:cNvSpPr txBox="1"/>
          <p:nvPr/>
        </p:nvSpPr>
        <p:spPr>
          <a:xfrm>
            <a:off x="5871464" y="3412945"/>
            <a:ext cx="2238300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66E34"/>
              </a:buClr>
              <a:buSzPts val="2100"/>
              <a:buFont typeface="IBM Plex Sans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B66E34"/>
                </a:solidFill>
                <a:effectLst/>
                <a:uLnTx/>
                <a:uFillTx/>
                <a:latin typeface="IBM Plex Sans"/>
                <a:sym typeface="IBM Plex Sans"/>
              </a:rPr>
              <a:t>Alopecia</a:t>
            </a:r>
            <a:r>
              <a:rPr kumimoji="0" lang="pt-BR" sz="2300" b="0" i="0" u="none" strike="noStrike" kern="0" cap="none" spc="0" normalizeH="0" baseline="0" noProof="0" dirty="0">
                <a:ln>
                  <a:noFill/>
                </a:ln>
                <a:solidFill>
                  <a:srgbClr val="B66E34"/>
                </a:solidFill>
                <a:effectLst/>
                <a:uLnTx/>
                <a:uFillTx/>
                <a:latin typeface="IBM Plex Sans"/>
                <a:sym typeface="IBM Plex Sans"/>
              </a:rPr>
              <a:t> </a:t>
            </a:r>
            <a:r>
              <a:rPr lang="pt-BR" sz="2000" dirty="0">
                <a:solidFill>
                  <a:srgbClr val="B66E34"/>
                </a:solidFill>
                <a:latin typeface="IBM Plex Sans"/>
                <a:sym typeface="IBM Plex Sans"/>
              </a:rPr>
              <a:t>Androgenética</a:t>
            </a:r>
            <a:endParaRPr kumimoji="0" lang="pt-BR" sz="2300" b="0" i="0" u="none" strike="noStrike" kern="0" cap="none" spc="0" normalizeH="0" baseline="0" noProof="0" dirty="0">
              <a:ln>
                <a:noFill/>
              </a:ln>
              <a:solidFill>
                <a:srgbClr val="B66E34"/>
              </a:solidFill>
              <a:effectLst/>
              <a:uLnTx/>
              <a:uFillTx/>
              <a:latin typeface="IBM Plex Sans"/>
              <a:sym typeface="IBM Plex Sans"/>
            </a:endParaRPr>
          </a:p>
        </p:txBody>
      </p:sp>
      <p:pic>
        <p:nvPicPr>
          <p:cNvPr id="6" name="Picture 2" descr="Hospital Central do Exército">
            <a:extLst>
              <a:ext uri="{FF2B5EF4-FFF2-40B4-BE49-F238E27FC236}">
                <a16:creationId xmlns:a16="http://schemas.microsoft.com/office/drawing/2014/main" id="{48371ABE-F866-77E7-3BC2-914115D193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oogle Shape;3646;p59">
            <a:extLst>
              <a:ext uri="{FF2B5EF4-FFF2-40B4-BE49-F238E27FC236}">
                <a16:creationId xmlns:a16="http://schemas.microsoft.com/office/drawing/2014/main" id="{0293C6EF-D961-42E9-E961-D982B64EFB41}"/>
              </a:ext>
            </a:extLst>
          </p:cNvPr>
          <p:cNvGrpSpPr/>
          <p:nvPr/>
        </p:nvGrpSpPr>
        <p:grpSpPr>
          <a:xfrm>
            <a:off x="1996162" y="1306574"/>
            <a:ext cx="292603" cy="293623"/>
            <a:chOff x="5960761" y="4166146"/>
            <a:chExt cx="292603" cy="293623"/>
          </a:xfrm>
        </p:grpSpPr>
        <p:sp>
          <p:nvSpPr>
            <p:cNvPr id="8" name="Google Shape;3647;p59">
              <a:extLst>
                <a:ext uri="{FF2B5EF4-FFF2-40B4-BE49-F238E27FC236}">
                  <a16:creationId xmlns:a16="http://schemas.microsoft.com/office/drawing/2014/main" id="{AF26910E-55D7-ED76-1A2B-E77AAB2257C5}"/>
                </a:ext>
              </a:extLst>
            </p:cNvPr>
            <p:cNvSpPr/>
            <p:nvPr/>
          </p:nvSpPr>
          <p:spPr>
            <a:xfrm>
              <a:off x="6043930" y="4166146"/>
              <a:ext cx="125964" cy="293623"/>
            </a:xfrm>
            <a:custGeom>
              <a:avLst/>
              <a:gdLst/>
              <a:ahLst/>
              <a:cxnLst/>
              <a:rect l="l" t="t" r="r" b="b"/>
              <a:pathLst>
                <a:path w="6299" h="14683" extrusionOk="0">
                  <a:moveTo>
                    <a:pt x="3166" y="640"/>
                  </a:moveTo>
                  <a:cubicBezTo>
                    <a:pt x="3366" y="640"/>
                    <a:pt x="3570" y="713"/>
                    <a:pt x="3735" y="879"/>
                  </a:cubicBezTo>
                  <a:cubicBezTo>
                    <a:pt x="4233" y="1377"/>
                    <a:pt x="3882" y="2256"/>
                    <a:pt x="3164" y="2256"/>
                  </a:cubicBezTo>
                  <a:cubicBezTo>
                    <a:pt x="2710" y="2256"/>
                    <a:pt x="2359" y="1889"/>
                    <a:pt x="2359" y="1450"/>
                  </a:cubicBezTo>
                  <a:cubicBezTo>
                    <a:pt x="2349" y="964"/>
                    <a:pt x="2748" y="640"/>
                    <a:pt x="3166" y="640"/>
                  </a:cubicBezTo>
                  <a:close/>
                  <a:moveTo>
                    <a:pt x="2842" y="6840"/>
                  </a:moveTo>
                  <a:lnTo>
                    <a:pt x="2842" y="9315"/>
                  </a:lnTo>
                  <a:lnTo>
                    <a:pt x="1890" y="9315"/>
                  </a:lnTo>
                  <a:cubicBezTo>
                    <a:pt x="1881" y="9315"/>
                    <a:pt x="1872" y="9315"/>
                    <a:pt x="1863" y="9315"/>
                  </a:cubicBezTo>
                  <a:cubicBezTo>
                    <a:pt x="1188" y="9315"/>
                    <a:pt x="660" y="8764"/>
                    <a:pt x="660" y="8099"/>
                  </a:cubicBezTo>
                  <a:cubicBezTo>
                    <a:pt x="660" y="7426"/>
                    <a:pt x="1202" y="6869"/>
                    <a:pt x="1890" y="6869"/>
                  </a:cubicBezTo>
                  <a:lnTo>
                    <a:pt x="2842" y="6840"/>
                  </a:lnTo>
                  <a:close/>
                  <a:moveTo>
                    <a:pt x="3486" y="6840"/>
                  </a:moveTo>
                  <a:lnTo>
                    <a:pt x="4438" y="6869"/>
                  </a:lnTo>
                  <a:cubicBezTo>
                    <a:pt x="5112" y="6869"/>
                    <a:pt x="5668" y="7426"/>
                    <a:pt x="5668" y="8099"/>
                  </a:cubicBezTo>
                  <a:cubicBezTo>
                    <a:pt x="5668" y="8773"/>
                    <a:pt x="5112" y="9329"/>
                    <a:pt x="4438" y="9329"/>
                  </a:cubicBezTo>
                  <a:lnTo>
                    <a:pt x="3486" y="9329"/>
                  </a:lnTo>
                  <a:lnTo>
                    <a:pt x="3486" y="6840"/>
                  </a:lnTo>
                  <a:close/>
                  <a:moveTo>
                    <a:pt x="2857" y="9959"/>
                  </a:moveTo>
                  <a:lnTo>
                    <a:pt x="2857" y="11980"/>
                  </a:lnTo>
                  <a:cubicBezTo>
                    <a:pt x="1553" y="11922"/>
                    <a:pt x="1553" y="10003"/>
                    <a:pt x="2857" y="9959"/>
                  </a:cubicBezTo>
                  <a:close/>
                  <a:moveTo>
                    <a:pt x="3486" y="9959"/>
                  </a:moveTo>
                  <a:cubicBezTo>
                    <a:pt x="4028" y="9974"/>
                    <a:pt x="4453" y="10428"/>
                    <a:pt x="4453" y="10970"/>
                  </a:cubicBezTo>
                  <a:cubicBezTo>
                    <a:pt x="4453" y="11512"/>
                    <a:pt x="4028" y="11951"/>
                    <a:pt x="3486" y="11980"/>
                  </a:cubicBezTo>
                  <a:lnTo>
                    <a:pt x="3486" y="9959"/>
                  </a:lnTo>
                  <a:close/>
                  <a:moveTo>
                    <a:pt x="3164" y="0"/>
                  </a:moveTo>
                  <a:cubicBezTo>
                    <a:pt x="1451" y="0"/>
                    <a:pt x="1172" y="2475"/>
                    <a:pt x="2842" y="2841"/>
                  </a:cubicBezTo>
                  <a:lnTo>
                    <a:pt x="2842" y="6269"/>
                  </a:lnTo>
                  <a:cubicBezTo>
                    <a:pt x="2842" y="6269"/>
                    <a:pt x="2167" y="6250"/>
                    <a:pt x="1875" y="6250"/>
                  </a:cubicBezTo>
                  <a:cubicBezTo>
                    <a:pt x="1801" y="6250"/>
                    <a:pt x="1752" y="6251"/>
                    <a:pt x="1743" y="6254"/>
                  </a:cubicBezTo>
                  <a:cubicBezTo>
                    <a:pt x="806" y="6327"/>
                    <a:pt x="74" y="7074"/>
                    <a:pt x="30" y="8026"/>
                  </a:cubicBezTo>
                  <a:cubicBezTo>
                    <a:pt x="1" y="8963"/>
                    <a:pt x="660" y="9783"/>
                    <a:pt x="1597" y="9930"/>
                  </a:cubicBezTo>
                  <a:cubicBezTo>
                    <a:pt x="923" y="10735"/>
                    <a:pt x="1187" y="11951"/>
                    <a:pt x="2110" y="12420"/>
                  </a:cubicBezTo>
                  <a:cubicBezTo>
                    <a:pt x="1524" y="12859"/>
                    <a:pt x="1172" y="13533"/>
                    <a:pt x="1172" y="14265"/>
                  </a:cubicBezTo>
                  <a:lnTo>
                    <a:pt x="1172" y="14353"/>
                  </a:lnTo>
                  <a:cubicBezTo>
                    <a:pt x="1158" y="14573"/>
                    <a:pt x="1322" y="14682"/>
                    <a:pt x="1487" y="14682"/>
                  </a:cubicBezTo>
                  <a:cubicBezTo>
                    <a:pt x="1652" y="14682"/>
                    <a:pt x="1817" y="14573"/>
                    <a:pt x="1802" y="14353"/>
                  </a:cubicBezTo>
                  <a:lnTo>
                    <a:pt x="1802" y="14265"/>
                  </a:lnTo>
                  <a:cubicBezTo>
                    <a:pt x="1802" y="13591"/>
                    <a:pt x="2227" y="12976"/>
                    <a:pt x="2857" y="12727"/>
                  </a:cubicBezTo>
                  <a:lnTo>
                    <a:pt x="2857" y="14236"/>
                  </a:lnTo>
                  <a:cubicBezTo>
                    <a:pt x="2857" y="14448"/>
                    <a:pt x="3014" y="14554"/>
                    <a:pt x="3171" y="14554"/>
                  </a:cubicBezTo>
                  <a:cubicBezTo>
                    <a:pt x="3329" y="14554"/>
                    <a:pt x="3486" y="14448"/>
                    <a:pt x="3486" y="14236"/>
                  </a:cubicBezTo>
                  <a:lnTo>
                    <a:pt x="3486" y="12727"/>
                  </a:lnTo>
                  <a:cubicBezTo>
                    <a:pt x="4116" y="12976"/>
                    <a:pt x="4526" y="13591"/>
                    <a:pt x="4526" y="14265"/>
                  </a:cubicBezTo>
                  <a:lnTo>
                    <a:pt x="4526" y="14353"/>
                  </a:lnTo>
                  <a:cubicBezTo>
                    <a:pt x="4526" y="14558"/>
                    <a:pt x="4684" y="14660"/>
                    <a:pt x="4841" y="14660"/>
                  </a:cubicBezTo>
                  <a:cubicBezTo>
                    <a:pt x="4998" y="14660"/>
                    <a:pt x="5156" y="14558"/>
                    <a:pt x="5156" y="14353"/>
                  </a:cubicBezTo>
                  <a:lnTo>
                    <a:pt x="5156" y="14265"/>
                  </a:lnTo>
                  <a:cubicBezTo>
                    <a:pt x="5156" y="13533"/>
                    <a:pt x="4804" y="12859"/>
                    <a:pt x="4219" y="12420"/>
                  </a:cubicBezTo>
                  <a:cubicBezTo>
                    <a:pt x="5156" y="11951"/>
                    <a:pt x="5405" y="10735"/>
                    <a:pt x="4746" y="9930"/>
                  </a:cubicBezTo>
                  <a:cubicBezTo>
                    <a:pt x="5639" y="9783"/>
                    <a:pt x="6298" y="9007"/>
                    <a:pt x="6298" y="8099"/>
                  </a:cubicBezTo>
                  <a:cubicBezTo>
                    <a:pt x="6284" y="7103"/>
                    <a:pt x="5507" y="6298"/>
                    <a:pt x="4526" y="6239"/>
                  </a:cubicBezTo>
                  <a:lnTo>
                    <a:pt x="3472" y="6269"/>
                  </a:lnTo>
                  <a:lnTo>
                    <a:pt x="3472" y="2841"/>
                  </a:lnTo>
                  <a:cubicBezTo>
                    <a:pt x="4189" y="2680"/>
                    <a:pt x="4673" y="2007"/>
                    <a:pt x="4585" y="1289"/>
                  </a:cubicBezTo>
                  <a:cubicBezTo>
                    <a:pt x="4511" y="557"/>
                    <a:pt x="3896" y="0"/>
                    <a:pt x="31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648;p59">
              <a:extLst>
                <a:ext uri="{FF2B5EF4-FFF2-40B4-BE49-F238E27FC236}">
                  <a16:creationId xmlns:a16="http://schemas.microsoft.com/office/drawing/2014/main" id="{1A5A21F4-B02A-A4D3-06E2-2CF7982C219F}"/>
                </a:ext>
              </a:extLst>
            </p:cNvPr>
            <p:cNvSpPr/>
            <p:nvPr/>
          </p:nvSpPr>
          <p:spPr>
            <a:xfrm>
              <a:off x="5960761" y="4182544"/>
              <a:ext cx="292603" cy="120965"/>
            </a:xfrm>
            <a:custGeom>
              <a:avLst/>
              <a:gdLst/>
              <a:ahLst/>
              <a:cxnLst/>
              <a:rect l="l" t="t" r="r" b="b"/>
              <a:pathLst>
                <a:path w="14632" h="6049" extrusionOk="0">
                  <a:moveTo>
                    <a:pt x="14001" y="630"/>
                  </a:moveTo>
                  <a:lnTo>
                    <a:pt x="14001" y="1275"/>
                  </a:lnTo>
                  <a:cubicBezTo>
                    <a:pt x="14001" y="1494"/>
                    <a:pt x="13826" y="1670"/>
                    <a:pt x="13606" y="1670"/>
                  </a:cubicBezTo>
                  <a:lnTo>
                    <a:pt x="11893" y="1670"/>
                  </a:lnTo>
                  <a:cubicBezTo>
                    <a:pt x="11512" y="1699"/>
                    <a:pt x="11512" y="2270"/>
                    <a:pt x="11893" y="2300"/>
                  </a:cubicBezTo>
                  <a:lnTo>
                    <a:pt x="13298" y="2300"/>
                  </a:lnTo>
                  <a:lnTo>
                    <a:pt x="13298" y="2637"/>
                  </a:lnTo>
                  <a:cubicBezTo>
                    <a:pt x="13298" y="3105"/>
                    <a:pt x="12918" y="3486"/>
                    <a:pt x="12449" y="3486"/>
                  </a:cubicBezTo>
                  <a:lnTo>
                    <a:pt x="10736" y="3486"/>
                  </a:lnTo>
                  <a:cubicBezTo>
                    <a:pt x="10311" y="3486"/>
                    <a:pt x="10311" y="4116"/>
                    <a:pt x="10736" y="4116"/>
                  </a:cubicBezTo>
                  <a:lnTo>
                    <a:pt x="12127" y="4116"/>
                  </a:lnTo>
                  <a:cubicBezTo>
                    <a:pt x="12098" y="4848"/>
                    <a:pt x="11497" y="5434"/>
                    <a:pt x="10765" y="5434"/>
                  </a:cubicBezTo>
                  <a:lnTo>
                    <a:pt x="3867" y="5434"/>
                  </a:lnTo>
                  <a:cubicBezTo>
                    <a:pt x="3134" y="5434"/>
                    <a:pt x="2519" y="4848"/>
                    <a:pt x="2490" y="4116"/>
                  </a:cubicBezTo>
                  <a:lnTo>
                    <a:pt x="3896" y="4116"/>
                  </a:lnTo>
                  <a:cubicBezTo>
                    <a:pt x="4321" y="4116"/>
                    <a:pt x="4321" y="3486"/>
                    <a:pt x="3896" y="3486"/>
                  </a:cubicBezTo>
                  <a:lnTo>
                    <a:pt x="2197" y="3486"/>
                  </a:lnTo>
                  <a:cubicBezTo>
                    <a:pt x="1728" y="3486"/>
                    <a:pt x="1348" y="3105"/>
                    <a:pt x="1348" y="2637"/>
                  </a:cubicBezTo>
                  <a:lnTo>
                    <a:pt x="1348" y="2314"/>
                  </a:lnTo>
                  <a:lnTo>
                    <a:pt x="2739" y="2314"/>
                  </a:lnTo>
                  <a:cubicBezTo>
                    <a:pt x="3120" y="2270"/>
                    <a:pt x="3120" y="1714"/>
                    <a:pt x="2739" y="1685"/>
                  </a:cubicBezTo>
                  <a:lnTo>
                    <a:pt x="1025" y="1685"/>
                  </a:lnTo>
                  <a:cubicBezTo>
                    <a:pt x="806" y="1685"/>
                    <a:pt x="630" y="1509"/>
                    <a:pt x="630" y="1289"/>
                  </a:cubicBezTo>
                  <a:lnTo>
                    <a:pt x="630" y="630"/>
                  </a:lnTo>
                  <a:lnTo>
                    <a:pt x="3559" y="630"/>
                  </a:lnTo>
                  <a:cubicBezTo>
                    <a:pt x="4365" y="630"/>
                    <a:pt x="5024" y="1289"/>
                    <a:pt x="5024" y="2095"/>
                  </a:cubicBezTo>
                  <a:cubicBezTo>
                    <a:pt x="5024" y="3032"/>
                    <a:pt x="5771" y="3779"/>
                    <a:pt x="6708" y="3779"/>
                  </a:cubicBezTo>
                  <a:lnTo>
                    <a:pt x="7924" y="3779"/>
                  </a:lnTo>
                  <a:cubicBezTo>
                    <a:pt x="8861" y="3779"/>
                    <a:pt x="9608" y="3032"/>
                    <a:pt x="9608" y="2095"/>
                  </a:cubicBezTo>
                  <a:cubicBezTo>
                    <a:pt x="9608" y="1289"/>
                    <a:pt x="10267" y="630"/>
                    <a:pt x="11072" y="630"/>
                  </a:cubicBezTo>
                  <a:close/>
                  <a:moveTo>
                    <a:pt x="308" y="0"/>
                  </a:moveTo>
                  <a:cubicBezTo>
                    <a:pt x="132" y="0"/>
                    <a:pt x="0" y="147"/>
                    <a:pt x="0" y="308"/>
                  </a:cubicBezTo>
                  <a:lnTo>
                    <a:pt x="0" y="1275"/>
                  </a:lnTo>
                  <a:cubicBezTo>
                    <a:pt x="0" y="1714"/>
                    <a:pt x="279" y="2109"/>
                    <a:pt x="703" y="2256"/>
                  </a:cubicBezTo>
                  <a:lnTo>
                    <a:pt x="703" y="2637"/>
                  </a:lnTo>
                  <a:cubicBezTo>
                    <a:pt x="703" y="3325"/>
                    <a:pt x="1187" y="3925"/>
                    <a:pt x="1860" y="4072"/>
                  </a:cubicBezTo>
                  <a:cubicBezTo>
                    <a:pt x="1875" y="5170"/>
                    <a:pt x="2768" y="6049"/>
                    <a:pt x="3867" y="6049"/>
                  </a:cubicBezTo>
                  <a:lnTo>
                    <a:pt x="10765" y="6049"/>
                  </a:lnTo>
                  <a:cubicBezTo>
                    <a:pt x="11863" y="6049"/>
                    <a:pt x="12757" y="5170"/>
                    <a:pt x="12771" y="4072"/>
                  </a:cubicBezTo>
                  <a:cubicBezTo>
                    <a:pt x="13445" y="3925"/>
                    <a:pt x="13928" y="3325"/>
                    <a:pt x="13928" y="2637"/>
                  </a:cubicBezTo>
                  <a:lnTo>
                    <a:pt x="13928" y="2256"/>
                  </a:lnTo>
                  <a:cubicBezTo>
                    <a:pt x="14353" y="2109"/>
                    <a:pt x="14631" y="1714"/>
                    <a:pt x="14631" y="1275"/>
                  </a:cubicBezTo>
                  <a:lnTo>
                    <a:pt x="14631" y="308"/>
                  </a:lnTo>
                  <a:cubicBezTo>
                    <a:pt x="14631" y="147"/>
                    <a:pt x="14499" y="0"/>
                    <a:pt x="14324" y="0"/>
                  </a:cubicBezTo>
                  <a:lnTo>
                    <a:pt x="11087" y="0"/>
                  </a:lnTo>
                  <a:cubicBezTo>
                    <a:pt x="9930" y="0"/>
                    <a:pt x="8978" y="938"/>
                    <a:pt x="8978" y="2095"/>
                  </a:cubicBezTo>
                  <a:cubicBezTo>
                    <a:pt x="8978" y="2681"/>
                    <a:pt x="8509" y="3149"/>
                    <a:pt x="7924" y="3149"/>
                  </a:cubicBezTo>
                  <a:lnTo>
                    <a:pt x="6708" y="3149"/>
                  </a:lnTo>
                  <a:cubicBezTo>
                    <a:pt x="6122" y="3149"/>
                    <a:pt x="5654" y="2681"/>
                    <a:pt x="5654" y="2095"/>
                  </a:cubicBezTo>
                  <a:cubicBezTo>
                    <a:pt x="5654" y="938"/>
                    <a:pt x="4702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oogle Shape;3646;p59">
            <a:extLst>
              <a:ext uri="{FF2B5EF4-FFF2-40B4-BE49-F238E27FC236}">
                <a16:creationId xmlns:a16="http://schemas.microsoft.com/office/drawing/2014/main" id="{08339F9A-B54C-0F00-1F07-D801280D3F3C}"/>
              </a:ext>
            </a:extLst>
          </p:cNvPr>
          <p:cNvGrpSpPr/>
          <p:nvPr/>
        </p:nvGrpSpPr>
        <p:grpSpPr>
          <a:xfrm>
            <a:off x="4414824" y="1322972"/>
            <a:ext cx="292603" cy="293623"/>
            <a:chOff x="5960761" y="4166146"/>
            <a:chExt cx="292603" cy="293623"/>
          </a:xfrm>
        </p:grpSpPr>
        <p:sp>
          <p:nvSpPr>
            <p:cNvPr id="12" name="Google Shape;3647;p59">
              <a:extLst>
                <a:ext uri="{FF2B5EF4-FFF2-40B4-BE49-F238E27FC236}">
                  <a16:creationId xmlns:a16="http://schemas.microsoft.com/office/drawing/2014/main" id="{EC5900FD-86D0-060D-A19B-17F988EA09C6}"/>
                </a:ext>
              </a:extLst>
            </p:cNvPr>
            <p:cNvSpPr/>
            <p:nvPr/>
          </p:nvSpPr>
          <p:spPr>
            <a:xfrm>
              <a:off x="6043930" y="4166146"/>
              <a:ext cx="125964" cy="293623"/>
            </a:xfrm>
            <a:custGeom>
              <a:avLst/>
              <a:gdLst/>
              <a:ahLst/>
              <a:cxnLst/>
              <a:rect l="l" t="t" r="r" b="b"/>
              <a:pathLst>
                <a:path w="6299" h="14683" extrusionOk="0">
                  <a:moveTo>
                    <a:pt x="3166" y="640"/>
                  </a:moveTo>
                  <a:cubicBezTo>
                    <a:pt x="3366" y="640"/>
                    <a:pt x="3570" y="713"/>
                    <a:pt x="3735" y="879"/>
                  </a:cubicBezTo>
                  <a:cubicBezTo>
                    <a:pt x="4233" y="1377"/>
                    <a:pt x="3882" y="2256"/>
                    <a:pt x="3164" y="2256"/>
                  </a:cubicBezTo>
                  <a:cubicBezTo>
                    <a:pt x="2710" y="2256"/>
                    <a:pt x="2359" y="1889"/>
                    <a:pt x="2359" y="1450"/>
                  </a:cubicBezTo>
                  <a:cubicBezTo>
                    <a:pt x="2349" y="964"/>
                    <a:pt x="2748" y="640"/>
                    <a:pt x="3166" y="640"/>
                  </a:cubicBezTo>
                  <a:close/>
                  <a:moveTo>
                    <a:pt x="2842" y="6840"/>
                  </a:moveTo>
                  <a:lnTo>
                    <a:pt x="2842" y="9315"/>
                  </a:lnTo>
                  <a:lnTo>
                    <a:pt x="1890" y="9315"/>
                  </a:lnTo>
                  <a:cubicBezTo>
                    <a:pt x="1881" y="9315"/>
                    <a:pt x="1872" y="9315"/>
                    <a:pt x="1863" y="9315"/>
                  </a:cubicBezTo>
                  <a:cubicBezTo>
                    <a:pt x="1188" y="9315"/>
                    <a:pt x="660" y="8764"/>
                    <a:pt x="660" y="8099"/>
                  </a:cubicBezTo>
                  <a:cubicBezTo>
                    <a:pt x="660" y="7426"/>
                    <a:pt x="1202" y="6869"/>
                    <a:pt x="1890" y="6869"/>
                  </a:cubicBezTo>
                  <a:lnTo>
                    <a:pt x="2842" y="6840"/>
                  </a:lnTo>
                  <a:close/>
                  <a:moveTo>
                    <a:pt x="3486" y="6840"/>
                  </a:moveTo>
                  <a:lnTo>
                    <a:pt x="4438" y="6869"/>
                  </a:lnTo>
                  <a:cubicBezTo>
                    <a:pt x="5112" y="6869"/>
                    <a:pt x="5668" y="7426"/>
                    <a:pt x="5668" y="8099"/>
                  </a:cubicBezTo>
                  <a:cubicBezTo>
                    <a:pt x="5668" y="8773"/>
                    <a:pt x="5112" y="9329"/>
                    <a:pt x="4438" y="9329"/>
                  </a:cubicBezTo>
                  <a:lnTo>
                    <a:pt x="3486" y="9329"/>
                  </a:lnTo>
                  <a:lnTo>
                    <a:pt x="3486" y="6840"/>
                  </a:lnTo>
                  <a:close/>
                  <a:moveTo>
                    <a:pt x="2857" y="9959"/>
                  </a:moveTo>
                  <a:lnTo>
                    <a:pt x="2857" y="11980"/>
                  </a:lnTo>
                  <a:cubicBezTo>
                    <a:pt x="1553" y="11922"/>
                    <a:pt x="1553" y="10003"/>
                    <a:pt x="2857" y="9959"/>
                  </a:cubicBezTo>
                  <a:close/>
                  <a:moveTo>
                    <a:pt x="3486" y="9959"/>
                  </a:moveTo>
                  <a:cubicBezTo>
                    <a:pt x="4028" y="9974"/>
                    <a:pt x="4453" y="10428"/>
                    <a:pt x="4453" y="10970"/>
                  </a:cubicBezTo>
                  <a:cubicBezTo>
                    <a:pt x="4453" y="11512"/>
                    <a:pt x="4028" y="11951"/>
                    <a:pt x="3486" y="11980"/>
                  </a:cubicBezTo>
                  <a:lnTo>
                    <a:pt x="3486" y="9959"/>
                  </a:lnTo>
                  <a:close/>
                  <a:moveTo>
                    <a:pt x="3164" y="0"/>
                  </a:moveTo>
                  <a:cubicBezTo>
                    <a:pt x="1451" y="0"/>
                    <a:pt x="1172" y="2475"/>
                    <a:pt x="2842" y="2841"/>
                  </a:cubicBezTo>
                  <a:lnTo>
                    <a:pt x="2842" y="6269"/>
                  </a:lnTo>
                  <a:cubicBezTo>
                    <a:pt x="2842" y="6269"/>
                    <a:pt x="2167" y="6250"/>
                    <a:pt x="1875" y="6250"/>
                  </a:cubicBezTo>
                  <a:cubicBezTo>
                    <a:pt x="1801" y="6250"/>
                    <a:pt x="1752" y="6251"/>
                    <a:pt x="1743" y="6254"/>
                  </a:cubicBezTo>
                  <a:cubicBezTo>
                    <a:pt x="806" y="6327"/>
                    <a:pt x="74" y="7074"/>
                    <a:pt x="30" y="8026"/>
                  </a:cubicBezTo>
                  <a:cubicBezTo>
                    <a:pt x="1" y="8963"/>
                    <a:pt x="660" y="9783"/>
                    <a:pt x="1597" y="9930"/>
                  </a:cubicBezTo>
                  <a:cubicBezTo>
                    <a:pt x="923" y="10735"/>
                    <a:pt x="1187" y="11951"/>
                    <a:pt x="2110" y="12420"/>
                  </a:cubicBezTo>
                  <a:cubicBezTo>
                    <a:pt x="1524" y="12859"/>
                    <a:pt x="1172" y="13533"/>
                    <a:pt x="1172" y="14265"/>
                  </a:cubicBezTo>
                  <a:lnTo>
                    <a:pt x="1172" y="14353"/>
                  </a:lnTo>
                  <a:cubicBezTo>
                    <a:pt x="1158" y="14573"/>
                    <a:pt x="1322" y="14682"/>
                    <a:pt x="1487" y="14682"/>
                  </a:cubicBezTo>
                  <a:cubicBezTo>
                    <a:pt x="1652" y="14682"/>
                    <a:pt x="1817" y="14573"/>
                    <a:pt x="1802" y="14353"/>
                  </a:cubicBezTo>
                  <a:lnTo>
                    <a:pt x="1802" y="14265"/>
                  </a:lnTo>
                  <a:cubicBezTo>
                    <a:pt x="1802" y="13591"/>
                    <a:pt x="2227" y="12976"/>
                    <a:pt x="2857" y="12727"/>
                  </a:cubicBezTo>
                  <a:lnTo>
                    <a:pt x="2857" y="14236"/>
                  </a:lnTo>
                  <a:cubicBezTo>
                    <a:pt x="2857" y="14448"/>
                    <a:pt x="3014" y="14554"/>
                    <a:pt x="3171" y="14554"/>
                  </a:cubicBezTo>
                  <a:cubicBezTo>
                    <a:pt x="3329" y="14554"/>
                    <a:pt x="3486" y="14448"/>
                    <a:pt x="3486" y="14236"/>
                  </a:cubicBezTo>
                  <a:lnTo>
                    <a:pt x="3486" y="12727"/>
                  </a:lnTo>
                  <a:cubicBezTo>
                    <a:pt x="4116" y="12976"/>
                    <a:pt x="4526" y="13591"/>
                    <a:pt x="4526" y="14265"/>
                  </a:cubicBezTo>
                  <a:lnTo>
                    <a:pt x="4526" y="14353"/>
                  </a:lnTo>
                  <a:cubicBezTo>
                    <a:pt x="4526" y="14558"/>
                    <a:pt x="4684" y="14660"/>
                    <a:pt x="4841" y="14660"/>
                  </a:cubicBezTo>
                  <a:cubicBezTo>
                    <a:pt x="4998" y="14660"/>
                    <a:pt x="5156" y="14558"/>
                    <a:pt x="5156" y="14353"/>
                  </a:cubicBezTo>
                  <a:lnTo>
                    <a:pt x="5156" y="14265"/>
                  </a:lnTo>
                  <a:cubicBezTo>
                    <a:pt x="5156" y="13533"/>
                    <a:pt x="4804" y="12859"/>
                    <a:pt x="4219" y="12420"/>
                  </a:cubicBezTo>
                  <a:cubicBezTo>
                    <a:pt x="5156" y="11951"/>
                    <a:pt x="5405" y="10735"/>
                    <a:pt x="4746" y="9930"/>
                  </a:cubicBezTo>
                  <a:cubicBezTo>
                    <a:pt x="5639" y="9783"/>
                    <a:pt x="6298" y="9007"/>
                    <a:pt x="6298" y="8099"/>
                  </a:cubicBezTo>
                  <a:cubicBezTo>
                    <a:pt x="6284" y="7103"/>
                    <a:pt x="5507" y="6298"/>
                    <a:pt x="4526" y="6239"/>
                  </a:cubicBezTo>
                  <a:lnTo>
                    <a:pt x="3472" y="6269"/>
                  </a:lnTo>
                  <a:lnTo>
                    <a:pt x="3472" y="2841"/>
                  </a:lnTo>
                  <a:cubicBezTo>
                    <a:pt x="4189" y="2680"/>
                    <a:pt x="4673" y="2007"/>
                    <a:pt x="4585" y="1289"/>
                  </a:cubicBezTo>
                  <a:cubicBezTo>
                    <a:pt x="4511" y="557"/>
                    <a:pt x="3896" y="0"/>
                    <a:pt x="31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648;p59">
              <a:extLst>
                <a:ext uri="{FF2B5EF4-FFF2-40B4-BE49-F238E27FC236}">
                  <a16:creationId xmlns:a16="http://schemas.microsoft.com/office/drawing/2014/main" id="{8C856DC1-2F10-949E-91B4-15EF54870244}"/>
                </a:ext>
              </a:extLst>
            </p:cNvPr>
            <p:cNvSpPr/>
            <p:nvPr/>
          </p:nvSpPr>
          <p:spPr>
            <a:xfrm>
              <a:off x="5960761" y="4182544"/>
              <a:ext cx="292603" cy="120965"/>
            </a:xfrm>
            <a:custGeom>
              <a:avLst/>
              <a:gdLst/>
              <a:ahLst/>
              <a:cxnLst/>
              <a:rect l="l" t="t" r="r" b="b"/>
              <a:pathLst>
                <a:path w="14632" h="6049" extrusionOk="0">
                  <a:moveTo>
                    <a:pt x="14001" y="630"/>
                  </a:moveTo>
                  <a:lnTo>
                    <a:pt x="14001" y="1275"/>
                  </a:lnTo>
                  <a:cubicBezTo>
                    <a:pt x="14001" y="1494"/>
                    <a:pt x="13826" y="1670"/>
                    <a:pt x="13606" y="1670"/>
                  </a:cubicBezTo>
                  <a:lnTo>
                    <a:pt x="11893" y="1670"/>
                  </a:lnTo>
                  <a:cubicBezTo>
                    <a:pt x="11512" y="1699"/>
                    <a:pt x="11512" y="2270"/>
                    <a:pt x="11893" y="2300"/>
                  </a:cubicBezTo>
                  <a:lnTo>
                    <a:pt x="13298" y="2300"/>
                  </a:lnTo>
                  <a:lnTo>
                    <a:pt x="13298" y="2637"/>
                  </a:lnTo>
                  <a:cubicBezTo>
                    <a:pt x="13298" y="3105"/>
                    <a:pt x="12918" y="3486"/>
                    <a:pt x="12449" y="3486"/>
                  </a:cubicBezTo>
                  <a:lnTo>
                    <a:pt x="10736" y="3486"/>
                  </a:lnTo>
                  <a:cubicBezTo>
                    <a:pt x="10311" y="3486"/>
                    <a:pt x="10311" y="4116"/>
                    <a:pt x="10736" y="4116"/>
                  </a:cubicBezTo>
                  <a:lnTo>
                    <a:pt x="12127" y="4116"/>
                  </a:lnTo>
                  <a:cubicBezTo>
                    <a:pt x="12098" y="4848"/>
                    <a:pt x="11497" y="5434"/>
                    <a:pt x="10765" y="5434"/>
                  </a:cubicBezTo>
                  <a:lnTo>
                    <a:pt x="3867" y="5434"/>
                  </a:lnTo>
                  <a:cubicBezTo>
                    <a:pt x="3134" y="5434"/>
                    <a:pt x="2519" y="4848"/>
                    <a:pt x="2490" y="4116"/>
                  </a:cubicBezTo>
                  <a:lnTo>
                    <a:pt x="3896" y="4116"/>
                  </a:lnTo>
                  <a:cubicBezTo>
                    <a:pt x="4321" y="4116"/>
                    <a:pt x="4321" y="3486"/>
                    <a:pt x="3896" y="3486"/>
                  </a:cubicBezTo>
                  <a:lnTo>
                    <a:pt x="2197" y="3486"/>
                  </a:lnTo>
                  <a:cubicBezTo>
                    <a:pt x="1728" y="3486"/>
                    <a:pt x="1348" y="3105"/>
                    <a:pt x="1348" y="2637"/>
                  </a:cubicBezTo>
                  <a:lnTo>
                    <a:pt x="1348" y="2314"/>
                  </a:lnTo>
                  <a:lnTo>
                    <a:pt x="2739" y="2314"/>
                  </a:lnTo>
                  <a:cubicBezTo>
                    <a:pt x="3120" y="2270"/>
                    <a:pt x="3120" y="1714"/>
                    <a:pt x="2739" y="1685"/>
                  </a:cubicBezTo>
                  <a:lnTo>
                    <a:pt x="1025" y="1685"/>
                  </a:lnTo>
                  <a:cubicBezTo>
                    <a:pt x="806" y="1685"/>
                    <a:pt x="630" y="1509"/>
                    <a:pt x="630" y="1289"/>
                  </a:cubicBezTo>
                  <a:lnTo>
                    <a:pt x="630" y="630"/>
                  </a:lnTo>
                  <a:lnTo>
                    <a:pt x="3559" y="630"/>
                  </a:lnTo>
                  <a:cubicBezTo>
                    <a:pt x="4365" y="630"/>
                    <a:pt x="5024" y="1289"/>
                    <a:pt x="5024" y="2095"/>
                  </a:cubicBezTo>
                  <a:cubicBezTo>
                    <a:pt x="5024" y="3032"/>
                    <a:pt x="5771" y="3779"/>
                    <a:pt x="6708" y="3779"/>
                  </a:cubicBezTo>
                  <a:lnTo>
                    <a:pt x="7924" y="3779"/>
                  </a:lnTo>
                  <a:cubicBezTo>
                    <a:pt x="8861" y="3779"/>
                    <a:pt x="9608" y="3032"/>
                    <a:pt x="9608" y="2095"/>
                  </a:cubicBezTo>
                  <a:cubicBezTo>
                    <a:pt x="9608" y="1289"/>
                    <a:pt x="10267" y="630"/>
                    <a:pt x="11072" y="630"/>
                  </a:cubicBezTo>
                  <a:close/>
                  <a:moveTo>
                    <a:pt x="308" y="0"/>
                  </a:moveTo>
                  <a:cubicBezTo>
                    <a:pt x="132" y="0"/>
                    <a:pt x="0" y="147"/>
                    <a:pt x="0" y="308"/>
                  </a:cubicBezTo>
                  <a:lnTo>
                    <a:pt x="0" y="1275"/>
                  </a:lnTo>
                  <a:cubicBezTo>
                    <a:pt x="0" y="1714"/>
                    <a:pt x="279" y="2109"/>
                    <a:pt x="703" y="2256"/>
                  </a:cubicBezTo>
                  <a:lnTo>
                    <a:pt x="703" y="2637"/>
                  </a:lnTo>
                  <a:cubicBezTo>
                    <a:pt x="703" y="3325"/>
                    <a:pt x="1187" y="3925"/>
                    <a:pt x="1860" y="4072"/>
                  </a:cubicBezTo>
                  <a:cubicBezTo>
                    <a:pt x="1875" y="5170"/>
                    <a:pt x="2768" y="6049"/>
                    <a:pt x="3867" y="6049"/>
                  </a:cubicBezTo>
                  <a:lnTo>
                    <a:pt x="10765" y="6049"/>
                  </a:lnTo>
                  <a:cubicBezTo>
                    <a:pt x="11863" y="6049"/>
                    <a:pt x="12757" y="5170"/>
                    <a:pt x="12771" y="4072"/>
                  </a:cubicBezTo>
                  <a:cubicBezTo>
                    <a:pt x="13445" y="3925"/>
                    <a:pt x="13928" y="3325"/>
                    <a:pt x="13928" y="2637"/>
                  </a:cubicBezTo>
                  <a:lnTo>
                    <a:pt x="13928" y="2256"/>
                  </a:lnTo>
                  <a:cubicBezTo>
                    <a:pt x="14353" y="2109"/>
                    <a:pt x="14631" y="1714"/>
                    <a:pt x="14631" y="1275"/>
                  </a:cubicBezTo>
                  <a:lnTo>
                    <a:pt x="14631" y="308"/>
                  </a:lnTo>
                  <a:cubicBezTo>
                    <a:pt x="14631" y="147"/>
                    <a:pt x="14499" y="0"/>
                    <a:pt x="14324" y="0"/>
                  </a:cubicBezTo>
                  <a:lnTo>
                    <a:pt x="11087" y="0"/>
                  </a:lnTo>
                  <a:cubicBezTo>
                    <a:pt x="9930" y="0"/>
                    <a:pt x="8978" y="938"/>
                    <a:pt x="8978" y="2095"/>
                  </a:cubicBezTo>
                  <a:cubicBezTo>
                    <a:pt x="8978" y="2681"/>
                    <a:pt x="8509" y="3149"/>
                    <a:pt x="7924" y="3149"/>
                  </a:cubicBezTo>
                  <a:lnTo>
                    <a:pt x="6708" y="3149"/>
                  </a:lnTo>
                  <a:cubicBezTo>
                    <a:pt x="6122" y="3149"/>
                    <a:pt x="5654" y="2681"/>
                    <a:pt x="5654" y="2095"/>
                  </a:cubicBezTo>
                  <a:cubicBezTo>
                    <a:pt x="5654" y="938"/>
                    <a:pt x="4702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" name="Google Shape;3646;p59">
            <a:extLst>
              <a:ext uri="{FF2B5EF4-FFF2-40B4-BE49-F238E27FC236}">
                <a16:creationId xmlns:a16="http://schemas.microsoft.com/office/drawing/2014/main" id="{8589DD98-F7F8-F8E9-71B5-FBD37F9ACFE7}"/>
              </a:ext>
            </a:extLst>
          </p:cNvPr>
          <p:cNvGrpSpPr/>
          <p:nvPr/>
        </p:nvGrpSpPr>
        <p:grpSpPr>
          <a:xfrm>
            <a:off x="6844461" y="1289663"/>
            <a:ext cx="292603" cy="293623"/>
            <a:chOff x="5960761" y="4166146"/>
            <a:chExt cx="292603" cy="293623"/>
          </a:xfrm>
        </p:grpSpPr>
        <p:sp>
          <p:nvSpPr>
            <p:cNvPr id="15" name="Google Shape;3647;p59">
              <a:extLst>
                <a:ext uri="{FF2B5EF4-FFF2-40B4-BE49-F238E27FC236}">
                  <a16:creationId xmlns:a16="http://schemas.microsoft.com/office/drawing/2014/main" id="{8F2199B3-2977-2FBC-E2C9-A5A8C084815B}"/>
                </a:ext>
              </a:extLst>
            </p:cNvPr>
            <p:cNvSpPr/>
            <p:nvPr/>
          </p:nvSpPr>
          <p:spPr>
            <a:xfrm>
              <a:off x="6043930" y="4166146"/>
              <a:ext cx="125964" cy="293623"/>
            </a:xfrm>
            <a:custGeom>
              <a:avLst/>
              <a:gdLst/>
              <a:ahLst/>
              <a:cxnLst/>
              <a:rect l="l" t="t" r="r" b="b"/>
              <a:pathLst>
                <a:path w="6299" h="14683" extrusionOk="0">
                  <a:moveTo>
                    <a:pt x="3166" y="640"/>
                  </a:moveTo>
                  <a:cubicBezTo>
                    <a:pt x="3366" y="640"/>
                    <a:pt x="3570" y="713"/>
                    <a:pt x="3735" y="879"/>
                  </a:cubicBezTo>
                  <a:cubicBezTo>
                    <a:pt x="4233" y="1377"/>
                    <a:pt x="3882" y="2256"/>
                    <a:pt x="3164" y="2256"/>
                  </a:cubicBezTo>
                  <a:cubicBezTo>
                    <a:pt x="2710" y="2256"/>
                    <a:pt x="2359" y="1889"/>
                    <a:pt x="2359" y="1450"/>
                  </a:cubicBezTo>
                  <a:cubicBezTo>
                    <a:pt x="2349" y="964"/>
                    <a:pt x="2748" y="640"/>
                    <a:pt x="3166" y="640"/>
                  </a:cubicBezTo>
                  <a:close/>
                  <a:moveTo>
                    <a:pt x="2842" y="6840"/>
                  </a:moveTo>
                  <a:lnTo>
                    <a:pt x="2842" y="9315"/>
                  </a:lnTo>
                  <a:lnTo>
                    <a:pt x="1890" y="9315"/>
                  </a:lnTo>
                  <a:cubicBezTo>
                    <a:pt x="1881" y="9315"/>
                    <a:pt x="1872" y="9315"/>
                    <a:pt x="1863" y="9315"/>
                  </a:cubicBezTo>
                  <a:cubicBezTo>
                    <a:pt x="1188" y="9315"/>
                    <a:pt x="660" y="8764"/>
                    <a:pt x="660" y="8099"/>
                  </a:cubicBezTo>
                  <a:cubicBezTo>
                    <a:pt x="660" y="7426"/>
                    <a:pt x="1202" y="6869"/>
                    <a:pt x="1890" y="6869"/>
                  </a:cubicBezTo>
                  <a:lnTo>
                    <a:pt x="2842" y="6840"/>
                  </a:lnTo>
                  <a:close/>
                  <a:moveTo>
                    <a:pt x="3486" y="6840"/>
                  </a:moveTo>
                  <a:lnTo>
                    <a:pt x="4438" y="6869"/>
                  </a:lnTo>
                  <a:cubicBezTo>
                    <a:pt x="5112" y="6869"/>
                    <a:pt x="5668" y="7426"/>
                    <a:pt x="5668" y="8099"/>
                  </a:cubicBezTo>
                  <a:cubicBezTo>
                    <a:pt x="5668" y="8773"/>
                    <a:pt x="5112" y="9329"/>
                    <a:pt x="4438" y="9329"/>
                  </a:cubicBezTo>
                  <a:lnTo>
                    <a:pt x="3486" y="9329"/>
                  </a:lnTo>
                  <a:lnTo>
                    <a:pt x="3486" y="6840"/>
                  </a:lnTo>
                  <a:close/>
                  <a:moveTo>
                    <a:pt x="2857" y="9959"/>
                  </a:moveTo>
                  <a:lnTo>
                    <a:pt x="2857" y="11980"/>
                  </a:lnTo>
                  <a:cubicBezTo>
                    <a:pt x="1553" y="11922"/>
                    <a:pt x="1553" y="10003"/>
                    <a:pt x="2857" y="9959"/>
                  </a:cubicBezTo>
                  <a:close/>
                  <a:moveTo>
                    <a:pt x="3486" y="9959"/>
                  </a:moveTo>
                  <a:cubicBezTo>
                    <a:pt x="4028" y="9974"/>
                    <a:pt x="4453" y="10428"/>
                    <a:pt x="4453" y="10970"/>
                  </a:cubicBezTo>
                  <a:cubicBezTo>
                    <a:pt x="4453" y="11512"/>
                    <a:pt x="4028" y="11951"/>
                    <a:pt x="3486" y="11980"/>
                  </a:cubicBezTo>
                  <a:lnTo>
                    <a:pt x="3486" y="9959"/>
                  </a:lnTo>
                  <a:close/>
                  <a:moveTo>
                    <a:pt x="3164" y="0"/>
                  </a:moveTo>
                  <a:cubicBezTo>
                    <a:pt x="1451" y="0"/>
                    <a:pt x="1172" y="2475"/>
                    <a:pt x="2842" y="2841"/>
                  </a:cubicBezTo>
                  <a:lnTo>
                    <a:pt x="2842" y="6269"/>
                  </a:lnTo>
                  <a:cubicBezTo>
                    <a:pt x="2842" y="6269"/>
                    <a:pt x="2167" y="6250"/>
                    <a:pt x="1875" y="6250"/>
                  </a:cubicBezTo>
                  <a:cubicBezTo>
                    <a:pt x="1801" y="6250"/>
                    <a:pt x="1752" y="6251"/>
                    <a:pt x="1743" y="6254"/>
                  </a:cubicBezTo>
                  <a:cubicBezTo>
                    <a:pt x="806" y="6327"/>
                    <a:pt x="74" y="7074"/>
                    <a:pt x="30" y="8026"/>
                  </a:cubicBezTo>
                  <a:cubicBezTo>
                    <a:pt x="1" y="8963"/>
                    <a:pt x="660" y="9783"/>
                    <a:pt x="1597" y="9930"/>
                  </a:cubicBezTo>
                  <a:cubicBezTo>
                    <a:pt x="923" y="10735"/>
                    <a:pt x="1187" y="11951"/>
                    <a:pt x="2110" y="12420"/>
                  </a:cubicBezTo>
                  <a:cubicBezTo>
                    <a:pt x="1524" y="12859"/>
                    <a:pt x="1172" y="13533"/>
                    <a:pt x="1172" y="14265"/>
                  </a:cubicBezTo>
                  <a:lnTo>
                    <a:pt x="1172" y="14353"/>
                  </a:lnTo>
                  <a:cubicBezTo>
                    <a:pt x="1158" y="14573"/>
                    <a:pt x="1322" y="14682"/>
                    <a:pt x="1487" y="14682"/>
                  </a:cubicBezTo>
                  <a:cubicBezTo>
                    <a:pt x="1652" y="14682"/>
                    <a:pt x="1817" y="14573"/>
                    <a:pt x="1802" y="14353"/>
                  </a:cubicBezTo>
                  <a:lnTo>
                    <a:pt x="1802" y="14265"/>
                  </a:lnTo>
                  <a:cubicBezTo>
                    <a:pt x="1802" y="13591"/>
                    <a:pt x="2227" y="12976"/>
                    <a:pt x="2857" y="12727"/>
                  </a:cubicBezTo>
                  <a:lnTo>
                    <a:pt x="2857" y="14236"/>
                  </a:lnTo>
                  <a:cubicBezTo>
                    <a:pt x="2857" y="14448"/>
                    <a:pt x="3014" y="14554"/>
                    <a:pt x="3171" y="14554"/>
                  </a:cubicBezTo>
                  <a:cubicBezTo>
                    <a:pt x="3329" y="14554"/>
                    <a:pt x="3486" y="14448"/>
                    <a:pt x="3486" y="14236"/>
                  </a:cubicBezTo>
                  <a:lnTo>
                    <a:pt x="3486" y="12727"/>
                  </a:lnTo>
                  <a:cubicBezTo>
                    <a:pt x="4116" y="12976"/>
                    <a:pt x="4526" y="13591"/>
                    <a:pt x="4526" y="14265"/>
                  </a:cubicBezTo>
                  <a:lnTo>
                    <a:pt x="4526" y="14353"/>
                  </a:lnTo>
                  <a:cubicBezTo>
                    <a:pt x="4526" y="14558"/>
                    <a:pt x="4684" y="14660"/>
                    <a:pt x="4841" y="14660"/>
                  </a:cubicBezTo>
                  <a:cubicBezTo>
                    <a:pt x="4998" y="14660"/>
                    <a:pt x="5156" y="14558"/>
                    <a:pt x="5156" y="14353"/>
                  </a:cubicBezTo>
                  <a:lnTo>
                    <a:pt x="5156" y="14265"/>
                  </a:lnTo>
                  <a:cubicBezTo>
                    <a:pt x="5156" y="13533"/>
                    <a:pt x="4804" y="12859"/>
                    <a:pt x="4219" y="12420"/>
                  </a:cubicBezTo>
                  <a:cubicBezTo>
                    <a:pt x="5156" y="11951"/>
                    <a:pt x="5405" y="10735"/>
                    <a:pt x="4746" y="9930"/>
                  </a:cubicBezTo>
                  <a:cubicBezTo>
                    <a:pt x="5639" y="9783"/>
                    <a:pt x="6298" y="9007"/>
                    <a:pt x="6298" y="8099"/>
                  </a:cubicBezTo>
                  <a:cubicBezTo>
                    <a:pt x="6284" y="7103"/>
                    <a:pt x="5507" y="6298"/>
                    <a:pt x="4526" y="6239"/>
                  </a:cubicBezTo>
                  <a:lnTo>
                    <a:pt x="3472" y="6269"/>
                  </a:lnTo>
                  <a:lnTo>
                    <a:pt x="3472" y="2841"/>
                  </a:lnTo>
                  <a:cubicBezTo>
                    <a:pt x="4189" y="2680"/>
                    <a:pt x="4673" y="2007"/>
                    <a:pt x="4585" y="1289"/>
                  </a:cubicBezTo>
                  <a:cubicBezTo>
                    <a:pt x="4511" y="557"/>
                    <a:pt x="3896" y="0"/>
                    <a:pt x="31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648;p59">
              <a:extLst>
                <a:ext uri="{FF2B5EF4-FFF2-40B4-BE49-F238E27FC236}">
                  <a16:creationId xmlns:a16="http://schemas.microsoft.com/office/drawing/2014/main" id="{29031208-9B86-EC5E-959B-C3661E944B5C}"/>
                </a:ext>
              </a:extLst>
            </p:cNvPr>
            <p:cNvSpPr/>
            <p:nvPr/>
          </p:nvSpPr>
          <p:spPr>
            <a:xfrm>
              <a:off x="5960761" y="4182544"/>
              <a:ext cx="292603" cy="120965"/>
            </a:xfrm>
            <a:custGeom>
              <a:avLst/>
              <a:gdLst/>
              <a:ahLst/>
              <a:cxnLst/>
              <a:rect l="l" t="t" r="r" b="b"/>
              <a:pathLst>
                <a:path w="14632" h="6049" extrusionOk="0">
                  <a:moveTo>
                    <a:pt x="14001" y="630"/>
                  </a:moveTo>
                  <a:lnTo>
                    <a:pt x="14001" y="1275"/>
                  </a:lnTo>
                  <a:cubicBezTo>
                    <a:pt x="14001" y="1494"/>
                    <a:pt x="13826" y="1670"/>
                    <a:pt x="13606" y="1670"/>
                  </a:cubicBezTo>
                  <a:lnTo>
                    <a:pt x="11893" y="1670"/>
                  </a:lnTo>
                  <a:cubicBezTo>
                    <a:pt x="11512" y="1699"/>
                    <a:pt x="11512" y="2270"/>
                    <a:pt x="11893" y="2300"/>
                  </a:cubicBezTo>
                  <a:lnTo>
                    <a:pt x="13298" y="2300"/>
                  </a:lnTo>
                  <a:lnTo>
                    <a:pt x="13298" y="2637"/>
                  </a:lnTo>
                  <a:cubicBezTo>
                    <a:pt x="13298" y="3105"/>
                    <a:pt x="12918" y="3486"/>
                    <a:pt x="12449" y="3486"/>
                  </a:cubicBezTo>
                  <a:lnTo>
                    <a:pt x="10736" y="3486"/>
                  </a:lnTo>
                  <a:cubicBezTo>
                    <a:pt x="10311" y="3486"/>
                    <a:pt x="10311" y="4116"/>
                    <a:pt x="10736" y="4116"/>
                  </a:cubicBezTo>
                  <a:lnTo>
                    <a:pt x="12127" y="4116"/>
                  </a:lnTo>
                  <a:cubicBezTo>
                    <a:pt x="12098" y="4848"/>
                    <a:pt x="11497" y="5434"/>
                    <a:pt x="10765" y="5434"/>
                  </a:cubicBezTo>
                  <a:lnTo>
                    <a:pt x="3867" y="5434"/>
                  </a:lnTo>
                  <a:cubicBezTo>
                    <a:pt x="3134" y="5434"/>
                    <a:pt x="2519" y="4848"/>
                    <a:pt x="2490" y="4116"/>
                  </a:cubicBezTo>
                  <a:lnTo>
                    <a:pt x="3896" y="4116"/>
                  </a:lnTo>
                  <a:cubicBezTo>
                    <a:pt x="4321" y="4116"/>
                    <a:pt x="4321" y="3486"/>
                    <a:pt x="3896" y="3486"/>
                  </a:cubicBezTo>
                  <a:lnTo>
                    <a:pt x="2197" y="3486"/>
                  </a:lnTo>
                  <a:cubicBezTo>
                    <a:pt x="1728" y="3486"/>
                    <a:pt x="1348" y="3105"/>
                    <a:pt x="1348" y="2637"/>
                  </a:cubicBezTo>
                  <a:lnTo>
                    <a:pt x="1348" y="2314"/>
                  </a:lnTo>
                  <a:lnTo>
                    <a:pt x="2739" y="2314"/>
                  </a:lnTo>
                  <a:cubicBezTo>
                    <a:pt x="3120" y="2270"/>
                    <a:pt x="3120" y="1714"/>
                    <a:pt x="2739" y="1685"/>
                  </a:cubicBezTo>
                  <a:lnTo>
                    <a:pt x="1025" y="1685"/>
                  </a:lnTo>
                  <a:cubicBezTo>
                    <a:pt x="806" y="1685"/>
                    <a:pt x="630" y="1509"/>
                    <a:pt x="630" y="1289"/>
                  </a:cubicBezTo>
                  <a:lnTo>
                    <a:pt x="630" y="630"/>
                  </a:lnTo>
                  <a:lnTo>
                    <a:pt x="3559" y="630"/>
                  </a:lnTo>
                  <a:cubicBezTo>
                    <a:pt x="4365" y="630"/>
                    <a:pt x="5024" y="1289"/>
                    <a:pt x="5024" y="2095"/>
                  </a:cubicBezTo>
                  <a:cubicBezTo>
                    <a:pt x="5024" y="3032"/>
                    <a:pt x="5771" y="3779"/>
                    <a:pt x="6708" y="3779"/>
                  </a:cubicBezTo>
                  <a:lnTo>
                    <a:pt x="7924" y="3779"/>
                  </a:lnTo>
                  <a:cubicBezTo>
                    <a:pt x="8861" y="3779"/>
                    <a:pt x="9608" y="3032"/>
                    <a:pt x="9608" y="2095"/>
                  </a:cubicBezTo>
                  <a:cubicBezTo>
                    <a:pt x="9608" y="1289"/>
                    <a:pt x="10267" y="630"/>
                    <a:pt x="11072" y="630"/>
                  </a:cubicBezTo>
                  <a:close/>
                  <a:moveTo>
                    <a:pt x="308" y="0"/>
                  </a:moveTo>
                  <a:cubicBezTo>
                    <a:pt x="132" y="0"/>
                    <a:pt x="0" y="147"/>
                    <a:pt x="0" y="308"/>
                  </a:cubicBezTo>
                  <a:lnTo>
                    <a:pt x="0" y="1275"/>
                  </a:lnTo>
                  <a:cubicBezTo>
                    <a:pt x="0" y="1714"/>
                    <a:pt x="279" y="2109"/>
                    <a:pt x="703" y="2256"/>
                  </a:cubicBezTo>
                  <a:lnTo>
                    <a:pt x="703" y="2637"/>
                  </a:lnTo>
                  <a:cubicBezTo>
                    <a:pt x="703" y="3325"/>
                    <a:pt x="1187" y="3925"/>
                    <a:pt x="1860" y="4072"/>
                  </a:cubicBezTo>
                  <a:cubicBezTo>
                    <a:pt x="1875" y="5170"/>
                    <a:pt x="2768" y="6049"/>
                    <a:pt x="3867" y="6049"/>
                  </a:cubicBezTo>
                  <a:lnTo>
                    <a:pt x="10765" y="6049"/>
                  </a:lnTo>
                  <a:cubicBezTo>
                    <a:pt x="11863" y="6049"/>
                    <a:pt x="12757" y="5170"/>
                    <a:pt x="12771" y="4072"/>
                  </a:cubicBezTo>
                  <a:cubicBezTo>
                    <a:pt x="13445" y="3925"/>
                    <a:pt x="13928" y="3325"/>
                    <a:pt x="13928" y="2637"/>
                  </a:cubicBezTo>
                  <a:lnTo>
                    <a:pt x="13928" y="2256"/>
                  </a:lnTo>
                  <a:cubicBezTo>
                    <a:pt x="14353" y="2109"/>
                    <a:pt x="14631" y="1714"/>
                    <a:pt x="14631" y="1275"/>
                  </a:cubicBezTo>
                  <a:lnTo>
                    <a:pt x="14631" y="308"/>
                  </a:lnTo>
                  <a:cubicBezTo>
                    <a:pt x="14631" y="147"/>
                    <a:pt x="14499" y="0"/>
                    <a:pt x="14324" y="0"/>
                  </a:cubicBezTo>
                  <a:lnTo>
                    <a:pt x="11087" y="0"/>
                  </a:lnTo>
                  <a:cubicBezTo>
                    <a:pt x="9930" y="0"/>
                    <a:pt x="8978" y="938"/>
                    <a:pt x="8978" y="2095"/>
                  </a:cubicBezTo>
                  <a:cubicBezTo>
                    <a:pt x="8978" y="2681"/>
                    <a:pt x="8509" y="3149"/>
                    <a:pt x="7924" y="3149"/>
                  </a:cubicBezTo>
                  <a:lnTo>
                    <a:pt x="6708" y="3149"/>
                  </a:lnTo>
                  <a:cubicBezTo>
                    <a:pt x="6122" y="3149"/>
                    <a:pt x="5654" y="2681"/>
                    <a:pt x="5654" y="2095"/>
                  </a:cubicBezTo>
                  <a:cubicBezTo>
                    <a:pt x="5654" y="938"/>
                    <a:pt x="4702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3646;p59">
            <a:extLst>
              <a:ext uri="{FF2B5EF4-FFF2-40B4-BE49-F238E27FC236}">
                <a16:creationId xmlns:a16="http://schemas.microsoft.com/office/drawing/2014/main" id="{168FB413-26A4-423C-3302-DAC0BA7C7610}"/>
              </a:ext>
            </a:extLst>
          </p:cNvPr>
          <p:cNvGrpSpPr/>
          <p:nvPr/>
        </p:nvGrpSpPr>
        <p:grpSpPr>
          <a:xfrm>
            <a:off x="1996011" y="3046743"/>
            <a:ext cx="292603" cy="293623"/>
            <a:chOff x="5960761" y="4166146"/>
            <a:chExt cx="292603" cy="293623"/>
          </a:xfrm>
        </p:grpSpPr>
        <p:sp>
          <p:nvSpPr>
            <p:cNvPr id="18" name="Google Shape;3647;p59">
              <a:extLst>
                <a:ext uri="{FF2B5EF4-FFF2-40B4-BE49-F238E27FC236}">
                  <a16:creationId xmlns:a16="http://schemas.microsoft.com/office/drawing/2014/main" id="{E86B8BC6-4255-1CDB-0DF9-73646CF53FEA}"/>
                </a:ext>
              </a:extLst>
            </p:cNvPr>
            <p:cNvSpPr/>
            <p:nvPr/>
          </p:nvSpPr>
          <p:spPr>
            <a:xfrm>
              <a:off x="6043930" y="4166146"/>
              <a:ext cx="125964" cy="293623"/>
            </a:xfrm>
            <a:custGeom>
              <a:avLst/>
              <a:gdLst/>
              <a:ahLst/>
              <a:cxnLst/>
              <a:rect l="l" t="t" r="r" b="b"/>
              <a:pathLst>
                <a:path w="6299" h="14683" extrusionOk="0">
                  <a:moveTo>
                    <a:pt x="3166" y="640"/>
                  </a:moveTo>
                  <a:cubicBezTo>
                    <a:pt x="3366" y="640"/>
                    <a:pt x="3570" y="713"/>
                    <a:pt x="3735" y="879"/>
                  </a:cubicBezTo>
                  <a:cubicBezTo>
                    <a:pt x="4233" y="1377"/>
                    <a:pt x="3882" y="2256"/>
                    <a:pt x="3164" y="2256"/>
                  </a:cubicBezTo>
                  <a:cubicBezTo>
                    <a:pt x="2710" y="2256"/>
                    <a:pt x="2359" y="1889"/>
                    <a:pt x="2359" y="1450"/>
                  </a:cubicBezTo>
                  <a:cubicBezTo>
                    <a:pt x="2349" y="964"/>
                    <a:pt x="2748" y="640"/>
                    <a:pt x="3166" y="640"/>
                  </a:cubicBezTo>
                  <a:close/>
                  <a:moveTo>
                    <a:pt x="2842" y="6840"/>
                  </a:moveTo>
                  <a:lnTo>
                    <a:pt x="2842" y="9315"/>
                  </a:lnTo>
                  <a:lnTo>
                    <a:pt x="1890" y="9315"/>
                  </a:lnTo>
                  <a:cubicBezTo>
                    <a:pt x="1881" y="9315"/>
                    <a:pt x="1872" y="9315"/>
                    <a:pt x="1863" y="9315"/>
                  </a:cubicBezTo>
                  <a:cubicBezTo>
                    <a:pt x="1188" y="9315"/>
                    <a:pt x="660" y="8764"/>
                    <a:pt x="660" y="8099"/>
                  </a:cubicBezTo>
                  <a:cubicBezTo>
                    <a:pt x="660" y="7426"/>
                    <a:pt x="1202" y="6869"/>
                    <a:pt x="1890" y="6869"/>
                  </a:cubicBezTo>
                  <a:lnTo>
                    <a:pt x="2842" y="6840"/>
                  </a:lnTo>
                  <a:close/>
                  <a:moveTo>
                    <a:pt x="3486" y="6840"/>
                  </a:moveTo>
                  <a:lnTo>
                    <a:pt x="4438" y="6869"/>
                  </a:lnTo>
                  <a:cubicBezTo>
                    <a:pt x="5112" y="6869"/>
                    <a:pt x="5668" y="7426"/>
                    <a:pt x="5668" y="8099"/>
                  </a:cubicBezTo>
                  <a:cubicBezTo>
                    <a:pt x="5668" y="8773"/>
                    <a:pt x="5112" y="9329"/>
                    <a:pt x="4438" y="9329"/>
                  </a:cubicBezTo>
                  <a:lnTo>
                    <a:pt x="3486" y="9329"/>
                  </a:lnTo>
                  <a:lnTo>
                    <a:pt x="3486" y="6840"/>
                  </a:lnTo>
                  <a:close/>
                  <a:moveTo>
                    <a:pt x="2857" y="9959"/>
                  </a:moveTo>
                  <a:lnTo>
                    <a:pt x="2857" y="11980"/>
                  </a:lnTo>
                  <a:cubicBezTo>
                    <a:pt x="1553" y="11922"/>
                    <a:pt x="1553" y="10003"/>
                    <a:pt x="2857" y="9959"/>
                  </a:cubicBezTo>
                  <a:close/>
                  <a:moveTo>
                    <a:pt x="3486" y="9959"/>
                  </a:moveTo>
                  <a:cubicBezTo>
                    <a:pt x="4028" y="9974"/>
                    <a:pt x="4453" y="10428"/>
                    <a:pt x="4453" y="10970"/>
                  </a:cubicBezTo>
                  <a:cubicBezTo>
                    <a:pt x="4453" y="11512"/>
                    <a:pt x="4028" y="11951"/>
                    <a:pt x="3486" y="11980"/>
                  </a:cubicBezTo>
                  <a:lnTo>
                    <a:pt x="3486" y="9959"/>
                  </a:lnTo>
                  <a:close/>
                  <a:moveTo>
                    <a:pt x="3164" y="0"/>
                  </a:moveTo>
                  <a:cubicBezTo>
                    <a:pt x="1451" y="0"/>
                    <a:pt x="1172" y="2475"/>
                    <a:pt x="2842" y="2841"/>
                  </a:cubicBezTo>
                  <a:lnTo>
                    <a:pt x="2842" y="6269"/>
                  </a:lnTo>
                  <a:cubicBezTo>
                    <a:pt x="2842" y="6269"/>
                    <a:pt x="2167" y="6250"/>
                    <a:pt x="1875" y="6250"/>
                  </a:cubicBezTo>
                  <a:cubicBezTo>
                    <a:pt x="1801" y="6250"/>
                    <a:pt x="1752" y="6251"/>
                    <a:pt x="1743" y="6254"/>
                  </a:cubicBezTo>
                  <a:cubicBezTo>
                    <a:pt x="806" y="6327"/>
                    <a:pt x="74" y="7074"/>
                    <a:pt x="30" y="8026"/>
                  </a:cubicBezTo>
                  <a:cubicBezTo>
                    <a:pt x="1" y="8963"/>
                    <a:pt x="660" y="9783"/>
                    <a:pt x="1597" y="9930"/>
                  </a:cubicBezTo>
                  <a:cubicBezTo>
                    <a:pt x="923" y="10735"/>
                    <a:pt x="1187" y="11951"/>
                    <a:pt x="2110" y="12420"/>
                  </a:cubicBezTo>
                  <a:cubicBezTo>
                    <a:pt x="1524" y="12859"/>
                    <a:pt x="1172" y="13533"/>
                    <a:pt x="1172" y="14265"/>
                  </a:cubicBezTo>
                  <a:lnTo>
                    <a:pt x="1172" y="14353"/>
                  </a:lnTo>
                  <a:cubicBezTo>
                    <a:pt x="1158" y="14573"/>
                    <a:pt x="1322" y="14682"/>
                    <a:pt x="1487" y="14682"/>
                  </a:cubicBezTo>
                  <a:cubicBezTo>
                    <a:pt x="1652" y="14682"/>
                    <a:pt x="1817" y="14573"/>
                    <a:pt x="1802" y="14353"/>
                  </a:cubicBezTo>
                  <a:lnTo>
                    <a:pt x="1802" y="14265"/>
                  </a:lnTo>
                  <a:cubicBezTo>
                    <a:pt x="1802" y="13591"/>
                    <a:pt x="2227" y="12976"/>
                    <a:pt x="2857" y="12727"/>
                  </a:cubicBezTo>
                  <a:lnTo>
                    <a:pt x="2857" y="14236"/>
                  </a:lnTo>
                  <a:cubicBezTo>
                    <a:pt x="2857" y="14448"/>
                    <a:pt x="3014" y="14554"/>
                    <a:pt x="3171" y="14554"/>
                  </a:cubicBezTo>
                  <a:cubicBezTo>
                    <a:pt x="3329" y="14554"/>
                    <a:pt x="3486" y="14448"/>
                    <a:pt x="3486" y="14236"/>
                  </a:cubicBezTo>
                  <a:lnTo>
                    <a:pt x="3486" y="12727"/>
                  </a:lnTo>
                  <a:cubicBezTo>
                    <a:pt x="4116" y="12976"/>
                    <a:pt x="4526" y="13591"/>
                    <a:pt x="4526" y="14265"/>
                  </a:cubicBezTo>
                  <a:lnTo>
                    <a:pt x="4526" y="14353"/>
                  </a:lnTo>
                  <a:cubicBezTo>
                    <a:pt x="4526" y="14558"/>
                    <a:pt x="4684" y="14660"/>
                    <a:pt x="4841" y="14660"/>
                  </a:cubicBezTo>
                  <a:cubicBezTo>
                    <a:pt x="4998" y="14660"/>
                    <a:pt x="5156" y="14558"/>
                    <a:pt x="5156" y="14353"/>
                  </a:cubicBezTo>
                  <a:lnTo>
                    <a:pt x="5156" y="14265"/>
                  </a:lnTo>
                  <a:cubicBezTo>
                    <a:pt x="5156" y="13533"/>
                    <a:pt x="4804" y="12859"/>
                    <a:pt x="4219" y="12420"/>
                  </a:cubicBezTo>
                  <a:cubicBezTo>
                    <a:pt x="5156" y="11951"/>
                    <a:pt x="5405" y="10735"/>
                    <a:pt x="4746" y="9930"/>
                  </a:cubicBezTo>
                  <a:cubicBezTo>
                    <a:pt x="5639" y="9783"/>
                    <a:pt x="6298" y="9007"/>
                    <a:pt x="6298" y="8099"/>
                  </a:cubicBezTo>
                  <a:cubicBezTo>
                    <a:pt x="6284" y="7103"/>
                    <a:pt x="5507" y="6298"/>
                    <a:pt x="4526" y="6239"/>
                  </a:cubicBezTo>
                  <a:lnTo>
                    <a:pt x="3472" y="6269"/>
                  </a:lnTo>
                  <a:lnTo>
                    <a:pt x="3472" y="2841"/>
                  </a:lnTo>
                  <a:cubicBezTo>
                    <a:pt x="4189" y="2680"/>
                    <a:pt x="4673" y="2007"/>
                    <a:pt x="4585" y="1289"/>
                  </a:cubicBezTo>
                  <a:cubicBezTo>
                    <a:pt x="4511" y="557"/>
                    <a:pt x="3896" y="0"/>
                    <a:pt x="31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648;p59">
              <a:extLst>
                <a:ext uri="{FF2B5EF4-FFF2-40B4-BE49-F238E27FC236}">
                  <a16:creationId xmlns:a16="http://schemas.microsoft.com/office/drawing/2014/main" id="{4AB22D07-54DD-B0D4-9FF4-CE7AE664AF0A}"/>
                </a:ext>
              </a:extLst>
            </p:cNvPr>
            <p:cNvSpPr/>
            <p:nvPr/>
          </p:nvSpPr>
          <p:spPr>
            <a:xfrm>
              <a:off x="5960761" y="4182544"/>
              <a:ext cx="292603" cy="120965"/>
            </a:xfrm>
            <a:custGeom>
              <a:avLst/>
              <a:gdLst/>
              <a:ahLst/>
              <a:cxnLst/>
              <a:rect l="l" t="t" r="r" b="b"/>
              <a:pathLst>
                <a:path w="14632" h="6049" extrusionOk="0">
                  <a:moveTo>
                    <a:pt x="14001" y="630"/>
                  </a:moveTo>
                  <a:lnTo>
                    <a:pt x="14001" y="1275"/>
                  </a:lnTo>
                  <a:cubicBezTo>
                    <a:pt x="14001" y="1494"/>
                    <a:pt x="13826" y="1670"/>
                    <a:pt x="13606" y="1670"/>
                  </a:cubicBezTo>
                  <a:lnTo>
                    <a:pt x="11893" y="1670"/>
                  </a:lnTo>
                  <a:cubicBezTo>
                    <a:pt x="11512" y="1699"/>
                    <a:pt x="11512" y="2270"/>
                    <a:pt x="11893" y="2300"/>
                  </a:cubicBezTo>
                  <a:lnTo>
                    <a:pt x="13298" y="2300"/>
                  </a:lnTo>
                  <a:lnTo>
                    <a:pt x="13298" y="2637"/>
                  </a:lnTo>
                  <a:cubicBezTo>
                    <a:pt x="13298" y="3105"/>
                    <a:pt x="12918" y="3486"/>
                    <a:pt x="12449" y="3486"/>
                  </a:cubicBezTo>
                  <a:lnTo>
                    <a:pt x="10736" y="3486"/>
                  </a:lnTo>
                  <a:cubicBezTo>
                    <a:pt x="10311" y="3486"/>
                    <a:pt x="10311" y="4116"/>
                    <a:pt x="10736" y="4116"/>
                  </a:cubicBezTo>
                  <a:lnTo>
                    <a:pt x="12127" y="4116"/>
                  </a:lnTo>
                  <a:cubicBezTo>
                    <a:pt x="12098" y="4848"/>
                    <a:pt x="11497" y="5434"/>
                    <a:pt x="10765" y="5434"/>
                  </a:cubicBezTo>
                  <a:lnTo>
                    <a:pt x="3867" y="5434"/>
                  </a:lnTo>
                  <a:cubicBezTo>
                    <a:pt x="3134" y="5434"/>
                    <a:pt x="2519" y="4848"/>
                    <a:pt x="2490" y="4116"/>
                  </a:cubicBezTo>
                  <a:lnTo>
                    <a:pt x="3896" y="4116"/>
                  </a:lnTo>
                  <a:cubicBezTo>
                    <a:pt x="4321" y="4116"/>
                    <a:pt x="4321" y="3486"/>
                    <a:pt x="3896" y="3486"/>
                  </a:cubicBezTo>
                  <a:lnTo>
                    <a:pt x="2197" y="3486"/>
                  </a:lnTo>
                  <a:cubicBezTo>
                    <a:pt x="1728" y="3486"/>
                    <a:pt x="1348" y="3105"/>
                    <a:pt x="1348" y="2637"/>
                  </a:cubicBezTo>
                  <a:lnTo>
                    <a:pt x="1348" y="2314"/>
                  </a:lnTo>
                  <a:lnTo>
                    <a:pt x="2739" y="2314"/>
                  </a:lnTo>
                  <a:cubicBezTo>
                    <a:pt x="3120" y="2270"/>
                    <a:pt x="3120" y="1714"/>
                    <a:pt x="2739" y="1685"/>
                  </a:cubicBezTo>
                  <a:lnTo>
                    <a:pt x="1025" y="1685"/>
                  </a:lnTo>
                  <a:cubicBezTo>
                    <a:pt x="806" y="1685"/>
                    <a:pt x="630" y="1509"/>
                    <a:pt x="630" y="1289"/>
                  </a:cubicBezTo>
                  <a:lnTo>
                    <a:pt x="630" y="630"/>
                  </a:lnTo>
                  <a:lnTo>
                    <a:pt x="3559" y="630"/>
                  </a:lnTo>
                  <a:cubicBezTo>
                    <a:pt x="4365" y="630"/>
                    <a:pt x="5024" y="1289"/>
                    <a:pt x="5024" y="2095"/>
                  </a:cubicBezTo>
                  <a:cubicBezTo>
                    <a:pt x="5024" y="3032"/>
                    <a:pt x="5771" y="3779"/>
                    <a:pt x="6708" y="3779"/>
                  </a:cubicBezTo>
                  <a:lnTo>
                    <a:pt x="7924" y="3779"/>
                  </a:lnTo>
                  <a:cubicBezTo>
                    <a:pt x="8861" y="3779"/>
                    <a:pt x="9608" y="3032"/>
                    <a:pt x="9608" y="2095"/>
                  </a:cubicBezTo>
                  <a:cubicBezTo>
                    <a:pt x="9608" y="1289"/>
                    <a:pt x="10267" y="630"/>
                    <a:pt x="11072" y="630"/>
                  </a:cubicBezTo>
                  <a:close/>
                  <a:moveTo>
                    <a:pt x="308" y="0"/>
                  </a:moveTo>
                  <a:cubicBezTo>
                    <a:pt x="132" y="0"/>
                    <a:pt x="0" y="147"/>
                    <a:pt x="0" y="308"/>
                  </a:cubicBezTo>
                  <a:lnTo>
                    <a:pt x="0" y="1275"/>
                  </a:lnTo>
                  <a:cubicBezTo>
                    <a:pt x="0" y="1714"/>
                    <a:pt x="279" y="2109"/>
                    <a:pt x="703" y="2256"/>
                  </a:cubicBezTo>
                  <a:lnTo>
                    <a:pt x="703" y="2637"/>
                  </a:lnTo>
                  <a:cubicBezTo>
                    <a:pt x="703" y="3325"/>
                    <a:pt x="1187" y="3925"/>
                    <a:pt x="1860" y="4072"/>
                  </a:cubicBezTo>
                  <a:cubicBezTo>
                    <a:pt x="1875" y="5170"/>
                    <a:pt x="2768" y="6049"/>
                    <a:pt x="3867" y="6049"/>
                  </a:cubicBezTo>
                  <a:lnTo>
                    <a:pt x="10765" y="6049"/>
                  </a:lnTo>
                  <a:cubicBezTo>
                    <a:pt x="11863" y="6049"/>
                    <a:pt x="12757" y="5170"/>
                    <a:pt x="12771" y="4072"/>
                  </a:cubicBezTo>
                  <a:cubicBezTo>
                    <a:pt x="13445" y="3925"/>
                    <a:pt x="13928" y="3325"/>
                    <a:pt x="13928" y="2637"/>
                  </a:cubicBezTo>
                  <a:lnTo>
                    <a:pt x="13928" y="2256"/>
                  </a:lnTo>
                  <a:cubicBezTo>
                    <a:pt x="14353" y="2109"/>
                    <a:pt x="14631" y="1714"/>
                    <a:pt x="14631" y="1275"/>
                  </a:cubicBezTo>
                  <a:lnTo>
                    <a:pt x="14631" y="308"/>
                  </a:lnTo>
                  <a:cubicBezTo>
                    <a:pt x="14631" y="147"/>
                    <a:pt x="14499" y="0"/>
                    <a:pt x="14324" y="0"/>
                  </a:cubicBezTo>
                  <a:lnTo>
                    <a:pt x="11087" y="0"/>
                  </a:lnTo>
                  <a:cubicBezTo>
                    <a:pt x="9930" y="0"/>
                    <a:pt x="8978" y="938"/>
                    <a:pt x="8978" y="2095"/>
                  </a:cubicBezTo>
                  <a:cubicBezTo>
                    <a:pt x="8978" y="2681"/>
                    <a:pt x="8509" y="3149"/>
                    <a:pt x="7924" y="3149"/>
                  </a:cubicBezTo>
                  <a:lnTo>
                    <a:pt x="6708" y="3149"/>
                  </a:lnTo>
                  <a:cubicBezTo>
                    <a:pt x="6122" y="3149"/>
                    <a:pt x="5654" y="2681"/>
                    <a:pt x="5654" y="2095"/>
                  </a:cubicBezTo>
                  <a:cubicBezTo>
                    <a:pt x="5654" y="938"/>
                    <a:pt x="4702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3646;p59">
            <a:extLst>
              <a:ext uri="{FF2B5EF4-FFF2-40B4-BE49-F238E27FC236}">
                <a16:creationId xmlns:a16="http://schemas.microsoft.com/office/drawing/2014/main" id="{7BD5903D-CAEC-1BC8-9B20-633FEF0D895E}"/>
              </a:ext>
            </a:extLst>
          </p:cNvPr>
          <p:cNvGrpSpPr/>
          <p:nvPr/>
        </p:nvGrpSpPr>
        <p:grpSpPr>
          <a:xfrm>
            <a:off x="6844310" y="2983641"/>
            <a:ext cx="292603" cy="293623"/>
            <a:chOff x="5960761" y="4166146"/>
            <a:chExt cx="292603" cy="293623"/>
          </a:xfrm>
        </p:grpSpPr>
        <p:sp>
          <p:nvSpPr>
            <p:cNvPr id="21" name="Google Shape;3647;p59">
              <a:extLst>
                <a:ext uri="{FF2B5EF4-FFF2-40B4-BE49-F238E27FC236}">
                  <a16:creationId xmlns:a16="http://schemas.microsoft.com/office/drawing/2014/main" id="{B8073E3C-0531-0F52-39FE-1FF72446D55C}"/>
                </a:ext>
              </a:extLst>
            </p:cNvPr>
            <p:cNvSpPr/>
            <p:nvPr/>
          </p:nvSpPr>
          <p:spPr>
            <a:xfrm>
              <a:off x="6043930" y="4166146"/>
              <a:ext cx="125964" cy="293623"/>
            </a:xfrm>
            <a:custGeom>
              <a:avLst/>
              <a:gdLst/>
              <a:ahLst/>
              <a:cxnLst/>
              <a:rect l="l" t="t" r="r" b="b"/>
              <a:pathLst>
                <a:path w="6299" h="14683" extrusionOk="0">
                  <a:moveTo>
                    <a:pt x="3166" y="640"/>
                  </a:moveTo>
                  <a:cubicBezTo>
                    <a:pt x="3366" y="640"/>
                    <a:pt x="3570" y="713"/>
                    <a:pt x="3735" y="879"/>
                  </a:cubicBezTo>
                  <a:cubicBezTo>
                    <a:pt x="4233" y="1377"/>
                    <a:pt x="3882" y="2256"/>
                    <a:pt x="3164" y="2256"/>
                  </a:cubicBezTo>
                  <a:cubicBezTo>
                    <a:pt x="2710" y="2256"/>
                    <a:pt x="2359" y="1889"/>
                    <a:pt x="2359" y="1450"/>
                  </a:cubicBezTo>
                  <a:cubicBezTo>
                    <a:pt x="2349" y="964"/>
                    <a:pt x="2748" y="640"/>
                    <a:pt x="3166" y="640"/>
                  </a:cubicBezTo>
                  <a:close/>
                  <a:moveTo>
                    <a:pt x="2842" y="6840"/>
                  </a:moveTo>
                  <a:lnTo>
                    <a:pt x="2842" y="9315"/>
                  </a:lnTo>
                  <a:lnTo>
                    <a:pt x="1890" y="9315"/>
                  </a:lnTo>
                  <a:cubicBezTo>
                    <a:pt x="1881" y="9315"/>
                    <a:pt x="1872" y="9315"/>
                    <a:pt x="1863" y="9315"/>
                  </a:cubicBezTo>
                  <a:cubicBezTo>
                    <a:pt x="1188" y="9315"/>
                    <a:pt x="660" y="8764"/>
                    <a:pt x="660" y="8099"/>
                  </a:cubicBezTo>
                  <a:cubicBezTo>
                    <a:pt x="660" y="7426"/>
                    <a:pt x="1202" y="6869"/>
                    <a:pt x="1890" y="6869"/>
                  </a:cubicBezTo>
                  <a:lnTo>
                    <a:pt x="2842" y="6840"/>
                  </a:lnTo>
                  <a:close/>
                  <a:moveTo>
                    <a:pt x="3486" y="6840"/>
                  </a:moveTo>
                  <a:lnTo>
                    <a:pt x="4438" y="6869"/>
                  </a:lnTo>
                  <a:cubicBezTo>
                    <a:pt x="5112" y="6869"/>
                    <a:pt x="5668" y="7426"/>
                    <a:pt x="5668" y="8099"/>
                  </a:cubicBezTo>
                  <a:cubicBezTo>
                    <a:pt x="5668" y="8773"/>
                    <a:pt x="5112" y="9329"/>
                    <a:pt x="4438" y="9329"/>
                  </a:cubicBezTo>
                  <a:lnTo>
                    <a:pt x="3486" y="9329"/>
                  </a:lnTo>
                  <a:lnTo>
                    <a:pt x="3486" y="6840"/>
                  </a:lnTo>
                  <a:close/>
                  <a:moveTo>
                    <a:pt x="2857" y="9959"/>
                  </a:moveTo>
                  <a:lnTo>
                    <a:pt x="2857" y="11980"/>
                  </a:lnTo>
                  <a:cubicBezTo>
                    <a:pt x="1553" y="11922"/>
                    <a:pt x="1553" y="10003"/>
                    <a:pt x="2857" y="9959"/>
                  </a:cubicBezTo>
                  <a:close/>
                  <a:moveTo>
                    <a:pt x="3486" y="9959"/>
                  </a:moveTo>
                  <a:cubicBezTo>
                    <a:pt x="4028" y="9974"/>
                    <a:pt x="4453" y="10428"/>
                    <a:pt x="4453" y="10970"/>
                  </a:cubicBezTo>
                  <a:cubicBezTo>
                    <a:pt x="4453" y="11512"/>
                    <a:pt x="4028" y="11951"/>
                    <a:pt x="3486" y="11980"/>
                  </a:cubicBezTo>
                  <a:lnTo>
                    <a:pt x="3486" y="9959"/>
                  </a:lnTo>
                  <a:close/>
                  <a:moveTo>
                    <a:pt x="3164" y="0"/>
                  </a:moveTo>
                  <a:cubicBezTo>
                    <a:pt x="1451" y="0"/>
                    <a:pt x="1172" y="2475"/>
                    <a:pt x="2842" y="2841"/>
                  </a:cubicBezTo>
                  <a:lnTo>
                    <a:pt x="2842" y="6269"/>
                  </a:lnTo>
                  <a:cubicBezTo>
                    <a:pt x="2842" y="6269"/>
                    <a:pt x="2167" y="6250"/>
                    <a:pt x="1875" y="6250"/>
                  </a:cubicBezTo>
                  <a:cubicBezTo>
                    <a:pt x="1801" y="6250"/>
                    <a:pt x="1752" y="6251"/>
                    <a:pt x="1743" y="6254"/>
                  </a:cubicBezTo>
                  <a:cubicBezTo>
                    <a:pt x="806" y="6327"/>
                    <a:pt x="74" y="7074"/>
                    <a:pt x="30" y="8026"/>
                  </a:cubicBezTo>
                  <a:cubicBezTo>
                    <a:pt x="1" y="8963"/>
                    <a:pt x="660" y="9783"/>
                    <a:pt x="1597" y="9930"/>
                  </a:cubicBezTo>
                  <a:cubicBezTo>
                    <a:pt x="923" y="10735"/>
                    <a:pt x="1187" y="11951"/>
                    <a:pt x="2110" y="12420"/>
                  </a:cubicBezTo>
                  <a:cubicBezTo>
                    <a:pt x="1524" y="12859"/>
                    <a:pt x="1172" y="13533"/>
                    <a:pt x="1172" y="14265"/>
                  </a:cubicBezTo>
                  <a:lnTo>
                    <a:pt x="1172" y="14353"/>
                  </a:lnTo>
                  <a:cubicBezTo>
                    <a:pt x="1158" y="14573"/>
                    <a:pt x="1322" y="14682"/>
                    <a:pt x="1487" y="14682"/>
                  </a:cubicBezTo>
                  <a:cubicBezTo>
                    <a:pt x="1652" y="14682"/>
                    <a:pt x="1817" y="14573"/>
                    <a:pt x="1802" y="14353"/>
                  </a:cubicBezTo>
                  <a:lnTo>
                    <a:pt x="1802" y="14265"/>
                  </a:lnTo>
                  <a:cubicBezTo>
                    <a:pt x="1802" y="13591"/>
                    <a:pt x="2227" y="12976"/>
                    <a:pt x="2857" y="12727"/>
                  </a:cubicBezTo>
                  <a:lnTo>
                    <a:pt x="2857" y="14236"/>
                  </a:lnTo>
                  <a:cubicBezTo>
                    <a:pt x="2857" y="14448"/>
                    <a:pt x="3014" y="14554"/>
                    <a:pt x="3171" y="14554"/>
                  </a:cubicBezTo>
                  <a:cubicBezTo>
                    <a:pt x="3329" y="14554"/>
                    <a:pt x="3486" y="14448"/>
                    <a:pt x="3486" y="14236"/>
                  </a:cubicBezTo>
                  <a:lnTo>
                    <a:pt x="3486" y="12727"/>
                  </a:lnTo>
                  <a:cubicBezTo>
                    <a:pt x="4116" y="12976"/>
                    <a:pt x="4526" y="13591"/>
                    <a:pt x="4526" y="14265"/>
                  </a:cubicBezTo>
                  <a:lnTo>
                    <a:pt x="4526" y="14353"/>
                  </a:lnTo>
                  <a:cubicBezTo>
                    <a:pt x="4526" y="14558"/>
                    <a:pt x="4684" y="14660"/>
                    <a:pt x="4841" y="14660"/>
                  </a:cubicBezTo>
                  <a:cubicBezTo>
                    <a:pt x="4998" y="14660"/>
                    <a:pt x="5156" y="14558"/>
                    <a:pt x="5156" y="14353"/>
                  </a:cubicBezTo>
                  <a:lnTo>
                    <a:pt x="5156" y="14265"/>
                  </a:lnTo>
                  <a:cubicBezTo>
                    <a:pt x="5156" y="13533"/>
                    <a:pt x="4804" y="12859"/>
                    <a:pt x="4219" y="12420"/>
                  </a:cubicBezTo>
                  <a:cubicBezTo>
                    <a:pt x="5156" y="11951"/>
                    <a:pt x="5405" y="10735"/>
                    <a:pt x="4746" y="9930"/>
                  </a:cubicBezTo>
                  <a:cubicBezTo>
                    <a:pt x="5639" y="9783"/>
                    <a:pt x="6298" y="9007"/>
                    <a:pt x="6298" y="8099"/>
                  </a:cubicBezTo>
                  <a:cubicBezTo>
                    <a:pt x="6284" y="7103"/>
                    <a:pt x="5507" y="6298"/>
                    <a:pt x="4526" y="6239"/>
                  </a:cubicBezTo>
                  <a:lnTo>
                    <a:pt x="3472" y="6269"/>
                  </a:lnTo>
                  <a:lnTo>
                    <a:pt x="3472" y="2841"/>
                  </a:lnTo>
                  <a:cubicBezTo>
                    <a:pt x="4189" y="2680"/>
                    <a:pt x="4673" y="2007"/>
                    <a:pt x="4585" y="1289"/>
                  </a:cubicBezTo>
                  <a:cubicBezTo>
                    <a:pt x="4511" y="557"/>
                    <a:pt x="3896" y="0"/>
                    <a:pt x="31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648;p59">
              <a:extLst>
                <a:ext uri="{FF2B5EF4-FFF2-40B4-BE49-F238E27FC236}">
                  <a16:creationId xmlns:a16="http://schemas.microsoft.com/office/drawing/2014/main" id="{E2F69485-79FD-D093-D222-A20052978DE8}"/>
                </a:ext>
              </a:extLst>
            </p:cNvPr>
            <p:cNvSpPr/>
            <p:nvPr/>
          </p:nvSpPr>
          <p:spPr>
            <a:xfrm>
              <a:off x="5960761" y="4182544"/>
              <a:ext cx="292603" cy="120965"/>
            </a:xfrm>
            <a:custGeom>
              <a:avLst/>
              <a:gdLst/>
              <a:ahLst/>
              <a:cxnLst/>
              <a:rect l="l" t="t" r="r" b="b"/>
              <a:pathLst>
                <a:path w="14632" h="6049" extrusionOk="0">
                  <a:moveTo>
                    <a:pt x="14001" y="630"/>
                  </a:moveTo>
                  <a:lnTo>
                    <a:pt x="14001" y="1275"/>
                  </a:lnTo>
                  <a:cubicBezTo>
                    <a:pt x="14001" y="1494"/>
                    <a:pt x="13826" y="1670"/>
                    <a:pt x="13606" y="1670"/>
                  </a:cubicBezTo>
                  <a:lnTo>
                    <a:pt x="11893" y="1670"/>
                  </a:lnTo>
                  <a:cubicBezTo>
                    <a:pt x="11512" y="1699"/>
                    <a:pt x="11512" y="2270"/>
                    <a:pt x="11893" y="2300"/>
                  </a:cubicBezTo>
                  <a:lnTo>
                    <a:pt x="13298" y="2300"/>
                  </a:lnTo>
                  <a:lnTo>
                    <a:pt x="13298" y="2637"/>
                  </a:lnTo>
                  <a:cubicBezTo>
                    <a:pt x="13298" y="3105"/>
                    <a:pt x="12918" y="3486"/>
                    <a:pt x="12449" y="3486"/>
                  </a:cubicBezTo>
                  <a:lnTo>
                    <a:pt x="10736" y="3486"/>
                  </a:lnTo>
                  <a:cubicBezTo>
                    <a:pt x="10311" y="3486"/>
                    <a:pt x="10311" y="4116"/>
                    <a:pt x="10736" y="4116"/>
                  </a:cubicBezTo>
                  <a:lnTo>
                    <a:pt x="12127" y="4116"/>
                  </a:lnTo>
                  <a:cubicBezTo>
                    <a:pt x="12098" y="4848"/>
                    <a:pt x="11497" y="5434"/>
                    <a:pt x="10765" y="5434"/>
                  </a:cubicBezTo>
                  <a:lnTo>
                    <a:pt x="3867" y="5434"/>
                  </a:lnTo>
                  <a:cubicBezTo>
                    <a:pt x="3134" y="5434"/>
                    <a:pt x="2519" y="4848"/>
                    <a:pt x="2490" y="4116"/>
                  </a:cubicBezTo>
                  <a:lnTo>
                    <a:pt x="3896" y="4116"/>
                  </a:lnTo>
                  <a:cubicBezTo>
                    <a:pt x="4321" y="4116"/>
                    <a:pt x="4321" y="3486"/>
                    <a:pt x="3896" y="3486"/>
                  </a:cubicBezTo>
                  <a:lnTo>
                    <a:pt x="2197" y="3486"/>
                  </a:lnTo>
                  <a:cubicBezTo>
                    <a:pt x="1728" y="3486"/>
                    <a:pt x="1348" y="3105"/>
                    <a:pt x="1348" y="2637"/>
                  </a:cubicBezTo>
                  <a:lnTo>
                    <a:pt x="1348" y="2314"/>
                  </a:lnTo>
                  <a:lnTo>
                    <a:pt x="2739" y="2314"/>
                  </a:lnTo>
                  <a:cubicBezTo>
                    <a:pt x="3120" y="2270"/>
                    <a:pt x="3120" y="1714"/>
                    <a:pt x="2739" y="1685"/>
                  </a:cubicBezTo>
                  <a:lnTo>
                    <a:pt x="1025" y="1685"/>
                  </a:lnTo>
                  <a:cubicBezTo>
                    <a:pt x="806" y="1685"/>
                    <a:pt x="630" y="1509"/>
                    <a:pt x="630" y="1289"/>
                  </a:cubicBezTo>
                  <a:lnTo>
                    <a:pt x="630" y="630"/>
                  </a:lnTo>
                  <a:lnTo>
                    <a:pt x="3559" y="630"/>
                  </a:lnTo>
                  <a:cubicBezTo>
                    <a:pt x="4365" y="630"/>
                    <a:pt x="5024" y="1289"/>
                    <a:pt x="5024" y="2095"/>
                  </a:cubicBezTo>
                  <a:cubicBezTo>
                    <a:pt x="5024" y="3032"/>
                    <a:pt x="5771" y="3779"/>
                    <a:pt x="6708" y="3779"/>
                  </a:cubicBezTo>
                  <a:lnTo>
                    <a:pt x="7924" y="3779"/>
                  </a:lnTo>
                  <a:cubicBezTo>
                    <a:pt x="8861" y="3779"/>
                    <a:pt x="9608" y="3032"/>
                    <a:pt x="9608" y="2095"/>
                  </a:cubicBezTo>
                  <a:cubicBezTo>
                    <a:pt x="9608" y="1289"/>
                    <a:pt x="10267" y="630"/>
                    <a:pt x="11072" y="630"/>
                  </a:cubicBezTo>
                  <a:close/>
                  <a:moveTo>
                    <a:pt x="308" y="0"/>
                  </a:moveTo>
                  <a:cubicBezTo>
                    <a:pt x="132" y="0"/>
                    <a:pt x="0" y="147"/>
                    <a:pt x="0" y="308"/>
                  </a:cubicBezTo>
                  <a:lnTo>
                    <a:pt x="0" y="1275"/>
                  </a:lnTo>
                  <a:cubicBezTo>
                    <a:pt x="0" y="1714"/>
                    <a:pt x="279" y="2109"/>
                    <a:pt x="703" y="2256"/>
                  </a:cubicBezTo>
                  <a:lnTo>
                    <a:pt x="703" y="2637"/>
                  </a:lnTo>
                  <a:cubicBezTo>
                    <a:pt x="703" y="3325"/>
                    <a:pt x="1187" y="3925"/>
                    <a:pt x="1860" y="4072"/>
                  </a:cubicBezTo>
                  <a:cubicBezTo>
                    <a:pt x="1875" y="5170"/>
                    <a:pt x="2768" y="6049"/>
                    <a:pt x="3867" y="6049"/>
                  </a:cubicBezTo>
                  <a:lnTo>
                    <a:pt x="10765" y="6049"/>
                  </a:lnTo>
                  <a:cubicBezTo>
                    <a:pt x="11863" y="6049"/>
                    <a:pt x="12757" y="5170"/>
                    <a:pt x="12771" y="4072"/>
                  </a:cubicBezTo>
                  <a:cubicBezTo>
                    <a:pt x="13445" y="3925"/>
                    <a:pt x="13928" y="3325"/>
                    <a:pt x="13928" y="2637"/>
                  </a:cubicBezTo>
                  <a:lnTo>
                    <a:pt x="13928" y="2256"/>
                  </a:lnTo>
                  <a:cubicBezTo>
                    <a:pt x="14353" y="2109"/>
                    <a:pt x="14631" y="1714"/>
                    <a:pt x="14631" y="1275"/>
                  </a:cubicBezTo>
                  <a:lnTo>
                    <a:pt x="14631" y="308"/>
                  </a:lnTo>
                  <a:cubicBezTo>
                    <a:pt x="14631" y="147"/>
                    <a:pt x="14499" y="0"/>
                    <a:pt x="14324" y="0"/>
                  </a:cubicBezTo>
                  <a:lnTo>
                    <a:pt x="11087" y="0"/>
                  </a:lnTo>
                  <a:cubicBezTo>
                    <a:pt x="9930" y="0"/>
                    <a:pt x="8978" y="938"/>
                    <a:pt x="8978" y="2095"/>
                  </a:cubicBezTo>
                  <a:cubicBezTo>
                    <a:pt x="8978" y="2681"/>
                    <a:pt x="8509" y="3149"/>
                    <a:pt x="7924" y="3149"/>
                  </a:cubicBezTo>
                  <a:lnTo>
                    <a:pt x="6708" y="3149"/>
                  </a:lnTo>
                  <a:cubicBezTo>
                    <a:pt x="6122" y="3149"/>
                    <a:pt x="5654" y="2681"/>
                    <a:pt x="5654" y="2095"/>
                  </a:cubicBezTo>
                  <a:cubicBezTo>
                    <a:pt x="5654" y="938"/>
                    <a:pt x="4702" y="0"/>
                    <a:pt x="35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p42"/>
          <p:cNvSpPr txBox="1">
            <a:spLocks noGrp="1"/>
          </p:cNvSpPr>
          <p:nvPr>
            <p:ph type="title"/>
          </p:nvPr>
        </p:nvSpPr>
        <p:spPr>
          <a:xfrm>
            <a:off x="4727448" y="1344168"/>
            <a:ext cx="3734706" cy="205267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Alopecia</a:t>
            </a:r>
            <a:br>
              <a:rPr lang="en" dirty="0"/>
            </a:br>
            <a:r>
              <a:rPr lang="en" dirty="0"/>
              <a:t>Triangular</a:t>
            </a:r>
            <a:br>
              <a:rPr lang="en" dirty="0"/>
            </a:br>
            <a:r>
              <a:rPr lang="en" dirty="0"/>
              <a:t>Congênita</a:t>
            </a:r>
            <a:endParaRPr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2D857E15-BA4B-43B9-7901-27CE81F39C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5"/>
          <a:stretch/>
        </p:blipFill>
        <p:spPr>
          <a:xfrm>
            <a:off x="484105" y="484496"/>
            <a:ext cx="3932448" cy="39978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D6338E-6015-DF8C-E9B1-93C0B6A2C029}"/>
              </a:ext>
            </a:extLst>
          </p:cNvPr>
          <p:cNvSpPr txBox="1"/>
          <p:nvPr/>
        </p:nvSpPr>
        <p:spPr>
          <a:xfrm>
            <a:off x="1288997" y="4351227"/>
            <a:ext cx="46680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* Foto do paciente do caso</a:t>
            </a:r>
          </a:p>
        </p:txBody>
      </p:sp>
      <p:pic>
        <p:nvPicPr>
          <p:cNvPr id="3" name="Picture 2" descr="Hospital Central do Exército">
            <a:extLst>
              <a:ext uri="{FF2B5EF4-FFF2-40B4-BE49-F238E27FC236}">
                <a16:creationId xmlns:a16="http://schemas.microsoft.com/office/drawing/2014/main" id="{1C4908F3-8F64-6DD9-B66D-E2CE7B01A1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p43"/>
          <p:cNvSpPr/>
          <p:nvPr/>
        </p:nvSpPr>
        <p:spPr>
          <a:xfrm flipH="1">
            <a:off x="4788617" y="2034772"/>
            <a:ext cx="1316100" cy="13161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39" name="Google Shape;2539;p43"/>
          <p:cNvSpPr/>
          <p:nvPr/>
        </p:nvSpPr>
        <p:spPr>
          <a:xfrm flipH="1">
            <a:off x="3305696" y="1151460"/>
            <a:ext cx="1316100" cy="13161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40" name="Google Shape;2540;p43"/>
          <p:cNvSpPr/>
          <p:nvPr/>
        </p:nvSpPr>
        <p:spPr>
          <a:xfrm flipH="1">
            <a:off x="3309399" y="2969047"/>
            <a:ext cx="1359559" cy="1321554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42" name="Google Shape;2542;p43"/>
          <p:cNvSpPr txBox="1">
            <a:spLocks noGrp="1"/>
          </p:cNvSpPr>
          <p:nvPr>
            <p:ph type="subTitle" idx="3"/>
          </p:nvPr>
        </p:nvSpPr>
        <p:spPr>
          <a:xfrm flipH="1">
            <a:off x="6044900" y="2300375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Diagnóstico e Tratamento</a:t>
            </a:r>
            <a:endParaRPr dirty="0"/>
          </a:p>
        </p:txBody>
      </p:sp>
      <p:sp>
        <p:nvSpPr>
          <p:cNvPr id="2543" name="Google Shape;2543;p43"/>
          <p:cNvSpPr txBox="1">
            <a:spLocks noGrp="1"/>
          </p:cNvSpPr>
          <p:nvPr>
            <p:ph type="subTitle" idx="1"/>
          </p:nvPr>
        </p:nvSpPr>
        <p:spPr>
          <a:xfrm flipH="1">
            <a:off x="917075" y="3189688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Dados clínicos</a:t>
            </a:r>
            <a:endParaRPr dirty="0"/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5"/>
          </p:nvPr>
        </p:nvSpPr>
        <p:spPr>
          <a:xfrm flipH="1">
            <a:off x="917075" y="1411038"/>
            <a:ext cx="2238300" cy="3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Epidemiologia</a:t>
            </a:r>
            <a:endParaRPr dirty="0"/>
          </a:p>
        </p:txBody>
      </p:sp>
      <p:grpSp>
        <p:nvGrpSpPr>
          <p:cNvPr id="2548" name="Google Shape;2548;p43"/>
          <p:cNvGrpSpPr/>
          <p:nvPr/>
        </p:nvGrpSpPr>
        <p:grpSpPr>
          <a:xfrm>
            <a:off x="-100" y="4621700"/>
            <a:ext cx="9144141" cy="1131200"/>
            <a:chOff x="-100" y="4240700"/>
            <a:chExt cx="9144141" cy="1131200"/>
          </a:xfrm>
        </p:grpSpPr>
        <p:sp>
          <p:nvSpPr>
            <p:cNvPr id="2549" name="Google Shape;2549;p43"/>
            <p:cNvSpPr/>
            <p:nvPr/>
          </p:nvSpPr>
          <p:spPr>
            <a:xfrm>
              <a:off x="-100" y="4415800"/>
              <a:ext cx="9144000" cy="956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3"/>
            <p:cNvSpPr/>
            <p:nvPr/>
          </p:nvSpPr>
          <p:spPr>
            <a:xfrm rot="-1081970">
              <a:off x="1706796" y="5134069"/>
              <a:ext cx="2190" cy="2190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1" y="1"/>
                  </a:moveTo>
                  <a:cubicBezTo>
                    <a:pt x="1" y="36"/>
                    <a:pt x="36" y="71"/>
                    <a:pt x="72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3"/>
            <p:cNvSpPr/>
            <p:nvPr/>
          </p:nvSpPr>
          <p:spPr>
            <a:xfrm>
              <a:off x="41" y="4240700"/>
              <a:ext cx="9144000" cy="114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43"/>
            <p:cNvSpPr/>
            <p:nvPr/>
          </p:nvSpPr>
          <p:spPr>
            <a:xfrm>
              <a:off x="41" y="4354225"/>
              <a:ext cx="9144000" cy="6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3"/>
            <p:cNvSpPr/>
            <p:nvPr/>
          </p:nvSpPr>
          <p:spPr>
            <a:xfrm>
              <a:off x="4764567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3"/>
            <p:cNvSpPr/>
            <p:nvPr/>
          </p:nvSpPr>
          <p:spPr>
            <a:xfrm>
              <a:off x="5236387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3"/>
            <p:cNvSpPr/>
            <p:nvPr/>
          </p:nvSpPr>
          <p:spPr>
            <a:xfrm>
              <a:off x="5276114" y="466565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3"/>
            <p:cNvSpPr/>
            <p:nvPr/>
          </p:nvSpPr>
          <p:spPr>
            <a:xfrm>
              <a:off x="4934328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3"/>
            <p:cNvSpPr/>
            <p:nvPr/>
          </p:nvSpPr>
          <p:spPr>
            <a:xfrm>
              <a:off x="5519715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3"/>
            <p:cNvSpPr/>
            <p:nvPr/>
          </p:nvSpPr>
          <p:spPr>
            <a:xfrm>
              <a:off x="5605538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3"/>
            <p:cNvSpPr/>
            <p:nvPr/>
          </p:nvSpPr>
          <p:spPr>
            <a:xfrm>
              <a:off x="5974255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3"/>
            <p:cNvSpPr/>
            <p:nvPr/>
          </p:nvSpPr>
          <p:spPr>
            <a:xfrm>
              <a:off x="5864013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3"/>
            <p:cNvSpPr/>
            <p:nvPr/>
          </p:nvSpPr>
          <p:spPr>
            <a:xfrm>
              <a:off x="6343781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3"/>
            <p:cNvSpPr/>
            <p:nvPr/>
          </p:nvSpPr>
          <p:spPr>
            <a:xfrm>
              <a:off x="6306522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3"/>
            <p:cNvSpPr/>
            <p:nvPr/>
          </p:nvSpPr>
          <p:spPr>
            <a:xfrm>
              <a:off x="648045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3"/>
            <p:cNvSpPr/>
            <p:nvPr/>
          </p:nvSpPr>
          <p:spPr>
            <a:xfrm>
              <a:off x="6256371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3"/>
            <p:cNvSpPr/>
            <p:nvPr/>
          </p:nvSpPr>
          <p:spPr>
            <a:xfrm>
              <a:off x="5680965" y="48950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3"/>
            <p:cNvSpPr/>
            <p:nvPr/>
          </p:nvSpPr>
          <p:spPr>
            <a:xfrm>
              <a:off x="4960977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3"/>
            <p:cNvSpPr/>
            <p:nvPr/>
          </p:nvSpPr>
          <p:spPr>
            <a:xfrm>
              <a:off x="4529280" y="4941541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43"/>
            <p:cNvSpPr/>
            <p:nvPr/>
          </p:nvSpPr>
          <p:spPr>
            <a:xfrm>
              <a:off x="2782805" y="487992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43"/>
            <p:cNvSpPr/>
            <p:nvPr/>
          </p:nvSpPr>
          <p:spPr>
            <a:xfrm>
              <a:off x="3021974" y="5064769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3"/>
            <p:cNvSpPr/>
            <p:nvPr/>
          </p:nvSpPr>
          <p:spPr>
            <a:xfrm>
              <a:off x="3143352" y="458261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3"/>
            <p:cNvSpPr/>
            <p:nvPr/>
          </p:nvSpPr>
          <p:spPr>
            <a:xfrm>
              <a:off x="2650940" y="4538231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3"/>
            <p:cNvSpPr/>
            <p:nvPr/>
          </p:nvSpPr>
          <p:spPr>
            <a:xfrm>
              <a:off x="3636340" y="4567447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3"/>
            <p:cNvSpPr/>
            <p:nvPr/>
          </p:nvSpPr>
          <p:spPr>
            <a:xfrm>
              <a:off x="34313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3"/>
            <p:cNvSpPr/>
            <p:nvPr/>
          </p:nvSpPr>
          <p:spPr>
            <a:xfrm>
              <a:off x="3800017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3"/>
            <p:cNvSpPr/>
            <p:nvPr/>
          </p:nvSpPr>
          <p:spPr>
            <a:xfrm>
              <a:off x="4115101" y="4843048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3"/>
            <p:cNvSpPr/>
            <p:nvPr/>
          </p:nvSpPr>
          <p:spPr>
            <a:xfrm>
              <a:off x="4038394" y="4553947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3"/>
            <p:cNvSpPr/>
            <p:nvPr/>
          </p:nvSpPr>
          <p:spPr>
            <a:xfrm>
              <a:off x="3357047" y="4843024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3"/>
            <p:cNvSpPr/>
            <p:nvPr/>
          </p:nvSpPr>
          <p:spPr>
            <a:xfrm>
              <a:off x="44909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3"/>
            <p:cNvSpPr/>
            <p:nvPr/>
          </p:nvSpPr>
          <p:spPr>
            <a:xfrm>
              <a:off x="4082133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3"/>
            <p:cNvSpPr/>
            <p:nvPr/>
          </p:nvSpPr>
          <p:spPr>
            <a:xfrm>
              <a:off x="4511803" y="4618371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3"/>
            <p:cNvSpPr/>
            <p:nvPr/>
          </p:nvSpPr>
          <p:spPr>
            <a:xfrm>
              <a:off x="2483239" y="519149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3"/>
            <p:cNvSpPr/>
            <p:nvPr/>
          </p:nvSpPr>
          <p:spPr>
            <a:xfrm>
              <a:off x="3839290" y="48326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3"/>
            <p:cNvSpPr/>
            <p:nvPr/>
          </p:nvSpPr>
          <p:spPr>
            <a:xfrm>
              <a:off x="1855580" y="49602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43"/>
            <p:cNvSpPr/>
            <p:nvPr/>
          </p:nvSpPr>
          <p:spPr>
            <a:xfrm>
              <a:off x="210805" y="4850616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43"/>
            <p:cNvSpPr/>
            <p:nvPr/>
          </p:nvSpPr>
          <p:spPr>
            <a:xfrm>
              <a:off x="396024" y="51156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43"/>
            <p:cNvSpPr/>
            <p:nvPr/>
          </p:nvSpPr>
          <p:spPr>
            <a:xfrm>
              <a:off x="554827" y="4675943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43"/>
            <p:cNvSpPr/>
            <p:nvPr/>
          </p:nvSpPr>
          <p:spPr>
            <a:xfrm>
              <a:off x="140665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43"/>
            <p:cNvSpPr/>
            <p:nvPr/>
          </p:nvSpPr>
          <p:spPr>
            <a:xfrm>
              <a:off x="859715" y="453618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43"/>
            <p:cNvSpPr/>
            <p:nvPr/>
          </p:nvSpPr>
          <p:spPr>
            <a:xfrm>
              <a:off x="850501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43"/>
            <p:cNvSpPr/>
            <p:nvPr/>
          </p:nvSpPr>
          <p:spPr>
            <a:xfrm>
              <a:off x="1294042" y="5017424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43"/>
            <p:cNvSpPr/>
            <p:nvPr/>
          </p:nvSpPr>
          <p:spPr>
            <a:xfrm>
              <a:off x="1933176" y="4500373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3"/>
            <p:cNvSpPr/>
            <p:nvPr/>
          </p:nvSpPr>
          <p:spPr>
            <a:xfrm>
              <a:off x="1352919" y="4541810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3"/>
            <p:cNvSpPr/>
            <p:nvPr/>
          </p:nvSpPr>
          <p:spPr>
            <a:xfrm>
              <a:off x="751247" y="490039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3"/>
            <p:cNvSpPr/>
            <p:nvPr/>
          </p:nvSpPr>
          <p:spPr>
            <a:xfrm>
              <a:off x="1805508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43"/>
            <p:cNvSpPr/>
            <p:nvPr/>
          </p:nvSpPr>
          <p:spPr>
            <a:xfrm>
              <a:off x="1396658" y="5289707"/>
              <a:ext cx="134825" cy="82149"/>
            </a:xfrm>
            <a:custGeom>
              <a:avLst/>
              <a:gdLst/>
              <a:ahLst/>
              <a:cxnLst/>
              <a:rect l="l" t="t" r="r" b="b"/>
              <a:pathLst>
                <a:path w="8815" h="5371" extrusionOk="0">
                  <a:moveTo>
                    <a:pt x="4437" y="1"/>
                  </a:moveTo>
                  <a:cubicBezTo>
                    <a:pt x="1226" y="1"/>
                    <a:pt x="1" y="3036"/>
                    <a:pt x="818" y="5371"/>
                  </a:cubicBezTo>
                  <a:lnTo>
                    <a:pt x="8114" y="5371"/>
                  </a:lnTo>
                  <a:cubicBezTo>
                    <a:pt x="8815" y="3036"/>
                    <a:pt x="7647" y="1"/>
                    <a:pt x="44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43"/>
            <p:cNvSpPr/>
            <p:nvPr/>
          </p:nvSpPr>
          <p:spPr>
            <a:xfrm>
              <a:off x="1591603" y="477600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43"/>
            <p:cNvSpPr/>
            <p:nvPr/>
          </p:nvSpPr>
          <p:spPr>
            <a:xfrm>
              <a:off x="2305539" y="4818768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43"/>
            <p:cNvSpPr/>
            <p:nvPr/>
          </p:nvSpPr>
          <p:spPr>
            <a:xfrm>
              <a:off x="1092940" y="48378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3"/>
            <p:cNvSpPr/>
            <p:nvPr/>
          </p:nvSpPr>
          <p:spPr>
            <a:xfrm>
              <a:off x="2210865" y="5132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43"/>
            <p:cNvSpPr/>
            <p:nvPr/>
          </p:nvSpPr>
          <p:spPr>
            <a:xfrm>
              <a:off x="6595065" y="46561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43"/>
            <p:cNvSpPr/>
            <p:nvPr/>
          </p:nvSpPr>
          <p:spPr>
            <a:xfrm>
              <a:off x="6912792" y="4818778"/>
              <a:ext cx="196418" cy="152675"/>
            </a:xfrm>
            <a:custGeom>
              <a:avLst/>
              <a:gdLst/>
              <a:ahLst/>
              <a:cxnLst/>
              <a:rect l="l" t="t" r="r" b="b"/>
              <a:pathLst>
                <a:path w="12842" h="9982" extrusionOk="0">
                  <a:moveTo>
                    <a:pt x="6421" y="0"/>
                  </a:moveTo>
                  <a:cubicBezTo>
                    <a:pt x="0" y="0"/>
                    <a:pt x="0" y="9982"/>
                    <a:pt x="6421" y="9982"/>
                  </a:cubicBezTo>
                  <a:cubicBezTo>
                    <a:pt x="12842" y="9982"/>
                    <a:pt x="12842" y="0"/>
                    <a:pt x="64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43"/>
            <p:cNvSpPr/>
            <p:nvPr/>
          </p:nvSpPr>
          <p:spPr>
            <a:xfrm>
              <a:off x="7384612" y="5002244"/>
              <a:ext cx="275891" cy="213381"/>
            </a:xfrm>
            <a:custGeom>
              <a:avLst/>
              <a:gdLst/>
              <a:ahLst/>
              <a:cxnLst/>
              <a:rect l="l" t="t" r="r" b="b"/>
              <a:pathLst>
                <a:path w="18038" h="13951" extrusionOk="0">
                  <a:moveTo>
                    <a:pt x="8990" y="0"/>
                  </a:moveTo>
                  <a:cubicBezTo>
                    <a:pt x="1" y="0"/>
                    <a:pt x="1" y="13951"/>
                    <a:pt x="8990" y="13951"/>
                  </a:cubicBezTo>
                  <a:cubicBezTo>
                    <a:pt x="18037" y="13951"/>
                    <a:pt x="17979" y="0"/>
                    <a:pt x="89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43"/>
            <p:cNvSpPr/>
            <p:nvPr/>
          </p:nvSpPr>
          <p:spPr>
            <a:xfrm>
              <a:off x="7612914" y="4822706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43"/>
            <p:cNvSpPr/>
            <p:nvPr/>
          </p:nvSpPr>
          <p:spPr>
            <a:xfrm>
              <a:off x="7082553" y="4519043"/>
              <a:ext cx="255350" cy="198208"/>
            </a:xfrm>
            <a:custGeom>
              <a:avLst/>
              <a:gdLst/>
              <a:ahLst/>
              <a:cxnLst/>
              <a:rect l="l" t="t" r="r" b="b"/>
              <a:pathLst>
                <a:path w="16695" h="12959" extrusionOk="0">
                  <a:moveTo>
                    <a:pt x="8347" y="0"/>
                  </a:moveTo>
                  <a:cubicBezTo>
                    <a:pt x="0" y="0"/>
                    <a:pt x="0" y="12959"/>
                    <a:pt x="8347" y="12959"/>
                  </a:cubicBezTo>
                  <a:cubicBezTo>
                    <a:pt x="16694" y="12959"/>
                    <a:pt x="16694" y="0"/>
                    <a:pt x="83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43"/>
            <p:cNvSpPr/>
            <p:nvPr/>
          </p:nvSpPr>
          <p:spPr>
            <a:xfrm>
              <a:off x="7667940" y="4515234"/>
              <a:ext cx="236598" cy="183035"/>
            </a:xfrm>
            <a:custGeom>
              <a:avLst/>
              <a:gdLst/>
              <a:ahLst/>
              <a:cxnLst/>
              <a:rect l="l" t="t" r="r" b="b"/>
              <a:pathLst>
                <a:path w="15469" h="11967" extrusionOk="0">
                  <a:moveTo>
                    <a:pt x="7764" y="0"/>
                  </a:moveTo>
                  <a:cubicBezTo>
                    <a:pt x="59" y="0"/>
                    <a:pt x="1" y="11966"/>
                    <a:pt x="7764" y="11966"/>
                  </a:cubicBezTo>
                  <a:cubicBezTo>
                    <a:pt x="15469" y="11966"/>
                    <a:pt x="15469" y="0"/>
                    <a:pt x="77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43"/>
            <p:cNvSpPr/>
            <p:nvPr/>
          </p:nvSpPr>
          <p:spPr>
            <a:xfrm>
              <a:off x="7753763" y="5163829"/>
              <a:ext cx="308026" cy="208027"/>
            </a:xfrm>
            <a:custGeom>
              <a:avLst/>
              <a:gdLst/>
              <a:ahLst/>
              <a:cxnLst/>
              <a:rect l="l" t="t" r="r" b="b"/>
              <a:pathLst>
                <a:path w="20139" h="13601" extrusionOk="0">
                  <a:moveTo>
                    <a:pt x="10041" y="1"/>
                  </a:moveTo>
                  <a:cubicBezTo>
                    <a:pt x="2277" y="1"/>
                    <a:pt x="1" y="8698"/>
                    <a:pt x="3386" y="13601"/>
                  </a:cubicBezTo>
                  <a:lnTo>
                    <a:pt x="16753" y="13601"/>
                  </a:lnTo>
                  <a:cubicBezTo>
                    <a:pt x="20139" y="8698"/>
                    <a:pt x="17862" y="1"/>
                    <a:pt x="100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43"/>
            <p:cNvSpPr/>
            <p:nvPr/>
          </p:nvSpPr>
          <p:spPr>
            <a:xfrm>
              <a:off x="8122480" y="5102236"/>
              <a:ext cx="235711" cy="183035"/>
            </a:xfrm>
            <a:custGeom>
              <a:avLst/>
              <a:gdLst/>
              <a:ahLst/>
              <a:cxnLst/>
              <a:rect l="l" t="t" r="r" b="b"/>
              <a:pathLst>
                <a:path w="15411" h="11967" extrusionOk="0">
                  <a:moveTo>
                    <a:pt x="7706" y="0"/>
                  </a:moveTo>
                  <a:cubicBezTo>
                    <a:pt x="1" y="0"/>
                    <a:pt x="1" y="11966"/>
                    <a:pt x="7706" y="11966"/>
                  </a:cubicBezTo>
                  <a:cubicBezTo>
                    <a:pt x="15410" y="11966"/>
                    <a:pt x="15410" y="0"/>
                    <a:pt x="7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43"/>
            <p:cNvSpPr/>
            <p:nvPr/>
          </p:nvSpPr>
          <p:spPr>
            <a:xfrm>
              <a:off x="8012238" y="4629960"/>
              <a:ext cx="334808" cy="259816"/>
            </a:xfrm>
            <a:custGeom>
              <a:avLst/>
              <a:gdLst/>
              <a:ahLst/>
              <a:cxnLst/>
              <a:rect l="l" t="t" r="r" b="b"/>
              <a:pathLst>
                <a:path w="21890" h="16987" extrusionOk="0">
                  <a:moveTo>
                    <a:pt x="10974" y="1"/>
                  </a:moveTo>
                  <a:cubicBezTo>
                    <a:pt x="0" y="1"/>
                    <a:pt x="0" y="16986"/>
                    <a:pt x="10974" y="16986"/>
                  </a:cubicBezTo>
                  <a:cubicBezTo>
                    <a:pt x="21889" y="16986"/>
                    <a:pt x="21889" y="1"/>
                    <a:pt x="109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43"/>
            <p:cNvSpPr/>
            <p:nvPr/>
          </p:nvSpPr>
          <p:spPr>
            <a:xfrm>
              <a:off x="8492006" y="4503485"/>
              <a:ext cx="197321" cy="152675"/>
            </a:xfrm>
            <a:custGeom>
              <a:avLst/>
              <a:gdLst/>
              <a:ahLst/>
              <a:cxnLst/>
              <a:rect l="l" t="t" r="r" b="b"/>
              <a:pathLst>
                <a:path w="12901" h="9982" extrusionOk="0">
                  <a:moveTo>
                    <a:pt x="6479" y="1"/>
                  </a:moveTo>
                  <a:cubicBezTo>
                    <a:pt x="0" y="1"/>
                    <a:pt x="0" y="9982"/>
                    <a:pt x="6479" y="9982"/>
                  </a:cubicBezTo>
                  <a:cubicBezTo>
                    <a:pt x="12900" y="9982"/>
                    <a:pt x="12900" y="1"/>
                    <a:pt x="64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43"/>
            <p:cNvSpPr/>
            <p:nvPr/>
          </p:nvSpPr>
          <p:spPr>
            <a:xfrm>
              <a:off x="8454747" y="4872349"/>
              <a:ext cx="216960" cy="167847"/>
            </a:xfrm>
            <a:custGeom>
              <a:avLst/>
              <a:gdLst/>
              <a:ahLst/>
              <a:cxnLst/>
              <a:rect l="l" t="t" r="r" b="b"/>
              <a:pathLst>
                <a:path w="14185" h="10974" extrusionOk="0">
                  <a:moveTo>
                    <a:pt x="7063" y="0"/>
                  </a:moveTo>
                  <a:cubicBezTo>
                    <a:pt x="0" y="0"/>
                    <a:pt x="0" y="10974"/>
                    <a:pt x="7063" y="10974"/>
                  </a:cubicBezTo>
                  <a:cubicBezTo>
                    <a:pt x="14184" y="10974"/>
                    <a:pt x="14184" y="0"/>
                    <a:pt x="70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43"/>
            <p:cNvSpPr/>
            <p:nvPr/>
          </p:nvSpPr>
          <p:spPr>
            <a:xfrm>
              <a:off x="8628683" y="5189724"/>
              <a:ext cx="290161" cy="182133"/>
            </a:xfrm>
            <a:custGeom>
              <a:avLst/>
              <a:gdLst/>
              <a:ahLst/>
              <a:cxnLst/>
              <a:rect l="l" t="t" r="r" b="b"/>
              <a:pathLst>
                <a:path w="18971" h="11908" extrusionOk="0">
                  <a:moveTo>
                    <a:pt x="9515" y="0"/>
                  </a:moveTo>
                  <a:cubicBezTo>
                    <a:pt x="2511" y="0"/>
                    <a:pt x="1" y="6947"/>
                    <a:pt x="1927" y="11908"/>
                  </a:cubicBezTo>
                  <a:lnTo>
                    <a:pt x="17103" y="11908"/>
                  </a:lnTo>
                  <a:cubicBezTo>
                    <a:pt x="18971" y="6947"/>
                    <a:pt x="16461" y="0"/>
                    <a:pt x="95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43"/>
            <p:cNvSpPr/>
            <p:nvPr/>
          </p:nvSpPr>
          <p:spPr>
            <a:xfrm>
              <a:off x="6814465" y="5073996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43"/>
            <p:cNvSpPr/>
            <p:nvPr/>
          </p:nvSpPr>
          <p:spPr>
            <a:xfrm>
              <a:off x="7109202" y="5145981"/>
              <a:ext cx="196418" cy="152690"/>
            </a:xfrm>
            <a:custGeom>
              <a:avLst/>
              <a:gdLst/>
              <a:ahLst/>
              <a:cxnLst/>
              <a:rect l="l" t="t" r="r" b="b"/>
              <a:pathLst>
                <a:path w="12842" h="9983" extrusionOk="0">
                  <a:moveTo>
                    <a:pt x="6421" y="1"/>
                  </a:moveTo>
                  <a:cubicBezTo>
                    <a:pt x="0" y="1"/>
                    <a:pt x="0" y="9982"/>
                    <a:pt x="6421" y="9982"/>
                  </a:cubicBezTo>
                  <a:cubicBezTo>
                    <a:pt x="12842" y="9982"/>
                    <a:pt x="12842" y="1"/>
                    <a:pt x="64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43"/>
            <p:cNvSpPr/>
            <p:nvPr/>
          </p:nvSpPr>
          <p:spPr>
            <a:xfrm>
              <a:off x="8846290" y="4742459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43"/>
            <p:cNvSpPr/>
            <p:nvPr/>
          </p:nvSpPr>
          <p:spPr>
            <a:xfrm>
              <a:off x="7248203" y="4798584"/>
              <a:ext cx="157156" cy="122329"/>
            </a:xfrm>
            <a:custGeom>
              <a:avLst/>
              <a:gdLst/>
              <a:ahLst/>
              <a:cxnLst/>
              <a:rect l="l" t="t" r="r" b="b"/>
              <a:pathLst>
                <a:path w="10275" h="7998" extrusionOk="0">
                  <a:moveTo>
                    <a:pt x="5138" y="1"/>
                  </a:moveTo>
                  <a:cubicBezTo>
                    <a:pt x="1" y="1"/>
                    <a:pt x="1" y="7998"/>
                    <a:pt x="5138" y="7998"/>
                  </a:cubicBezTo>
                  <a:cubicBezTo>
                    <a:pt x="10274" y="7998"/>
                    <a:pt x="10274" y="1"/>
                    <a:pt x="51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631" name="Google Shape;2631;p43"/>
          <p:cNvCxnSpPr>
            <a:stCxn id="2539" idx="2"/>
            <a:endCxn id="2538" idx="0"/>
          </p:cNvCxnSpPr>
          <p:nvPr/>
        </p:nvCxnSpPr>
        <p:spPr>
          <a:xfrm>
            <a:off x="4621796" y="1809510"/>
            <a:ext cx="824871" cy="225262"/>
          </a:xfrm>
          <a:prstGeom prst="bentConnector2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2" name="Google Shape;2632;p43"/>
          <p:cNvCxnSpPr>
            <a:cxnSpLocks/>
            <a:stCxn id="2538" idx="4"/>
            <a:endCxn id="2540" idx="2"/>
          </p:cNvCxnSpPr>
          <p:nvPr/>
        </p:nvCxnSpPr>
        <p:spPr>
          <a:xfrm rot="5400000">
            <a:off x="4918337" y="3101494"/>
            <a:ext cx="278952" cy="777709"/>
          </a:xfrm>
          <a:prstGeom prst="bentConnector2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33" name="Google Shape;2633;p43"/>
          <p:cNvCxnSpPr>
            <a:cxnSpLocks/>
            <a:stCxn id="2540" idx="0"/>
            <a:endCxn id="2539" idx="4"/>
          </p:cNvCxnSpPr>
          <p:nvPr/>
        </p:nvCxnSpPr>
        <p:spPr>
          <a:xfrm flipH="1" flipV="1">
            <a:off x="3963746" y="2467560"/>
            <a:ext cx="25432" cy="501487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C7C7564C-41B5-2712-30B2-8F93AC1474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oogle Shape;3487;p59">
            <a:extLst>
              <a:ext uri="{FF2B5EF4-FFF2-40B4-BE49-F238E27FC236}">
                <a16:creationId xmlns:a16="http://schemas.microsoft.com/office/drawing/2014/main" id="{8684C062-3389-E4F6-D500-45C4C841B81E}"/>
              </a:ext>
            </a:extLst>
          </p:cNvPr>
          <p:cNvGrpSpPr/>
          <p:nvPr/>
        </p:nvGrpSpPr>
        <p:grpSpPr>
          <a:xfrm>
            <a:off x="3754639" y="1524661"/>
            <a:ext cx="464289" cy="463025"/>
            <a:chOff x="1414152" y="1955222"/>
            <a:chExt cx="292883" cy="292903"/>
          </a:xfrm>
        </p:grpSpPr>
        <p:sp>
          <p:nvSpPr>
            <p:cNvPr id="6" name="Google Shape;3488;p59">
              <a:extLst>
                <a:ext uri="{FF2B5EF4-FFF2-40B4-BE49-F238E27FC236}">
                  <a16:creationId xmlns:a16="http://schemas.microsoft.com/office/drawing/2014/main" id="{5B180C23-FCDC-8379-F545-A790482C31B6}"/>
                </a:ext>
              </a:extLst>
            </p:cNvPr>
            <p:cNvSpPr/>
            <p:nvPr/>
          </p:nvSpPr>
          <p:spPr>
            <a:xfrm>
              <a:off x="1534797" y="1990158"/>
              <a:ext cx="51874" cy="47674"/>
            </a:xfrm>
            <a:custGeom>
              <a:avLst/>
              <a:gdLst/>
              <a:ahLst/>
              <a:cxnLst/>
              <a:rect l="l" t="t" r="r" b="b"/>
              <a:pathLst>
                <a:path w="2594" h="2384" extrusionOk="0">
                  <a:moveTo>
                    <a:pt x="1297" y="0"/>
                  </a:moveTo>
                  <a:cubicBezTo>
                    <a:pt x="1140" y="0"/>
                    <a:pt x="982" y="107"/>
                    <a:pt x="982" y="319"/>
                  </a:cubicBezTo>
                  <a:lnTo>
                    <a:pt x="982" y="875"/>
                  </a:lnTo>
                  <a:lnTo>
                    <a:pt x="426" y="875"/>
                  </a:lnTo>
                  <a:cubicBezTo>
                    <a:pt x="1" y="875"/>
                    <a:pt x="1" y="1505"/>
                    <a:pt x="426" y="1505"/>
                  </a:cubicBezTo>
                  <a:lnTo>
                    <a:pt x="982" y="1505"/>
                  </a:lnTo>
                  <a:lnTo>
                    <a:pt x="982" y="2076"/>
                  </a:lnTo>
                  <a:cubicBezTo>
                    <a:pt x="982" y="2281"/>
                    <a:pt x="1140" y="2384"/>
                    <a:pt x="1297" y="2384"/>
                  </a:cubicBezTo>
                  <a:cubicBezTo>
                    <a:pt x="1455" y="2384"/>
                    <a:pt x="1612" y="2281"/>
                    <a:pt x="1612" y="2076"/>
                  </a:cubicBezTo>
                  <a:lnTo>
                    <a:pt x="1612" y="1505"/>
                  </a:lnTo>
                  <a:lnTo>
                    <a:pt x="2183" y="1505"/>
                  </a:lnTo>
                  <a:cubicBezTo>
                    <a:pt x="2593" y="1505"/>
                    <a:pt x="2593" y="875"/>
                    <a:pt x="2183" y="875"/>
                  </a:cubicBezTo>
                  <a:lnTo>
                    <a:pt x="1612" y="875"/>
                  </a:lnTo>
                  <a:lnTo>
                    <a:pt x="1612" y="319"/>
                  </a:lnTo>
                  <a:cubicBezTo>
                    <a:pt x="1612" y="107"/>
                    <a:pt x="1455" y="0"/>
                    <a:pt x="12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489;p59">
              <a:extLst>
                <a:ext uri="{FF2B5EF4-FFF2-40B4-BE49-F238E27FC236}">
                  <a16:creationId xmlns:a16="http://schemas.microsoft.com/office/drawing/2014/main" id="{4B5BEEB0-9BA0-A917-70DE-649D08E4DE4D}"/>
                </a:ext>
              </a:extLst>
            </p:cNvPr>
            <p:cNvSpPr/>
            <p:nvPr/>
          </p:nvSpPr>
          <p:spPr>
            <a:xfrm>
              <a:off x="1414152" y="1955222"/>
              <a:ext cx="292883" cy="292903"/>
            </a:xfrm>
            <a:custGeom>
              <a:avLst/>
              <a:gdLst/>
              <a:ahLst/>
              <a:cxnLst/>
              <a:rect l="l" t="t" r="r" b="b"/>
              <a:pathLst>
                <a:path w="14646" h="14647" extrusionOk="0">
                  <a:moveTo>
                    <a:pt x="2387" y="5727"/>
                  </a:moveTo>
                  <a:lnTo>
                    <a:pt x="2387" y="14017"/>
                  </a:lnTo>
                  <a:lnTo>
                    <a:pt x="630" y="14017"/>
                  </a:lnTo>
                  <a:lnTo>
                    <a:pt x="630" y="5727"/>
                  </a:lnTo>
                  <a:close/>
                  <a:moveTo>
                    <a:pt x="8494" y="11088"/>
                  </a:moveTo>
                  <a:lnTo>
                    <a:pt x="8480" y="14017"/>
                  </a:lnTo>
                  <a:lnTo>
                    <a:pt x="6049" y="14017"/>
                  </a:lnTo>
                  <a:lnTo>
                    <a:pt x="6049" y="11088"/>
                  </a:lnTo>
                  <a:close/>
                  <a:moveTo>
                    <a:pt x="9651" y="631"/>
                  </a:moveTo>
                  <a:lnTo>
                    <a:pt x="9651" y="2007"/>
                  </a:lnTo>
                  <a:cubicBezTo>
                    <a:pt x="9651" y="2168"/>
                    <a:pt x="9798" y="2315"/>
                    <a:pt x="9974" y="2315"/>
                  </a:cubicBezTo>
                  <a:lnTo>
                    <a:pt x="11629" y="2315"/>
                  </a:lnTo>
                  <a:lnTo>
                    <a:pt x="11629" y="14017"/>
                  </a:lnTo>
                  <a:lnTo>
                    <a:pt x="9124" y="14017"/>
                  </a:lnTo>
                  <a:lnTo>
                    <a:pt x="9124" y="10765"/>
                  </a:lnTo>
                  <a:cubicBezTo>
                    <a:pt x="9124" y="10590"/>
                    <a:pt x="8978" y="10458"/>
                    <a:pt x="8802" y="10458"/>
                  </a:cubicBezTo>
                  <a:lnTo>
                    <a:pt x="5726" y="10458"/>
                  </a:lnTo>
                  <a:cubicBezTo>
                    <a:pt x="5565" y="10458"/>
                    <a:pt x="5419" y="10590"/>
                    <a:pt x="5419" y="10765"/>
                  </a:cubicBezTo>
                  <a:lnTo>
                    <a:pt x="5419" y="14017"/>
                  </a:lnTo>
                  <a:lnTo>
                    <a:pt x="3017" y="14017"/>
                  </a:lnTo>
                  <a:lnTo>
                    <a:pt x="3017" y="2315"/>
                  </a:lnTo>
                  <a:lnTo>
                    <a:pt x="4731" y="2315"/>
                  </a:lnTo>
                  <a:cubicBezTo>
                    <a:pt x="4906" y="2315"/>
                    <a:pt x="5053" y="2168"/>
                    <a:pt x="5053" y="2007"/>
                  </a:cubicBezTo>
                  <a:lnTo>
                    <a:pt x="5053" y="631"/>
                  </a:lnTo>
                  <a:close/>
                  <a:moveTo>
                    <a:pt x="14016" y="5727"/>
                  </a:moveTo>
                  <a:lnTo>
                    <a:pt x="14016" y="14017"/>
                  </a:lnTo>
                  <a:lnTo>
                    <a:pt x="12273" y="14017"/>
                  </a:lnTo>
                  <a:lnTo>
                    <a:pt x="12273" y="5727"/>
                  </a:lnTo>
                  <a:close/>
                  <a:moveTo>
                    <a:pt x="4731" y="1"/>
                  </a:moveTo>
                  <a:cubicBezTo>
                    <a:pt x="4555" y="1"/>
                    <a:pt x="4423" y="147"/>
                    <a:pt x="4423" y="323"/>
                  </a:cubicBezTo>
                  <a:lnTo>
                    <a:pt x="4423" y="1685"/>
                  </a:lnTo>
                  <a:lnTo>
                    <a:pt x="2695" y="1685"/>
                  </a:lnTo>
                  <a:cubicBezTo>
                    <a:pt x="2519" y="1685"/>
                    <a:pt x="2373" y="1832"/>
                    <a:pt x="2387" y="2007"/>
                  </a:cubicBezTo>
                  <a:lnTo>
                    <a:pt x="2387" y="5098"/>
                  </a:lnTo>
                  <a:lnTo>
                    <a:pt x="322" y="5098"/>
                  </a:lnTo>
                  <a:cubicBezTo>
                    <a:pt x="146" y="5098"/>
                    <a:pt x="0" y="5244"/>
                    <a:pt x="0" y="5420"/>
                  </a:cubicBezTo>
                  <a:lnTo>
                    <a:pt x="0" y="14324"/>
                  </a:lnTo>
                  <a:cubicBezTo>
                    <a:pt x="0" y="14500"/>
                    <a:pt x="146" y="14646"/>
                    <a:pt x="322" y="14646"/>
                  </a:cubicBezTo>
                  <a:lnTo>
                    <a:pt x="14338" y="14646"/>
                  </a:lnTo>
                  <a:cubicBezTo>
                    <a:pt x="14499" y="14646"/>
                    <a:pt x="14646" y="14500"/>
                    <a:pt x="14646" y="14324"/>
                  </a:cubicBezTo>
                  <a:lnTo>
                    <a:pt x="14646" y="5420"/>
                  </a:lnTo>
                  <a:cubicBezTo>
                    <a:pt x="14646" y="5244"/>
                    <a:pt x="14499" y="5098"/>
                    <a:pt x="14338" y="5098"/>
                  </a:cubicBezTo>
                  <a:lnTo>
                    <a:pt x="12273" y="5098"/>
                  </a:lnTo>
                  <a:lnTo>
                    <a:pt x="12273" y="2007"/>
                  </a:lnTo>
                  <a:cubicBezTo>
                    <a:pt x="12273" y="1832"/>
                    <a:pt x="12127" y="1685"/>
                    <a:pt x="11951" y="1685"/>
                  </a:cubicBezTo>
                  <a:lnTo>
                    <a:pt x="10281" y="1685"/>
                  </a:lnTo>
                  <a:lnTo>
                    <a:pt x="10281" y="323"/>
                  </a:lnTo>
                  <a:cubicBezTo>
                    <a:pt x="10281" y="147"/>
                    <a:pt x="10149" y="1"/>
                    <a:pt x="99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490;p59">
              <a:extLst>
                <a:ext uri="{FF2B5EF4-FFF2-40B4-BE49-F238E27FC236}">
                  <a16:creationId xmlns:a16="http://schemas.microsoft.com/office/drawing/2014/main" id="{ABE132C5-D358-D4F9-B1ED-2D4871197111}"/>
                </a:ext>
              </a:extLst>
            </p:cNvPr>
            <p:cNvSpPr/>
            <p:nvPr/>
          </p:nvSpPr>
          <p:spPr>
            <a:xfrm>
              <a:off x="1591630" y="2129780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10" y="0"/>
                  </a:moveTo>
                  <a:cubicBezTo>
                    <a:pt x="0" y="0"/>
                    <a:pt x="5" y="616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1"/>
                    <a:pt x="894" y="1"/>
                  </a:cubicBezTo>
                  <a:lnTo>
                    <a:pt x="425" y="1"/>
                  </a:lnTo>
                  <a:cubicBezTo>
                    <a:pt x="420" y="0"/>
                    <a:pt x="415" y="0"/>
                    <a:pt x="4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491;p59">
              <a:extLst>
                <a:ext uri="{FF2B5EF4-FFF2-40B4-BE49-F238E27FC236}">
                  <a16:creationId xmlns:a16="http://schemas.microsoft.com/office/drawing/2014/main" id="{FF6FFFFF-E3A4-D138-0063-118BB00DB822}"/>
                </a:ext>
              </a:extLst>
            </p:cNvPr>
            <p:cNvSpPr/>
            <p:nvPr/>
          </p:nvSpPr>
          <p:spPr>
            <a:xfrm>
              <a:off x="1547395" y="2129780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11" y="0"/>
                  </a:moveTo>
                  <a:cubicBezTo>
                    <a:pt x="1" y="0"/>
                    <a:pt x="6" y="616"/>
                    <a:pt x="425" y="630"/>
                  </a:cubicBezTo>
                  <a:lnTo>
                    <a:pt x="894" y="630"/>
                  </a:lnTo>
                  <a:cubicBezTo>
                    <a:pt x="1319" y="630"/>
                    <a:pt x="1319" y="1"/>
                    <a:pt x="894" y="1"/>
                  </a:cubicBezTo>
                  <a:lnTo>
                    <a:pt x="425" y="1"/>
                  </a:lnTo>
                  <a:cubicBezTo>
                    <a:pt x="421" y="0"/>
                    <a:pt x="416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492;p59">
              <a:extLst>
                <a:ext uri="{FF2B5EF4-FFF2-40B4-BE49-F238E27FC236}">
                  <a16:creationId xmlns:a16="http://schemas.microsoft.com/office/drawing/2014/main" id="{3FCDCD36-166B-6CD5-38FD-7CB4CACE8537}"/>
                </a:ext>
              </a:extLst>
            </p:cNvPr>
            <p:cNvSpPr/>
            <p:nvPr/>
          </p:nvSpPr>
          <p:spPr>
            <a:xfrm>
              <a:off x="1503181" y="2129780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11" y="0"/>
                  </a:moveTo>
                  <a:cubicBezTo>
                    <a:pt x="0" y="0"/>
                    <a:pt x="5" y="616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1"/>
                    <a:pt x="894" y="1"/>
                  </a:cubicBezTo>
                  <a:lnTo>
                    <a:pt x="425" y="1"/>
                  </a:lnTo>
                  <a:cubicBezTo>
                    <a:pt x="420" y="0"/>
                    <a:pt x="415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493;p59">
              <a:extLst>
                <a:ext uri="{FF2B5EF4-FFF2-40B4-BE49-F238E27FC236}">
                  <a16:creationId xmlns:a16="http://schemas.microsoft.com/office/drawing/2014/main" id="{1E805E55-7EEB-2B90-7747-207D4F312302}"/>
                </a:ext>
              </a:extLst>
            </p:cNvPr>
            <p:cNvSpPr/>
            <p:nvPr/>
          </p:nvSpPr>
          <p:spPr>
            <a:xfrm>
              <a:off x="1591630" y="2059789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25" y="0"/>
                  </a:moveTo>
                  <a:cubicBezTo>
                    <a:pt x="0" y="0"/>
                    <a:pt x="0" y="630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94;p59">
              <a:extLst>
                <a:ext uri="{FF2B5EF4-FFF2-40B4-BE49-F238E27FC236}">
                  <a16:creationId xmlns:a16="http://schemas.microsoft.com/office/drawing/2014/main" id="{4971CAFD-50BA-3574-FE75-823A33391BD6}"/>
                </a:ext>
              </a:extLst>
            </p:cNvPr>
            <p:cNvSpPr/>
            <p:nvPr/>
          </p:nvSpPr>
          <p:spPr>
            <a:xfrm>
              <a:off x="1547395" y="2059789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25" y="0"/>
                  </a:moveTo>
                  <a:cubicBezTo>
                    <a:pt x="1" y="0"/>
                    <a:pt x="1" y="630"/>
                    <a:pt x="425" y="630"/>
                  </a:cubicBezTo>
                  <a:lnTo>
                    <a:pt x="894" y="630"/>
                  </a:lnTo>
                  <a:cubicBezTo>
                    <a:pt x="1319" y="630"/>
                    <a:pt x="1319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95;p59">
              <a:extLst>
                <a:ext uri="{FF2B5EF4-FFF2-40B4-BE49-F238E27FC236}">
                  <a16:creationId xmlns:a16="http://schemas.microsoft.com/office/drawing/2014/main" id="{D7152BA2-3BC6-BC4F-B247-315AA895BFDE}"/>
                </a:ext>
              </a:extLst>
            </p:cNvPr>
            <p:cNvSpPr/>
            <p:nvPr/>
          </p:nvSpPr>
          <p:spPr>
            <a:xfrm>
              <a:off x="1503181" y="2059789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25" y="0"/>
                  </a:moveTo>
                  <a:cubicBezTo>
                    <a:pt x="0" y="0"/>
                    <a:pt x="0" y="630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496;p59">
              <a:extLst>
                <a:ext uri="{FF2B5EF4-FFF2-40B4-BE49-F238E27FC236}">
                  <a16:creationId xmlns:a16="http://schemas.microsoft.com/office/drawing/2014/main" id="{CE9E4248-04E4-6EDE-CA41-D49B98F900D8}"/>
                </a:ext>
              </a:extLst>
            </p:cNvPr>
            <p:cNvSpPr/>
            <p:nvPr/>
          </p:nvSpPr>
          <p:spPr>
            <a:xfrm>
              <a:off x="1591630" y="2094645"/>
              <a:ext cx="26377" cy="12598"/>
            </a:xfrm>
            <a:custGeom>
              <a:avLst/>
              <a:gdLst/>
              <a:ahLst/>
              <a:cxnLst/>
              <a:rect l="l" t="t" r="r" b="b"/>
              <a:pathLst>
                <a:path w="1319" h="630" extrusionOk="0">
                  <a:moveTo>
                    <a:pt x="425" y="0"/>
                  </a:moveTo>
                  <a:cubicBezTo>
                    <a:pt x="0" y="0"/>
                    <a:pt x="0" y="630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497;p59">
              <a:extLst>
                <a:ext uri="{FF2B5EF4-FFF2-40B4-BE49-F238E27FC236}">
                  <a16:creationId xmlns:a16="http://schemas.microsoft.com/office/drawing/2014/main" id="{1D658DE9-3B18-F9D8-2DDD-BA70637D6DA0}"/>
                </a:ext>
              </a:extLst>
            </p:cNvPr>
            <p:cNvSpPr/>
            <p:nvPr/>
          </p:nvSpPr>
          <p:spPr>
            <a:xfrm>
              <a:off x="1547395" y="2094645"/>
              <a:ext cx="26377" cy="12598"/>
            </a:xfrm>
            <a:custGeom>
              <a:avLst/>
              <a:gdLst/>
              <a:ahLst/>
              <a:cxnLst/>
              <a:rect l="l" t="t" r="r" b="b"/>
              <a:pathLst>
                <a:path w="1319" h="630" extrusionOk="0">
                  <a:moveTo>
                    <a:pt x="425" y="0"/>
                  </a:moveTo>
                  <a:cubicBezTo>
                    <a:pt x="1" y="0"/>
                    <a:pt x="1" y="630"/>
                    <a:pt x="425" y="630"/>
                  </a:cubicBezTo>
                  <a:lnTo>
                    <a:pt x="894" y="630"/>
                  </a:lnTo>
                  <a:cubicBezTo>
                    <a:pt x="1319" y="630"/>
                    <a:pt x="1319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498;p59">
              <a:extLst>
                <a:ext uri="{FF2B5EF4-FFF2-40B4-BE49-F238E27FC236}">
                  <a16:creationId xmlns:a16="http://schemas.microsoft.com/office/drawing/2014/main" id="{B105BF6C-6668-B993-8573-1289A5C9D1F8}"/>
                </a:ext>
              </a:extLst>
            </p:cNvPr>
            <p:cNvSpPr/>
            <p:nvPr/>
          </p:nvSpPr>
          <p:spPr>
            <a:xfrm>
              <a:off x="1503181" y="2094645"/>
              <a:ext cx="26377" cy="12598"/>
            </a:xfrm>
            <a:custGeom>
              <a:avLst/>
              <a:gdLst/>
              <a:ahLst/>
              <a:cxnLst/>
              <a:rect l="l" t="t" r="r" b="b"/>
              <a:pathLst>
                <a:path w="1319" h="630" extrusionOk="0">
                  <a:moveTo>
                    <a:pt x="425" y="0"/>
                  </a:moveTo>
                  <a:cubicBezTo>
                    <a:pt x="0" y="0"/>
                    <a:pt x="0" y="630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3587;p59">
            <a:extLst>
              <a:ext uri="{FF2B5EF4-FFF2-40B4-BE49-F238E27FC236}">
                <a16:creationId xmlns:a16="http://schemas.microsoft.com/office/drawing/2014/main" id="{0FA4B0DD-9E96-2A23-04A9-0DB6075FC63C}"/>
              </a:ext>
            </a:extLst>
          </p:cNvPr>
          <p:cNvGrpSpPr/>
          <p:nvPr/>
        </p:nvGrpSpPr>
        <p:grpSpPr>
          <a:xfrm>
            <a:off x="5211709" y="2387661"/>
            <a:ext cx="521646" cy="505997"/>
            <a:chOff x="2917583" y="3423419"/>
            <a:chExt cx="292883" cy="292883"/>
          </a:xfrm>
        </p:grpSpPr>
        <p:sp>
          <p:nvSpPr>
            <p:cNvPr id="20" name="Google Shape;3588;p59">
              <a:extLst>
                <a:ext uri="{FF2B5EF4-FFF2-40B4-BE49-F238E27FC236}">
                  <a16:creationId xmlns:a16="http://schemas.microsoft.com/office/drawing/2014/main" id="{9E3F131E-84AA-1F93-B28F-662A57211AED}"/>
                </a:ext>
              </a:extLst>
            </p:cNvPr>
            <p:cNvSpPr/>
            <p:nvPr/>
          </p:nvSpPr>
          <p:spPr>
            <a:xfrm>
              <a:off x="2995473" y="3563401"/>
              <a:ext cx="55973" cy="12618"/>
            </a:xfrm>
            <a:custGeom>
              <a:avLst/>
              <a:gdLst/>
              <a:ahLst/>
              <a:cxnLst/>
              <a:rect l="l" t="t" r="r" b="b"/>
              <a:pathLst>
                <a:path w="2799" h="631" extrusionOk="0">
                  <a:moveTo>
                    <a:pt x="411" y="1"/>
                  </a:moveTo>
                  <a:cubicBezTo>
                    <a:pt x="1" y="1"/>
                    <a:pt x="1" y="630"/>
                    <a:pt x="411" y="630"/>
                  </a:cubicBezTo>
                  <a:lnTo>
                    <a:pt x="2388" y="630"/>
                  </a:lnTo>
                  <a:cubicBezTo>
                    <a:pt x="2798" y="630"/>
                    <a:pt x="2798" y="1"/>
                    <a:pt x="23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589;p59">
              <a:extLst>
                <a:ext uri="{FF2B5EF4-FFF2-40B4-BE49-F238E27FC236}">
                  <a16:creationId xmlns:a16="http://schemas.microsoft.com/office/drawing/2014/main" id="{BF0005B5-DADE-C3C7-592D-202BC008816D}"/>
                </a:ext>
              </a:extLst>
            </p:cNvPr>
            <p:cNvSpPr/>
            <p:nvPr/>
          </p:nvSpPr>
          <p:spPr>
            <a:xfrm>
              <a:off x="3075443" y="3563401"/>
              <a:ext cx="56233" cy="12618"/>
            </a:xfrm>
            <a:custGeom>
              <a:avLst/>
              <a:gdLst/>
              <a:ahLst/>
              <a:cxnLst/>
              <a:rect l="l" t="t" r="r" b="b"/>
              <a:pathLst>
                <a:path w="2812" h="631" extrusionOk="0">
                  <a:moveTo>
                    <a:pt x="425" y="1"/>
                  </a:moveTo>
                  <a:cubicBezTo>
                    <a:pt x="0" y="1"/>
                    <a:pt x="0" y="630"/>
                    <a:pt x="425" y="630"/>
                  </a:cubicBezTo>
                  <a:lnTo>
                    <a:pt x="2387" y="630"/>
                  </a:lnTo>
                  <a:cubicBezTo>
                    <a:pt x="2812" y="630"/>
                    <a:pt x="2812" y="1"/>
                    <a:pt x="23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590;p59">
              <a:extLst>
                <a:ext uri="{FF2B5EF4-FFF2-40B4-BE49-F238E27FC236}">
                  <a16:creationId xmlns:a16="http://schemas.microsoft.com/office/drawing/2014/main" id="{EE67FF8C-C013-312D-7581-B88439D9B8B4}"/>
                </a:ext>
              </a:extLst>
            </p:cNvPr>
            <p:cNvSpPr/>
            <p:nvPr/>
          </p:nvSpPr>
          <p:spPr>
            <a:xfrm>
              <a:off x="2917583" y="3423419"/>
              <a:ext cx="292883" cy="292883"/>
            </a:xfrm>
            <a:custGeom>
              <a:avLst/>
              <a:gdLst/>
              <a:ahLst/>
              <a:cxnLst/>
              <a:rect l="l" t="t" r="r" b="b"/>
              <a:pathLst>
                <a:path w="14646" h="14646" extrusionOk="0">
                  <a:moveTo>
                    <a:pt x="13676" y="629"/>
                  </a:moveTo>
                  <a:cubicBezTo>
                    <a:pt x="13868" y="629"/>
                    <a:pt x="14016" y="785"/>
                    <a:pt x="14016" y="981"/>
                  </a:cubicBezTo>
                  <a:lnTo>
                    <a:pt x="14016" y="7001"/>
                  </a:lnTo>
                  <a:lnTo>
                    <a:pt x="12361" y="7001"/>
                  </a:lnTo>
                  <a:cubicBezTo>
                    <a:pt x="11936" y="7001"/>
                    <a:pt x="11936" y="7630"/>
                    <a:pt x="12361" y="7630"/>
                  </a:cubicBezTo>
                  <a:lnTo>
                    <a:pt x="14016" y="7630"/>
                  </a:lnTo>
                  <a:lnTo>
                    <a:pt x="14016" y="13650"/>
                  </a:lnTo>
                  <a:cubicBezTo>
                    <a:pt x="14016" y="13855"/>
                    <a:pt x="13855" y="14016"/>
                    <a:pt x="13650" y="14016"/>
                  </a:cubicBezTo>
                  <a:lnTo>
                    <a:pt x="981" y="14016"/>
                  </a:lnTo>
                  <a:cubicBezTo>
                    <a:pt x="776" y="14016"/>
                    <a:pt x="615" y="13855"/>
                    <a:pt x="630" y="13650"/>
                  </a:cubicBezTo>
                  <a:lnTo>
                    <a:pt x="630" y="7630"/>
                  </a:lnTo>
                  <a:lnTo>
                    <a:pt x="2270" y="7630"/>
                  </a:lnTo>
                  <a:cubicBezTo>
                    <a:pt x="2695" y="7630"/>
                    <a:pt x="2695" y="7001"/>
                    <a:pt x="2270" y="7001"/>
                  </a:cubicBezTo>
                  <a:lnTo>
                    <a:pt x="630" y="7001"/>
                  </a:lnTo>
                  <a:lnTo>
                    <a:pt x="630" y="981"/>
                  </a:lnTo>
                  <a:cubicBezTo>
                    <a:pt x="616" y="785"/>
                    <a:pt x="763" y="629"/>
                    <a:pt x="956" y="629"/>
                  </a:cubicBezTo>
                  <a:cubicBezTo>
                    <a:pt x="964" y="629"/>
                    <a:pt x="973" y="629"/>
                    <a:pt x="981" y="630"/>
                  </a:cubicBezTo>
                  <a:lnTo>
                    <a:pt x="13650" y="630"/>
                  </a:lnTo>
                  <a:cubicBezTo>
                    <a:pt x="13658" y="629"/>
                    <a:pt x="13667" y="629"/>
                    <a:pt x="13676" y="629"/>
                  </a:cubicBezTo>
                  <a:close/>
                  <a:moveTo>
                    <a:pt x="981" y="0"/>
                  </a:moveTo>
                  <a:cubicBezTo>
                    <a:pt x="439" y="0"/>
                    <a:pt x="0" y="439"/>
                    <a:pt x="0" y="981"/>
                  </a:cubicBezTo>
                  <a:lnTo>
                    <a:pt x="0" y="13650"/>
                  </a:lnTo>
                  <a:cubicBezTo>
                    <a:pt x="0" y="14192"/>
                    <a:pt x="439" y="14631"/>
                    <a:pt x="981" y="14646"/>
                  </a:cubicBezTo>
                  <a:lnTo>
                    <a:pt x="13650" y="14646"/>
                  </a:lnTo>
                  <a:cubicBezTo>
                    <a:pt x="14192" y="14631"/>
                    <a:pt x="14631" y="14192"/>
                    <a:pt x="14646" y="13650"/>
                  </a:cubicBezTo>
                  <a:lnTo>
                    <a:pt x="14646" y="981"/>
                  </a:lnTo>
                  <a:cubicBezTo>
                    <a:pt x="14631" y="439"/>
                    <a:pt x="14192" y="0"/>
                    <a:pt x="136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591;p59">
              <a:extLst>
                <a:ext uri="{FF2B5EF4-FFF2-40B4-BE49-F238E27FC236}">
                  <a16:creationId xmlns:a16="http://schemas.microsoft.com/office/drawing/2014/main" id="{2C4CDD8F-74B4-79CE-1E7C-BE428D00EA8C}"/>
                </a:ext>
              </a:extLst>
            </p:cNvPr>
            <p:cNvSpPr/>
            <p:nvPr/>
          </p:nvSpPr>
          <p:spPr>
            <a:xfrm>
              <a:off x="2958618" y="3624873"/>
              <a:ext cx="50934" cy="31096"/>
            </a:xfrm>
            <a:custGeom>
              <a:avLst/>
              <a:gdLst/>
              <a:ahLst/>
              <a:cxnLst/>
              <a:rect l="l" t="t" r="r" b="b"/>
              <a:pathLst>
                <a:path w="2547" h="1555" extrusionOk="0">
                  <a:moveTo>
                    <a:pt x="447" y="0"/>
                  </a:moveTo>
                  <a:cubicBezTo>
                    <a:pt x="169" y="0"/>
                    <a:pt x="0" y="398"/>
                    <a:pt x="291" y="588"/>
                  </a:cubicBezTo>
                  <a:lnTo>
                    <a:pt x="1961" y="1511"/>
                  </a:lnTo>
                  <a:cubicBezTo>
                    <a:pt x="2005" y="1540"/>
                    <a:pt x="2063" y="1555"/>
                    <a:pt x="2107" y="1555"/>
                  </a:cubicBezTo>
                  <a:cubicBezTo>
                    <a:pt x="2430" y="1555"/>
                    <a:pt x="2547" y="1115"/>
                    <a:pt x="2269" y="969"/>
                  </a:cubicBezTo>
                  <a:lnTo>
                    <a:pt x="584" y="32"/>
                  </a:lnTo>
                  <a:cubicBezTo>
                    <a:pt x="537" y="10"/>
                    <a:pt x="491" y="0"/>
                    <a:pt x="4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592;p59">
              <a:extLst>
                <a:ext uri="{FF2B5EF4-FFF2-40B4-BE49-F238E27FC236}">
                  <a16:creationId xmlns:a16="http://schemas.microsoft.com/office/drawing/2014/main" id="{33CA2FD4-A2DD-BE16-91C9-10976476D664}"/>
                </a:ext>
              </a:extLst>
            </p:cNvPr>
            <p:cNvSpPr/>
            <p:nvPr/>
          </p:nvSpPr>
          <p:spPr>
            <a:xfrm>
              <a:off x="294598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8" y="628"/>
                  </a:moveTo>
                  <a:cubicBezTo>
                    <a:pt x="2455" y="628"/>
                    <a:pt x="2565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2007" y="3175"/>
                  </a:lnTo>
                  <a:cubicBezTo>
                    <a:pt x="1890" y="3370"/>
                    <a:pt x="1682" y="3480"/>
                    <a:pt x="1465" y="3480"/>
                  </a:cubicBezTo>
                  <a:cubicBezTo>
                    <a:pt x="1356" y="3480"/>
                    <a:pt x="1246" y="3453"/>
                    <a:pt x="1143" y="3394"/>
                  </a:cubicBezTo>
                  <a:lnTo>
                    <a:pt x="1128" y="3380"/>
                  </a:lnTo>
                  <a:cubicBezTo>
                    <a:pt x="821" y="3204"/>
                    <a:pt x="718" y="2823"/>
                    <a:pt x="894" y="2530"/>
                  </a:cubicBezTo>
                  <a:lnTo>
                    <a:pt x="1802" y="948"/>
                  </a:lnTo>
                  <a:cubicBezTo>
                    <a:pt x="1920" y="742"/>
                    <a:pt x="2130" y="628"/>
                    <a:pt x="2348" y="628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52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6" y="3951"/>
                  </a:lnTo>
                  <a:cubicBezTo>
                    <a:pt x="1024" y="4052"/>
                    <a:pt x="1241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1" y="3875"/>
                    <a:pt x="2549" y="3482"/>
                  </a:cubicBezTo>
                  <a:lnTo>
                    <a:pt x="3472" y="1900"/>
                  </a:lnTo>
                  <a:cubicBezTo>
                    <a:pt x="3809" y="1300"/>
                    <a:pt x="3604" y="538"/>
                    <a:pt x="3003" y="187"/>
                  </a:cubicBezTo>
                  <a:lnTo>
                    <a:pt x="2974" y="172"/>
                  </a:lnTo>
                  <a:cubicBezTo>
                    <a:pt x="2775" y="56"/>
                    <a:pt x="2558" y="0"/>
                    <a:pt x="2344" y="0"/>
                  </a:cubicBezTo>
                  <a:close/>
                  <a:moveTo>
                    <a:pt x="1458" y="4112"/>
                  </a:moveTo>
                  <a:cubicBezTo>
                    <a:pt x="1456" y="4112"/>
                    <a:pt x="1453" y="4112"/>
                    <a:pt x="1451" y="4112"/>
                  </a:cubicBezTo>
                  <a:lnTo>
                    <a:pt x="1465" y="4112"/>
                  </a:lnTo>
                  <a:cubicBezTo>
                    <a:pt x="1463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593;p59">
              <a:extLst>
                <a:ext uri="{FF2B5EF4-FFF2-40B4-BE49-F238E27FC236}">
                  <a16:creationId xmlns:a16="http://schemas.microsoft.com/office/drawing/2014/main" id="{5E491D46-90E9-5827-20F9-96FA189111B3}"/>
                </a:ext>
              </a:extLst>
            </p:cNvPr>
            <p:cNvSpPr/>
            <p:nvPr/>
          </p:nvSpPr>
          <p:spPr>
            <a:xfrm>
              <a:off x="3037248" y="3624334"/>
              <a:ext cx="51974" cy="31636"/>
            </a:xfrm>
            <a:custGeom>
              <a:avLst/>
              <a:gdLst/>
              <a:ahLst/>
              <a:cxnLst/>
              <a:rect l="l" t="t" r="r" b="b"/>
              <a:pathLst>
                <a:path w="2599" h="1582" extrusionOk="0">
                  <a:moveTo>
                    <a:pt x="470" y="0"/>
                  </a:moveTo>
                  <a:cubicBezTo>
                    <a:pt x="179" y="0"/>
                    <a:pt x="0" y="456"/>
                    <a:pt x="343" y="615"/>
                  </a:cubicBezTo>
                  <a:lnTo>
                    <a:pt x="2013" y="1538"/>
                  </a:lnTo>
                  <a:cubicBezTo>
                    <a:pt x="2057" y="1567"/>
                    <a:pt x="2115" y="1582"/>
                    <a:pt x="2174" y="1582"/>
                  </a:cubicBezTo>
                  <a:cubicBezTo>
                    <a:pt x="2496" y="1582"/>
                    <a:pt x="2598" y="1142"/>
                    <a:pt x="2320" y="996"/>
                  </a:cubicBezTo>
                  <a:lnTo>
                    <a:pt x="651" y="59"/>
                  </a:lnTo>
                  <a:cubicBezTo>
                    <a:pt x="588" y="18"/>
                    <a:pt x="527" y="0"/>
                    <a:pt x="4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594;p59">
              <a:extLst>
                <a:ext uri="{FF2B5EF4-FFF2-40B4-BE49-F238E27FC236}">
                  <a16:creationId xmlns:a16="http://schemas.microsoft.com/office/drawing/2014/main" id="{3940756F-F259-07C1-F19C-E7E543B20338}"/>
                </a:ext>
              </a:extLst>
            </p:cNvPr>
            <p:cNvSpPr/>
            <p:nvPr/>
          </p:nvSpPr>
          <p:spPr>
            <a:xfrm>
              <a:off x="3025650" y="3599217"/>
              <a:ext cx="76450" cy="82230"/>
            </a:xfrm>
            <a:custGeom>
              <a:avLst/>
              <a:gdLst/>
              <a:ahLst/>
              <a:cxnLst/>
              <a:rect l="l" t="t" r="r" b="b"/>
              <a:pathLst>
                <a:path w="3823" h="4112" extrusionOk="0">
                  <a:moveTo>
                    <a:pt x="2354" y="628"/>
                  </a:moveTo>
                  <a:cubicBezTo>
                    <a:pt x="2461" y="628"/>
                    <a:pt x="2569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105" y="1285"/>
                    <a:pt x="2929" y="1593"/>
                  </a:cubicBezTo>
                  <a:lnTo>
                    <a:pt x="2007" y="3175"/>
                  </a:lnTo>
                  <a:cubicBezTo>
                    <a:pt x="1934" y="3306"/>
                    <a:pt x="1787" y="3423"/>
                    <a:pt x="1626" y="3467"/>
                  </a:cubicBezTo>
                  <a:cubicBezTo>
                    <a:pt x="1576" y="3481"/>
                    <a:pt x="1526" y="3488"/>
                    <a:pt x="1477" y="3488"/>
                  </a:cubicBezTo>
                  <a:cubicBezTo>
                    <a:pt x="1367" y="3488"/>
                    <a:pt x="1258" y="3455"/>
                    <a:pt x="1157" y="3394"/>
                  </a:cubicBezTo>
                  <a:lnTo>
                    <a:pt x="1128" y="3380"/>
                  </a:lnTo>
                  <a:cubicBezTo>
                    <a:pt x="982" y="3306"/>
                    <a:pt x="879" y="3160"/>
                    <a:pt x="835" y="2999"/>
                  </a:cubicBezTo>
                  <a:cubicBezTo>
                    <a:pt x="791" y="2838"/>
                    <a:pt x="806" y="2677"/>
                    <a:pt x="894" y="2530"/>
                  </a:cubicBezTo>
                  <a:lnTo>
                    <a:pt x="1816" y="948"/>
                  </a:lnTo>
                  <a:cubicBezTo>
                    <a:pt x="1924" y="742"/>
                    <a:pt x="2137" y="628"/>
                    <a:pt x="2354" y="628"/>
                  </a:cubicBezTo>
                  <a:close/>
                  <a:moveTo>
                    <a:pt x="2355" y="0"/>
                  </a:moveTo>
                  <a:cubicBezTo>
                    <a:pt x="1921" y="0"/>
                    <a:pt x="1500" y="225"/>
                    <a:pt x="1274" y="626"/>
                  </a:cubicBezTo>
                  <a:lnTo>
                    <a:pt x="352" y="2208"/>
                  </a:lnTo>
                  <a:cubicBezTo>
                    <a:pt x="0" y="2808"/>
                    <a:pt x="205" y="3585"/>
                    <a:pt x="806" y="3936"/>
                  </a:cubicBezTo>
                  <a:lnTo>
                    <a:pt x="835" y="3951"/>
                  </a:lnTo>
                  <a:cubicBezTo>
                    <a:pt x="1023" y="4052"/>
                    <a:pt x="1240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0" y="3875"/>
                    <a:pt x="2549" y="3482"/>
                  </a:cubicBezTo>
                  <a:lnTo>
                    <a:pt x="3471" y="1900"/>
                  </a:lnTo>
                  <a:cubicBezTo>
                    <a:pt x="3823" y="1300"/>
                    <a:pt x="3618" y="538"/>
                    <a:pt x="3017" y="187"/>
                  </a:cubicBezTo>
                  <a:lnTo>
                    <a:pt x="2988" y="172"/>
                  </a:lnTo>
                  <a:cubicBezTo>
                    <a:pt x="2789" y="56"/>
                    <a:pt x="2570" y="0"/>
                    <a:pt x="2355" y="0"/>
                  </a:cubicBezTo>
                  <a:close/>
                  <a:moveTo>
                    <a:pt x="1458" y="4112"/>
                  </a:moveTo>
                  <a:cubicBezTo>
                    <a:pt x="1455" y="4112"/>
                    <a:pt x="1453" y="4112"/>
                    <a:pt x="1450" y="4112"/>
                  </a:cubicBezTo>
                  <a:lnTo>
                    <a:pt x="1465" y="4112"/>
                  </a:lnTo>
                  <a:cubicBezTo>
                    <a:pt x="1462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595;p59">
              <a:extLst>
                <a:ext uri="{FF2B5EF4-FFF2-40B4-BE49-F238E27FC236}">
                  <a16:creationId xmlns:a16="http://schemas.microsoft.com/office/drawing/2014/main" id="{730AE029-F73C-F7EC-7244-D227690A4539}"/>
                </a:ext>
              </a:extLst>
            </p:cNvPr>
            <p:cNvSpPr/>
            <p:nvPr/>
          </p:nvSpPr>
          <p:spPr>
            <a:xfrm>
              <a:off x="3117118" y="3624434"/>
              <a:ext cx="52053" cy="31536"/>
            </a:xfrm>
            <a:custGeom>
              <a:avLst/>
              <a:gdLst/>
              <a:ahLst/>
              <a:cxnLst/>
              <a:rect l="l" t="t" r="r" b="b"/>
              <a:pathLst>
                <a:path w="2603" h="1577" extrusionOk="0">
                  <a:moveTo>
                    <a:pt x="465" y="0"/>
                  </a:moveTo>
                  <a:cubicBezTo>
                    <a:pt x="175" y="0"/>
                    <a:pt x="0" y="450"/>
                    <a:pt x="333" y="610"/>
                  </a:cubicBezTo>
                  <a:lnTo>
                    <a:pt x="2017" y="1533"/>
                  </a:lnTo>
                  <a:cubicBezTo>
                    <a:pt x="2061" y="1562"/>
                    <a:pt x="2105" y="1577"/>
                    <a:pt x="2163" y="1577"/>
                  </a:cubicBezTo>
                  <a:cubicBezTo>
                    <a:pt x="2485" y="1577"/>
                    <a:pt x="2603" y="1137"/>
                    <a:pt x="2310" y="991"/>
                  </a:cubicBezTo>
                  <a:lnTo>
                    <a:pt x="640" y="54"/>
                  </a:lnTo>
                  <a:cubicBezTo>
                    <a:pt x="579" y="16"/>
                    <a:pt x="520" y="0"/>
                    <a:pt x="4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596;p59">
              <a:extLst>
                <a:ext uri="{FF2B5EF4-FFF2-40B4-BE49-F238E27FC236}">
                  <a16:creationId xmlns:a16="http://schemas.microsoft.com/office/drawing/2014/main" id="{3A6E54FD-3085-04D9-B690-D4FE9DCEB724}"/>
                </a:ext>
              </a:extLst>
            </p:cNvPr>
            <p:cNvSpPr/>
            <p:nvPr/>
          </p:nvSpPr>
          <p:spPr>
            <a:xfrm>
              <a:off x="310560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4" y="641"/>
                  </a:moveTo>
                  <a:cubicBezTo>
                    <a:pt x="2461" y="641"/>
                    <a:pt x="2564" y="670"/>
                    <a:pt x="2651" y="714"/>
                  </a:cubicBezTo>
                  <a:lnTo>
                    <a:pt x="2681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1992" y="3175"/>
                  </a:lnTo>
                  <a:cubicBezTo>
                    <a:pt x="1919" y="3321"/>
                    <a:pt x="1773" y="3423"/>
                    <a:pt x="1612" y="3467"/>
                  </a:cubicBezTo>
                  <a:cubicBezTo>
                    <a:pt x="1560" y="3482"/>
                    <a:pt x="1508" y="3488"/>
                    <a:pt x="1457" y="3488"/>
                  </a:cubicBezTo>
                  <a:cubicBezTo>
                    <a:pt x="1349" y="3488"/>
                    <a:pt x="1242" y="3459"/>
                    <a:pt x="1143" y="3409"/>
                  </a:cubicBezTo>
                  <a:lnTo>
                    <a:pt x="1114" y="3380"/>
                  </a:lnTo>
                  <a:cubicBezTo>
                    <a:pt x="806" y="3218"/>
                    <a:pt x="704" y="2823"/>
                    <a:pt x="879" y="2530"/>
                  </a:cubicBezTo>
                  <a:lnTo>
                    <a:pt x="1802" y="948"/>
                  </a:lnTo>
                  <a:cubicBezTo>
                    <a:pt x="1890" y="802"/>
                    <a:pt x="2022" y="699"/>
                    <a:pt x="2183" y="655"/>
                  </a:cubicBezTo>
                  <a:cubicBezTo>
                    <a:pt x="2241" y="641"/>
                    <a:pt x="2285" y="641"/>
                    <a:pt x="2344" y="641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37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5" y="3951"/>
                  </a:lnTo>
                  <a:cubicBezTo>
                    <a:pt x="1026" y="4053"/>
                    <a:pt x="1231" y="4112"/>
                    <a:pt x="1450" y="4112"/>
                  </a:cubicBezTo>
                  <a:cubicBezTo>
                    <a:pt x="1904" y="4112"/>
                    <a:pt x="2315" y="3877"/>
                    <a:pt x="2549" y="3482"/>
                  </a:cubicBezTo>
                  <a:lnTo>
                    <a:pt x="3457" y="1900"/>
                  </a:lnTo>
                  <a:cubicBezTo>
                    <a:pt x="3808" y="1300"/>
                    <a:pt x="3603" y="538"/>
                    <a:pt x="3003" y="187"/>
                  </a:cubicBezTo>
                  <a:lnTo>
                    <a:pt x="2974" y="172"/>
                  </a:lnTo>
                  <a:cubicBezTo>
                    <a:pt x="2774" y="56"/>
                    <a:pt x="2558" y="0"/>
                    <a:pt x="23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597;p59">
              <a:extLst>
                <a:ext uri="{FF2B5EF4-FFF2-40B4-BE49-F238E27FC236}">
                  <a16:creationId xmlns:a16="http://schemas.microsoft.com/office/drawing/2014/main" id="{33ECD934-8C47-0025-67C2-568F00791F7B}"/>
                </a:ext>
              </a:extLst>
            </p:cNvPr>
            <p:cNvSpPr/>
            <p:nvPr/>
          </p:nvSpPr>
          <p:spPr>
            <a:xfrm>
              <a:off x="2958638" y="3486911"/>
              <a:ext cx="50914" cy="30816"/>
            </a:xfrm>
            <a:custGeom>
              <a:avLst/>
              <a:gdLst/>
              <a:ahLst/>
              <a:cxnLst/>
              <a:rect l="l" t="t" r="r" b="b"/>
              <a:pathLst>
                <a:path w="2546" h="1541" extrusionOk="0">
                  <a:moveTo>
                    <a:pt x="443" y="0"/>
                  </a:moveTo>
                  <a:cubicBezTo>
                    <a:pt x="167" y="0"/>
                    <a:pt x="0" y="385"/>
                    <a:pt x="290" y="574"/>
                  </a:cubicBezTo>
                  <a:lnTo>
                    <a:pt x="1960" y="1497"/>
                  </a:lnTo>
                  <a:cubicBezTo>
                    <a:pt x="2004" y="1526"/>
                    <a:pt x="2062" y="1541"/>
                    <a:pt x="2106" y="1541"/>
                  </a:cubicBezTo>
                  <a:cubicBezTo>
                    <a:pt x="2429" y="1541"/>
                    <a:pt x="2546" y="1116"/>
                    <a:pt x="2268" y="955"/>
                  </a:cubicBezTo>
                  <a:lnTo>
                    <a:pt x="583" y="32"/>
                  </a:lnTo>
                  <a:cubicBezTo>
                    <a:pt x="535" y="10"/>
                    <a:pt x="487" y="0"/>
                    <a:pt x="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598;p59">
              <a:extLst>
                <a:ext uri="{FF2B5EF4-FFF2-40B4-BE49-F238E27FC236}">
                  <a16:creationId xmlns:a16="http://schemas.microsoft.com/office/drawing/2014/main" id="{07345A73-1C47-821B-6247-0FF5C397539C}"/>
                </a:ext>
              </a:extLst>
            </p:cNvPr>
            <p:cNvSpPr/>
            <p:nvPr/>
          </p:nvSpPr>
          <p:spPr>
            <a:xfrm>
              <a:off x="2945980" y="3461171"/>
              <a:ext cx="76170" cy="82050"/>
            </a:xfrm>
            <a:custGeom>
              <a:avLst/>
              <a:gdLst/>
              <a:ahLst/>
              <a:cxnLst/>
              <a:rect l="l" t="t" r="r" b="b"/>
              <a:pathLst>
                <a:path w="3809" h="4103" extrusionOk="0">
                  <a:moveTo>
                    <a:pt x="2357" y="622"/>
                  </a:moveTo>
                  <a:cubicBezTo>
                    <a:pt x="2462" y="622"/>
                    <a:pt x="2568" y="648"/>
                    <a:pt x="2666" y="704"/>
                  </a:cubicBezTo>
                  <a:lnTo>
                    <a:pt x="2695" y="719"/>
                  </a:lnTo>
                  <a:cubicBezTo>
                    <a:pt x="2988" y="895"/>
                    <a:pt x="3091" y="1276"/>
                    <a:pt x="2915" y="1583"/>
                  </a:cubicBezTo>
                  <a:lnTo>
                    <a:pt x="2007" y="3165"/>
                  </a:lnTo>
                  <a:cubicBezTo>
                    <a:pt x="1888" y="3364"/>
                    <a:pt x="1673" y="3475"/>
                    <a:pt x="1451" y="3475"/>
                  </a:cubicBezTo>
                  <a:cubicBezTo>
                    <a:pt x="1347" y="3475"/>
                    <a:pt x="1241" y="3451"/>
                    <a:pt x="1143" y="3399"/>
                  </a:cubicBezTo>
                  <a:lnTo>
                    <a:pt x="1128" y="3370"/>
                  </a:lnTo>
                  <a:cubicBezTo>
                    <a:pt x="821" y="3209"/>
                    <a:pt x="718" y="2813"/>
                    <a:pt x="894" y="2520"/>
                  </a:cubicBezTo>
                  <a:lnTo>
                    <a:pt x="1802" y="939"/>
                  </a:lnTo>
                  <a:cubicBezTo>
                    <a:pt x="1922" y="740"/>
                    <a:pt x="2136" y="622"/>
                    <a:pt x="2357" y="622"/>
                  </a:cubicBezTo>
                  <a:close/>
                  <a:moveTo>
                    <a:pt x="2357" y="1"/>
                  </a:moveTo>
                  <a:cubicBezTo>
                    <a:pt x="1921" y="1"/>
                    <a:pt x="1497" y="226"/>
                    <a:pt x="1260" y="631"/>
                  </a:cubicBezTo>
                  <a:lnTo>
                    <a:pt x="352" y="2213"/>
                  </a:lnTo>
                  <a:cubicBezTo>
                    <a:pt x="1" y="2813"/>
                    <a:pt x="206" y="3575"/>
                    <a:pt x="806" y="3926"/>
                  </a:cubicBezTo>
                  <a:lnTo>
                    <a:pt x="836" y="3941"/>
                  </a:lnTo>
                  <a:cubicBezTo>
                    <a:pt x="1024" y="4042"/>
                    <a:pt x="1241" y="4101"/>
                    <a:pt x="1458" y="4102"/>
                  </a:cubicBezTo>
                  <a:lnTo>
                    <a:pt x="1458" y="4102"/>
                  </a:lnTo>
                  <a:cubicBezTo>
                    <a:pt x="1909" y="4100"/>
                    <a:pt x="2331" y="3866"/>
                    <a:pt x="2549" y="3472"/>
                  </a:cubicBezTo>
                  <a:lnTo>
                    <a:pt x="3472" y="1891"/>
                  </a:lnTo>
                  <a:cubicBezTo>
                    <a:pt x="3809" y="1290"/>
                    <a:pt x="3604" y="529"/>
                    <a:pt x="3003" y="177"/>
                  </a:cubicBezTo>
                  <a:lnTo>
                    <a:pt x="2974" y="162"/>
                  </a:lnTo>
                  <a:cubicBezTo>
                    <a:pt x="2779" y="53"/>
                    <a:pt x="2566" y="1"/>
                    <a:pt x="2357" y="1"/>
                  </a:cubicBezTo>
                  <a:close/>
                  <a:moveTo>
                    <a:pt x="1458" y="4102"/>
                  </a:moveTo>
                  <a:cubicBezTo>
                    <a:pt x="1456" y="4102"/>
                    <a:pt x="1453" y="4102"/>
                    <a:pt x="1451" y="4102"/>
                  </a:cubicBezTo>
                  <a:lnTo>
                    <a:pt x="1465" y="4102"/>
                  </a:lnTo>
                  <a:cubicBezTo>
                    <a:pt x="1463" y="4102"/>
                    <a:pt x="1460" y="4102"/>
                    <a:pt x="1458" y="41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599;p59">
              <a:extLst>
                <a:ext uri="{FF2B5EF4-FFF2-40B4-BE49-F238E27FC236}">
                  <a16:creationId xmlns:a16="http://schemas.microsoft.com/office/drawing/2014/main" id="{492E39EF-E14A-5314-70D3-290F31AA824B}"/>
                </a:ext>
              </a:extLst>
            </p:cNvPr>
            <p:cNvSpPr/>
            <p:nvPr/>
          </p:nvSpPr>
          <p:spPr>
            <a:xfrm>
              <a:off x="3037308" y="3486251"/>
              <a:ext cx="51914" cy="31476"/>
            </a:xfrm>
            <a:custGeom>
              <a:avLst/>
              <a:gdLst/>
              <a:ahLst/>
              <a:cxnLst/>
              <a:rect l="l" t="t" r="r" b="b"/>
              <a:pathLst>
                <a:path w="2596" h="1574" extrusionOk="0">
                  <a:moveTo>
                    <a:pt x="459" y="1"/>
                  </a:moveTo>
                  <a:cubicBezTo>
                    <a:pt x="173" y="1"/>
                    <a:pt x="0" y="450"/>
                    <a:pt x="340" y="607"/>
                  </a:cubicBezTo>
                  <a:lnTo>
                    <a:pt x="2010" y="1530"/>
                  </a:lnTo>
                  <a:cubicBezTo>
                    <a:pt x="2054" y="1559"/>
                    <a:pt x="2112" y="1574"/>
                    <a:pt x="2171" y="1574"/>
                  </a:cubicBezTo>
                  <a:cubicBezTo>
                    <a:pt x="2493" y="1574"/>
                    <a:pt x="2595" y="1149"/>
                    <a:pt x="2317" y="988"/>
                  </a:cubicBezTo>
                  <a:lnTo>
                    <a:pt x="648" y="65"/>
                  </a:lnTo>
                  <a:cubicBezTo>
                    <a:pt x="582" y="20"/>
                    <a:pt x="518" y="1"/>
                    <a:pt x="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600;p59">
              <a:extLst>
                <a:ext uri="{FF2B5EF4-FFF2-40B4-BE49-F238E27FC236}">
                  <a16:creationId xmlns:a16="http://schemas.microsoft.com/office/drawing/2014/main" id="{C1971CFA-9B69-88B3-399D-FB0F5C575D1E}"/>
                </a:ext>
              </a:extLst>
            </p:cNvPr>
            <p:cNvSpPr/>
            <p:nvPr/>
          </p:nvSpPr>
          <p:spPr>
            <a:xfrm>
              <a:off x="3025650" y="3461054"/>
              <a:ext cx="76450" cy="82170"/>
            </a:xfrm>
            <a:custGeom>
              <a:avLst/>
              <a:gdLst/>
              <a:ahLst/>
              <a:cxnLst/>
              <a:rect l="l" t="t" r="r" b="b"/>
              <a:pathLst>
                <a:path w="3823" h="4109" extrusionOk="0">
                  <a:moveTo>
                    <a:pt x="2354" y="625"/>
                  </a:moveTo>
                  <a:cubicBezTo>
                    <a:pt x="2461" y="625"/>
                    <a:pt x="2569" y="652"/>
                    <a:pt x="2666" y="710"/>
                  </a:cubicBezTo>
                  <a:lnTo>
                    <a:pt x="2695" y="725"/>
                  </a:lnTo>
                  <a:cubicBezTo>
                    <a:pt x="2988" y="901"/>
                    <a:pt x="3105" y="1282"/>
                    <a:pt x="2929" y="1589"/>
                  </a:cubicBezTo>
                  <a:lnTo>
                    <a:pt x="2007" y="3171"/>
                  </a:lnTo>
                  <a:cubicBezTo>
                    <a:pt x="1887" y="3370"/>
                    <a:pt x="1673" y="3481"/>
                    <a:pt x="1456" y="3481"/>
                  </a:cubicBezTo>
                  <a:cubicBezTo>
                    <a:pt x="1354" y="3481"/>
                    <a:pt x="1251" y="3457"/>
                    <a:pt x="1157" y="3405"/>
                  </a:cubicBezTo>
                  <a:lnTo>
                    <a:pt x="1128" y="3376"/>
                  </a:lnTo>
                  <a:cubicBezTo>
                    <a:pt x="982" y="3303"/>
                    <a:pt x="879" y="3156"/>
                    <a:pt x="835" y="2995"/>
                  </a:cubicBezTo>
                  <a:cubicBezTo>
                    <a:pt x="791" y="2834"/>
                    <a:pt x="806" y="2673"/>
                    <a:pt x="894" y="2526"/>
                  </a:cubicBezTo>
                  <a:lnTo>
                    <a:pt x="1816" y="945"/>
                  </a:lnTo>
                  <a:cubicBezTo>
                    <a:pt x="1924" y="739"/>
                    <a:pt x="2137" y="625"/>
                    <a:pt x="2354" y="625"/>
                  </a:cubicBezTo>
                  <a:close/>
                  <a:moveTo>
                    <a:pt x="2367" y="0"/>
                  </a:moveTo>
                  <a:cubicBezTo>
                    <a:pt x="1929" y="0"/>
                    <a:pt x="1502" y="232"/>
                    <a:pt x="1274" y="637"/>
                  </a:cubicBezTo>
                  <a:lnTo>
                    <a:pt x="352" y="2204"/>
                  </a:lnTo>
                  <a:cubicBezTo>
                    <a:pt x="0" y="2805"/>
                    <a:pt x="205" y="3581"/>
                    <a:pt x="806" y="3932"/>
                  </a:cubicBezTo>
                  <a:lnTo>
                    <a:pt x="835" y="3947"/>
                  </a:lnTo>
                  <a:cubicBezTo>
                    <a:pt x="1023" y="4048"/>
                    <a:pt x="1240" y="4107"/>
                    <a:pt x="1458" y="4108"/>
                  </a:cubicBezTo>
                  <a:lnTo>
                    <a:pt x="1458" y="4108"/>
                  </a:lnTo>
                  <a:cubicBezTo>
                    <a:pt x="1909" y="4106"/>
                    <a:pt x="2330" y="3872"/>
                    <a:pt x="2549" y="3478"/>
                  </a:cubicBezTo>
                  <a:lnTo>
                    <a:pt x="3471" y="1897"/>
                  </a:lnTo>
                  <a:cubicBezTo>
                    <a:pt x="3823" y="1296"/>
                    <a:pt x="3618" y="535"/>
                    <a:pt x="3017" y="183"/>
                  </a:cubicBezTo>
                  <a:lnTo>
                    <a:pt x="2988" y="168"/>
                  </a:lnTo>
                  <a:cubicBezTo>
                    <a:pt x="2793" y="54"/>
                    <a:pt x="2579" y="0"/>
                    <a:pt x="2367" y="0"/>
                  </a:cubicBezTo>
                  <a:close/>
                  <a:moveTo>
                    <a:pt x="1458" y="4108"/>
                  </a:moveTo>
                  <a:cubicBezTo>
                    <a:pt x="1455" y="4108"/>
                    <a:pt x="1453" y="4108"/>
                    <a:pt x="1450" y="4108"/>
                  </a:cubicBezTo>
                  <a:lnTo>
                    <a:pt x="1465" y="4108"/>
                  </a:lnTo>
                  <a:cubicBezTo>
                    <a:pt x="1462" y="4108"/>
                    <a:pt x="1460" y="4108"/>
                    <a:pt x="1458" y="41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3601;p59">
              <a:extLst>
                <a:ext uri="{FF2B5EF4-FFF2-40B4-BE49-F238E27FC236}">
                  <a16:creationId xmlns:a16="http://schemas.microsoft.com/office/drawing/2014/main" id="{0193B2AF-9F82-1B8C-9568-756AB7920856}"/>
                </a:ext>
              </a:extLst>
            </p:cNvPr>
            <p:cNvSpPr/>
            <p:nvPr/>
          </p:nvSpPr>
          <p:spPr>
            <a:xfrm>
              <a:off x="3117178" y="3486351"/>
              <a:ext cx="51994" cy="31376"/>
            </a:xfrm>
            <a:custGeom>
              <a:avLst/>
              <a:gdLst/>
              <a:ahLst/>
              <a:cxnLst/>
              <a:rect l="l" t="t" r="r" b="b"/>
              <a:pathLst>
                <a:path w="2600" h="1569" extrusionOk="0">
                  <a:moveTo>
                    <a:pt x="454" y="1"/>
                  </a:moveTo>
                  <a:cubicBezTo>
                    <a:pt x="169" y="1"/>
                    <a:pt x="0" y="444"/>
                    <a:pt x="330" y="602"/>
                  </a:cubicBezTo>
                  <a:lnTo>
                    <a:pt x="2014" y="1525"/>
                  </a:lnTo>
                  <a:cubicBezTo>
                    <a:pt x="2058" y="1554"/>
                    <a:pt x="2102" y="1569"/>
                    <a:pt x="2160" y="1569"/>
                  </a:cubicBezTo>
                  <a:cubicBezTo>
                    <a:pt x="2482" y="1569"/>
                    <a:pt x="2600" y="1144"/>
                    <a:pt x="2307" y="983"/>
                  </a:cubicBezTo>
                  <a:lnTo>
                    <a:pt x="637" y="60"/>
                  </a:lnTo>
                  <a:cubicBezTo>
                    <a:pt x="573" y="19"/>
                    <a:pt x="511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602;p59">
              <a:extLst>
                <a:ext uri="{FF2B5EF4-FFF2-40B4-BE49-F238E27FC236}">
                  <a16:creationId xmlns:a16="http://schemas.microsoft.com/office/drawing/2014/main" id="{401076A6-AFBA-EBEB-501C-A234EDFC5674}"/>
                </a:ext>
              </a:extLst>
            </p:cNvPr>
            <p:cNvSpPr/>
            <p:nvPr/>
          </p:nvSpPr>
          <p:spPr>
            <a:xfrm>
              <a:off x="3105600" y="3460994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1" y="634"/>
                  </a:moveTo>
                  <a:cubicBezTo>
                    <a:pt x="2454" y="634"/>
                    <a:pt x="2567" y="664"/>
                    <a:pt x="2666" y="713"/>
                  </a:cubicBezTo>
                  <a:lnTo>
                    <a:pt x="2695" y="728"/>
                  </a:lnTo>
                  <a:cubicBezTo>
                    <a:pt x="2988" y="904"/>
                    <a:pt x="3091" y="1285"/>
                    <a:pt x="2915" y="1592"/>
                  </a:cubicBezTo>
                  <a:lnTo>
                    <a:pt x="2007" y="3174"/>
                  </a:lnTo>
                  <a:cubicBezTo>
                    <a:pt x="1887" y="3373"/>
                    <a:pt x="1673" y="3484"/>
                    <a:pt x="1451" y="3484"/>
                  </a:cubicBezTo>
                  <a:cubicBezTo>
                    <a:pt x="1347" y="3484"/>
                    <a:pt x="1241" y="3460"/>
                    <a:pt x="1143" y="3408"/>
                  </a:cubicBezTo>
                  <a:lnTo>
                    <a:pt x="1114" y="3379"/>
                  </a:lnTo>
                  <a:cubicBezTo>
                    <a:pt x="821" y="3218"/>
                    <a:pt x="718" y="2822"/>
                    <a:pt x="894" y="2529"/>
                  </a:cubicBezTo>
                  <a:lnTo>
                    <a:pt x="1802" y="948"/>
                  </a:lnTo>
                  <a:cubicBezTo>
                    <a:pt x="1890" y="801"/>
                    <a:pt x="2022" y="699"/>
                    <a:pt x="2183" y="655"/>
                  </a:cubicBezTo>
                  <a:cubicBezTo>
                    <a:pt x="2234" y="641"/>
                    <a:pt x="2288" y="634"/>
                    <a:pt x="2341" y="634"/>
                  </a:cubicBezTo>
                  <a:close/>
                  <a:moveTo>
                    <a:pt x="2347" y="0"/>
                  </a:moveTo>
                  <a:cubicBezTo>
                    <a:pt x="1915" y="0"/>
                    <a:pt x="1496" y="228"/>
                    <a:pt x="1260" y="640"/>
                  </a:cubicBezTo>
                  <a:lnTo>
                    <a:pt x="337" y="2207"/>
                  </a:lnTo>
                  <a:cubicBezTo>
                    <a:pt x="1" y="2808"/>
                    <a:pt x="206" y="3584"/>
                    <a:pt x="806" y="3935"/>
                  </a:cubicBezTo>
                  <a:lnTo>
                    <a:pt x="835" y="3950"/>
                  </a:lnTo>
                  <a:cubicBezTo>
                    <a:pt x="1026" y="4053"/>
                    <a:pt x="1231" y="4111"/>
                    <a:pt x="1450" y="4111"/>
                  </a:cubicBezTo>
                  <a:cubicBezTo>
                    <a:pt x="1904" y="4111"/>
                    <a:pt x="2315" y="3877"/>
                    <a:pt x="2549" y="3481"/>
                  </a:cubicBezTo>
                  <a:lnTo>
                    <a:pt x="3457" y="1900"/>
                  </a:lnTo>
                  <a:cubicBezTo>
                    <a:pt x="3808" y="1299"/>
                    <a:pt x="3603" y="538"/>
                    <a:pt x="3003" y="186"/>
                  </a:cubicBezTo>
                  <a:lnTo>
                    <a:pt x="2974" y="171"/>
                  </a:lnTo>
                  <a:cubicBezTo>
                    <a:pt x="2775" y="55"/>
                    <a:pt x="2560" y="0"/>
                    <a:pt x="2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3556;p59">
            <a:extLst>
              <a:ext uri="{FF2B5EF4-FFF2-40B4-BE49-F238E27FC236}">
                <a16:creationId xmlns:a16="http://schemas.microsoft.com/office/drawing/2014/main" id="{5DC1871E-512E-C24A-AE2D-93CA946BEBE7}"/>
              </a:ext>
            </a:extLst>
          </p:cNvPr>
          <p:cNvGrpSpPr/>
          <p:nvPr/>
        </p:nvGrpSpPr>
        <p:grpSpPr>
          <a:xfrm>
            <a:off x="3696020" y="3258514"/>
            <a:ext cx="539695" cy="568135"/>
            <a:chOff x="4442672" y="2687391"/>
            <a:chExt cx="292903" cy="292923"/>
          </a:xfrm>
        </p:grpSpPr>
        <p:sp>
          <p:nvSpPr>
            <p:cNvPr id="52" name="Google Shape;3557;p59">
              <a:extLst>
                <a:ext uri="{FF2B5EF4-FFF2-40B4-BE49-F238E27FC236}">
                  <a16:creationId xmlns:a16="http://schemas.microsoft.com/office/drawing/2014/main" id="{A1A27718-3EAB-7BE7-DAC5-4843886175F3}"/>
                </a:ext>
              </a:extLst>
            </p:cNvPr>
            <p:cNvSpPr/>
            <p:nvPr/>
          </p:nvSpPr>
          <p:spPr>
            <a:xfrm>
              <a:off x="4442672" y="2687391"/>
              <a:ext cx="264487" cy="292923"/>
            </a:xfrm>
            <a:custGeom>
              <a:avLst/>
              <a:gdLst/>
              <a:ahLst/>
              <a:cxnLst/>
              <a:rect l="l" t="t" r="r" b="b"/>
              <a:pathLst>
                <a:path w="13226" h="14648" extrusionOk="0">
                  <a:moveTo>
                    <a:pt x="7452" y="628"/>
                  </a:moveTo>
                  <a:cubicBezTo>
                    <a:pt x="7770" y="628"/>
                    <a:pt x="8071" y="871"/>
                    <a:pt x="8071" y="1247"/>
                  </a:cubicBezTo>
                  <a:cubicBezTo>
                    <a:pt x="8071" y="1584"/>
                    <a:pt x="7792" y="1862"/>
                    <a:pt x="7456" y="1862"/>
                  </a:cubicBezTo>
                  <a:cubicBezTo>
                    <a:pt x="6899" y="1862"/>
                    <a:pt x="6621" y="1203"/>
                    <a:pt x="7016" y="807"/>
                  </a:cubicBezTo>
                  <a:cubicBezTo>
                    <a:pt x="7144" y="684"/>
                    <a:pt x="7300" y="628"/>
                    <a:pt x="7452" y="628"/>
                  </a:cubicBezTo>
                  <a:close/>
                  <a:moveTo>
                    <a:pt x="2505" y="632"/>
                  </a:moveTo>
                  <a:cubicBezTo>
                    <a:pt x="3062" y="632"/>
                    <a:pt x="3340" y="1305"/>
                    <a:pt x="2945" y="1686"/>
                  </a:cubicBezTo>
                  <a:cubicBezTo>
                    <a:pt x="2821" y="1814"/>
                    <a:pt x="2667" y="1872"/>
                    <a:pt x="2515" y="1872"/>
                  </a:cubicBezTo>
                  <a:cubicBezTo>
                    <a:pt x="2198" y="1872"/>
                    <a:pt x="1890" y="1623"/>
                    <a:pt x="1890" y="1247"/>
                  </a:cubicBezTo>
                  <a:cubicBezTo>
                    <a:pt x="1890" y="910"/>
                    <a:pt x="2168" y="632"/>
                    <a:pt x="2505" y="632"/>
                  </a:cubicBezTo>
                  <a:close/>
                  <a:moveTo>
                    <a:pt x="2497" y="0"/>
                  </a:moveTo>
                  <a:cubicBezTo>
                    <a:pt x="1983" y="0"/>
                    <a:pt x="1469" y="299"/>
                    <a:pt x="1304" y="939"/>
                  </a:cubicBezTo>
                  <a:lnTo>
                    <a:pt x="323" y="939"/>
                  </a:lnTo>
                  <a:cubicBezTo>
                    <a:pt x="147" y="939"/>
                    <a:pt x="1" y="1071"/>
                    <a:pt x="1" y="1247"/>
                  </a:cubicBezTo>
                  <a:lnTo>
                    <a:pt x="1" y="4190"/>
                  </a:lnTo>
                  <a:cubicBezTo>
                    <a:pt x="1" y="6841"/>
                    <a:pt x="2066" y="9038"/>
                    <a:pt x="4717" y="9199"/>
                  </a:cubicBezTo>
                  <a:lnTo>
                    <a:pt x="4717" y="11557"/>
                  </a:lnTo>
                  <a:cubicBezTo>
                    <a:pt x="4717" y="13271"/>
                    <a:pt x="6094" y="14647"/>
                    <a:pt x="7807" y="14647"/>
                  </a:cubicBezTo>
                  <a:lnTo>
                    <a:pt x="11791" y="14647"/>
                  </a:lnTo>
                  <a:cubicBezTo>
                    <a:pt x="12582" y="14647"/>
                    <a:pt x="13226" y="14003"/>
                    <a:pt x="13226" y="13212"/>
                  </a:cubicBezTo>
                  <a:lnTo>
                    <a:pt x="13226" y="11616"/>
                  </a:lnTo>
                  <a:cubicBezTo>
                    <a:pt x="13226" y="11440"/>
                    <a:pt x="13079" y="11308"/>
                    <a:pt x="12904" y="11308"/>
                  </a:cubicBezTo>
                  <a:cubicBezTo>
                    <a:pt x="12743" y="11308"/>
                    <a:pt x="12596" y="11440"/>
                    <a:pt x="12596" y="11616"/>
                  </a:cubicBezTo>
                  <a:lnTo>
                    <a:pt x="12596" y="13212"/>
                  </a:lnTo>
                  <a:cubicBezTo>
                    <a:pt x="12596" y="13651"/>
                    <a:pt x="12230" y="14018"/>
                    <a:pt x="11791" y="14018"/>
                  </a:cubicBezTo>
                  <a:lnTo>
                    <a:pt x="7807" y="14018"/>
                  </a:lnTo>
                  <a:cubicBezTo>
                    <a:pt x="6445" y="14018"/>
                    <a:pt x="5347" y="12919"/>
                    <a:pt x="5347" y="11557"/>
                  </a:cubicBezTo>
                  <a:lnTo>
                    <a:pt x="5347" y="9199"/>
                  </a:lnTo>
                  <a:cubicBezTo>
                    <a:pt x="7983" y="9038"/>
                    <a:pt x="10048" y="6841"/>
                    <a:pt x="10048" y="4190"/>
                  </a:cubicBezTo>
                  <a:lnTo>
                    <a:pt x="10048" y="1247"/>
                  </a:lnTo>
                  <a:cubicBezTo>
                    <a:pt x="10048" y="1071"/>
                    <a:pt x="9916" y="939"/>
                    <a:pt x="9740" y="939"/>
                  </a:cubicBezTo>
                  <a:lnTo>
                    <a:pt x="8656" y="939"/>
                  </a:lnTo>
                  <a:cubicBezTo>
                    <a:pt x="8491" y="299"/>
                    <a:pt x="7978" y="0"/>
                    <a:pt x="7464" y="0"/>
                  </a:cubicBezTo>
                  <a:cubicBezTo>
                    <a:pt x="6838" y="0"/>
                    <a:pt x="6211" y="442"/>
                    <a:pt x="6211" y="1247"/>
                  </a:cubicBezTo>
                  <a:cubicBezTo>
                    <a:pt x="6211" y="2053"/>
                    <a:pt x="6841" y="2495"/>
                    <a:pt x="7469" y="2495"/>
                  </a:cubicBezTo>
                  <a:cubicBezTo>
                    <a:pt x="7981" y="2495"/>
                    <a:pt x="8492" y="2201"/>
                    <a:pt x="8656" y="1569"/>
                  </a:cubicBezTo>
                  <a:lnTo>
                    <a:pt x="9418" y="1569"/>
                  </a:lnTo>
                  <a:lnTo>
                    <a:pt x="9418" y="4190"/>
                  </a:lnTo>
                  <a:cubicBezTo>
                    <a:pt x="9418" y="6622"/>
                    <a:pt x="7456" y="8584"/>
                    <a:pt x="5024" y="8584"/>
                  </a:cubicBezTo>
                  <a:cubicBezTo>
                    <a:pt x="2608" y="8584"/>
                    <a:pt x="631" y="6622"/>
                    <a:pt x="631" y="4190"/>
                  </a:cubicBezTo>
                  <a:lnTo>
                    <a:pt x="631" y="1569"/>
                  </a:lnTo>
                  <a:lnTo>
                    <a:pt x="1304" y="1569"/>
                  </a:lnTo>
                  <a:cubicBezTo>
                    <a:pt x="1469" y="2201"/>
                    <a:pt x="1980" y="2495"/>
                    <a:pt x="2492" y="2495"/>
                  </a:cubicBezTo>
                  <a:cubicBezTo>
                    <a:pt x="3120" y="2495"/>
                    <a:pt x="3750" y="2053"/>
                    <a:pt x="3750" y="1247"/>
                  </a:cubicBezTo>
                  <a:cubicBezTo>
                    <a:pt x="3750" y="442"/>
                    <a:pt x="3123" y="0"/>
                    <a:pt x="24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558;p59">
              <a:extLst>
                <a:ext uri="{FF2B5EF4-FFF2-40B4-BE49-F238E27FC236}">
                  <a16:creationId xmlns:a16="http://schemas.microsoft.com/office/drawing/2014/main" id="{E4F533E6-7426-E5EE-329C-7DC53952630F}"/>
                </a:ext>
              </a:extLst>
            </p:cNvPr>
            <p:cNvSpPr/>
            <p:nvPr/>
          </p:nvSpPr>
          <p:spPr>
            <a:xfrm>
              <a:off x="4654425" y="2855610"/>
              <a:ext cx="81150" cy="69351"/>
            </a:xfrm>
            <a:custGeom>
              <a:avLst/>
              <a:gdLst/>
              <a:ahLst/>
              <a:cxnLst/>
              <a:rect l="l" t="t" r="r" b="b"/>
              <a:pathLst>
                <a:path w="4058" h="3468" extrusionOk="0">
                  <a:moveTo>
                    <a:pt x="2315" y="626"/>
                  </a:moveTo>
                  <a:cubicBezTo>
                    <a:pt x="2930" y="626"/>
                    <a:pt x="3413" y="1124"/>
                    <a:pt x="3413" y="1725"/>
                  </a:cubicBezTo>
                  <a:cubicBezTo>
                    <a:pt x="3413" y="2388"/>
                    <a:pt x="2878" y="2830"/>
                    <a:pt x="2314" y="2830"/>
                  </a:cubicBezTo>
                  <a:cubicBezTo>
                    <a:pt x="2043" y="2830"/>
                    <a:pt x="1766" y="2729"/>
                    <a:pt x="1538" y="2501"/>
                  </a:cubicBezTo>
                  <a:cubicBezTo>
                    <a:pt x="850" y="1812"/>
                    <a:pt x="1348" y="626"/>
                    <a:pt x="2315" y="626"/>
                  </a:cubicBezTo>
                  <a:close/>
                  <a:moveTo>
                    <a:pt x="2309" y="1"/>
                  </a:moveTo>
                  <a:cubicBezTo>
                    <a:pt x="1883" y="1"/>
                    <a:pt x="1450" y="158"/>
                    <a:pt x="1099" y="509"/>
                  </a:cubicBezTo>
                  <a:cubicBezTo>
                    <a:pt x="1" y="1607"/>
                    <a:pt x="777" y="3467"/>
                    <a:pt x="2315" y="3467"/>
                  </a:cubicBezTo>
                  <a:cubicBezTo>
                    <a:pt x="3281" y="3467"/>
                    <a:pt x="4058" y="2691"/>
                    <a:pt x="4058" y="1739"/>
                  </a:cubicBezTo>
                  <a:cubicBezTo>
                    <a:pt x="4058" y="689"/>
                    <a:pt x="3200" y="1"/>
                    <a:pt x="23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45"/>
          <p:cNvSpPr txBox="1">
            <a:spLocks noGrp="1"/>
          </p:cNvSpPr>
          <p:nvPr>
            <p:ph type="title"/>
          </p:nvPr>
        </p:nvSpPr>
        <p:spPr>
          <a:xfrm>
            <a:off x="1175192" y="504018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Epidemiologia</a:t>
            </a:r>
            <a:endParaRPr dirty="0"/>
          </a:p>
        </p:txBody>
      </p:sp>
      <p:sp>
        <p:nvSpPr>
          <p:cNvPr id="2746" name="Google Shape;2746;p45"/>
          <p:cNvSpPr/>
          <p:nvPr/>
        </p:nvSpPr>
        <p:spPr>
          <a:xfrm>
            <a:off x="4522399" y="257304"/>
            <a:ext cx="692718" cy="925521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49" name="Google Shape;2749;p45"/>
          <p:cNvGrpSpPr/>
          <p:nvPr/>
        </p:nvGrpSpPr>
        <p:grpSpPr>
          <a:xfrm>
            <a:off x="6883250" y="539500"/>
            <a:ext cx="1582661" cy="4082202"/>
            <a:chOff x="6883250" y="539500"/>
            <a:chExt cx="1582661" cy="4082202"/>
          </a:xfrm>
        </p:grpSpPr>
        <p:sp>
          <p:nvSpPr>
            <p:cNvPr id="2750" name="Google Shape;2750;p45"/>
            <p:cNvSpPr/>
            <p:nvPr/>
          </p:nvSpPr>
          <p:spPr>
            <a:xfrm>
              <a:off x="7178894" y="2329042"/>
              <a:ext cx="354022" cy="2219954"/>
            </a:xfrm>
            <a:custGeom>
              <a:avLst/>
              <a:gdLst/>
              <a:ahLst/>
              <a:cxnLst/>
              <a:rect l="l" t="t" r="r" b="b"/>
              <a:pathLst>
                <a:path w="11021" h="69109" extrusionOk="0">
                  <a:moveTo>
                    <a:pt x="2500" y="0"/>
                  </a:moveTo>
                  <a:cubicBezTo>
                    <a:pt x="2258" y="0"/>
                    <a:pt x="2135" y="9"/>
                    <a:pt x="2135" y="9"/>
                  </a:cubicBezTo>
                  <a:lnTo>
                    <a:pt x="1851" y="3031"/>
                  </a:lnTo>
                  <a:cubicBezTo>
                    <a:pt x="790" y="3710"/>
                    <a:pt x="423" y="4895"/>
                    <a:pt x="423" y="4895"/>
                  </a:cubicBezTo>
                  <a:lnTo>
                    <a:pt x="0" y="8395"/>
                  </a:lnTo>
                  <a:lnTo>
                    <a:pt x="756" y="13898"/>
                  </a:lnTo>
                  <a:lnTo>
                    <a:pt x="1788" y="21362"/>
                  </a:lnTo>
                  <a:lnTo>
                    <a:pt x="3888" y="22970"/>
                  </a:lnTo>
                  <a:lnTo>
                    <a:pt x="7797" y="69032"/>
                  </a:lnTo>
                  <a:lnTo>
                    <a:pt x="8643" y="69108"/>
                  </a:lnTo>
                  <a:lnTo>
                    <a:pt x="8830" y="66218"/>
                  </a:lnTo>
                  <a:lnTo>
                    <a:pt x="9086" y="44809"/>
                  </a:lnTo>
                  <a:lnTo>
                    <a:pt x="9052" y="42647"/>
                  </a:lnTo>
                  <a:cubicBezTo>
                    <a:pt x="9170" y="31675"/>
                    <a:pt x="8234" y="17516"/>
                    <a:pt x="8234" y="17516"/>
                  </a:cubicBezTo>
                  <a:lnTo>
                    <a:pt x="9350" y="16649"/>
                  </a:lnTo>
                  <a:lnTo>
                    <a:pt x="10930" y="16649"/>
                  </a:lnTo>
                  <a:lnTo>
                    <a:pt x="11020" y="896"/>
                  </a:lnTo>
                  <a:lnTo>
                    <a:pt x="8671" y="903"/>
                  </a:lnTo>
                  <a:cubicBezTo>
                    <a:pt x="5404" y="94"/>
                    <a:pt x="3301" y="0"/>
                    <a:pt x="25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1" name="Google Shape;2751;p45"/>
            <p:cNvSpPr/>
            <p:nvPr/>
          </p:nvSpPr>
          <p:spPr>
            <a:xfrm>
              <a:off x="7511703" y="2329042"/>
              <a:ext cx="353797" cy="2220147"/>
            </a:xfrm>
            <a:custGeom>
              <a:avLst/>
              <a:gdLst/>
              <a:ahLst/>
              <a:cxnLst/>
              <a:rect l="l" t="t" r="r" b="b"/>
              <a:pathLst>
                <a:path w="11014" h="69115" extrusionOk="0">
                  <a:moveTo>
                    <a:pt x="8514" y="0"/>
                  </a:moveTo>
                  <a:cubicBezTo>
                    <a:pt x="7713" y="0"/>
                    <a:pt x="5612" y="94"/>
                    <a:pt x="2350" y="903"/>
                  </a:cubicBezTo>
                  <a:lnTo>
                    <a:pt x="1" y="896"/>
                  </a:lnTo>
                  <a:lnTo>
                    <a:pt x="91" y="16649"/>
                  </a:lnTo>
                  <a:lnTo>
                    <a:pt x="1671" y="16649"/>
                  </a:lnTo>
                  <a:lnTo>
                    <a:pt x="2780" y="17516"/>
                  </a:lnTo>
                  <a:cubicBezTo>
                    <a:pt x="2780" y="17516"/>
                    <a:pt x="1844" y="31675"/>
                    <a:pt x="1962" y="42647"/>
                  </a:cubicBezTo>
                  <a:lnTo>
                    <a:pt x="1927" y="44816"/>
                  </a:lnTo>
                  <a:lnTo>
                    <a:pt x="2191" y="66218"/>
                  </a:lnTo>
                  <a:lnTo>
                    <a:pt x="2371" y="69115"/>
                  </a:lnTo>
                  <a:lnTo>
                    <a:pt x="3217" y="69032"/>
                  </a:lnTo>
                  <a:lnTo>
                    <a:pt x="7125" y="22970"/>
                  </a:lnTo>
                  <a:lnTo>
                    <a:pt x="9232" y="21362"/>
                  </a:lnTo>
                  <a:lnTo>
                    <a:pt x="10258" y="13898"/>
                  </a:lnTo>
                  <a:lnTo>
                    <a:pt x="11014" y="8395"/>
                  </a:lnTo>
                  <a:lnTo>
                    <a:pt x="10598" y="4895"/>
                  </a:lnTo>
                  <a:cubicBezTo>
                    <a:pt x="10598" y="4895"/>
                    <a:pt x="10230" y="3710"/>
                    <a:pt x="9163" y="3031"/>
                  </a:cubicBezTo>
                  <a:lnTo>
                    <a:pt x="8879" y="9"/>
                  </a:lnTo>
                  <a:cubicBezTo>
                    <a:pt x="8879" y="9"/>
                    <a:pt x="8756" y="0"/>
                    <a:pt x="85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2" name="Google Shape;2752;p45"/>
            <p:cNvSpPr/>
            <p:nvPr/>
          </p:nvSpPr>
          <p:spPr>
            <a:xfrm>
              <a:off x="6997666" y="2164806"/>
              <a:ext cx="341334" cy="1314870"/>
            </a:xfrm>
            <a:custGeom>
              <a:avLst/>
              <a:gdLst/>
              <a:ahLst/>
              <a:cxnLst/>
              <a:rect l="l" t="t" r="r" b="b"/>
              <a:pathLst>
                <a:path w="10626" h="40933" extrusionOk="0">
                  <a:moveTo>
                    <a:pt x="9066" y="0"/>
                  </a:moveTo>
                  <a:lnTo>
                    <a:pt x="9066" y="0"/>
                  </a:lnTo>
                  <a:cubicBezTo>
                    <a:pt x="9066" y="0"/>
                    <a:pt x="1" y="7784"/>
                    <a:pt x="10626" y="40933"/>
                  </a:cubicBezTo>
                  <a:lnTo>
                    <a:pt x="9066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45"/>
            <p:cNvSpPr/>
            <p:nvPr/>
          </p:nvSpPr>
          <p:spPr>
            <a:xfrm>
              <a:off x="7697364" y="2163457"/>
              <a:ext cx="341334" cy="1315127"/>
            </a:xfrm>
            <a:custGeom>
              <a:avLst/>
              <a:gdLst/>
              <a:ahLst/>
              <a:cxnLst/>
              <a:rect l="l" t="t" r="r" b="b"/>
              <a:pathLst>
                <a:path w="10626" h="40941" extrusionOk="0">
                  <a:moveTo>
                    <a:pt x="1560" y="0"/>
                  </a:moveTo>
                  <a:lnTo>
                    <a:pt x="1" y="40940"/>
                  </a:lnTo>
                  <a:cubicBezTo>
                    <a:pt x="10625" y="7791"/>
                    <a:pt x="1561" y="1"/>
                    <a:pt x="15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4" name="Google Shape;2754;p45"/>
            <p:cNvSpPr/>
            <p:nvPr/>
          </p:nvSpPr>
          <p:spPr>
            <a:xfrm>
              <a:off x="7369470" y="2772316"/>
              <a:ext cx="282742" cy="1727677"/>
            </a:xfrm>
            <a:custGeom>
              <a:avLst/>
              <a:gdLst/>
              <a:ahLst/>
              <a:cxnLst/>
              <a:rect l="l" t="t" r="r" b="b"/>
              <a:pathLst>
                <a:path w="8802" h="53784" extrusionOk="0">
                  <a:moveTo>
                    <a:pt x="8802" y="1"/>
                  </a:moveTo>
                  <a:lnTo>
                    <a:pt x="4429" y="1366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2835" y="46693"/>
                  </a:lnTo>
                  <a:lnTo>
                    <a:pt x="3022" y="31134"/>
                  </a:lnTo>
                  <a:lnTo>
                    <a:pt x="2987" y="28971"/>
                  </a:lnTo>
                  <a:cubicBezTo>
                    <a:pt x="3105" y="18000"/>
                    <a:pt x="2169" y="3841"/>
                    <a:pt x="2169" y="3841"/>
                  </a:cubicBezTo>
                  <a:lnTo>
                    <a:pt x="3285" y="2974"/>
                  </a:lnTo>
                  <a:lnTo>
                    <a:pt x="5967" y="2974"/>
                  </a:lnTo>
                  <a:lnTo>
                    <a:pt x="7083" y="3841"/>
                  </a:lnTo>
                  <a:cubicBezTo>
                    <a:pt x="7083" y="3841"/>
                    <a:pt x="6141" y="18000"/>
                    <a:pt x="6258" y="28971"/>
                  </a:cubicBezTo>
                  <a:lnTo>
                    <a:pt x="6224" y="31134"/>
                  </a:lnTo>
                  <a:lnTo>
                    <a:pt x="6612" y="52667"/>
                  </a:lnTo>
                  <a:lnTo>
                    <a:pt x="6702" y="53783"/>
                  </a:lnTo>
                  <a:lnTo>
                    <a:pt x="8802" y="1"/>
                  </a:lnTo>
                  <a:close/>
                </a:path>
              </a:pathLst>
            </a:custGeom>
            <a:solidFill>
              <a:srgbClr val="472501">
                <a:alpha val="29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5" name="Google Shape;2755;p45"/>
            <p:cNvSpPr/>
            <p:nvPr/>
          </p:nvSpPr>
          <p:spPr>
            <a:xfrm>
              <a:off x="7414858" y="2084213"/>
              <a:ext cx="206869" cy="76612"/>
            </a:xfrm>
            <a:custGeom>
              <a:avLst/>
              <a:gdLst/>
              <a:ahLst/>
              <a:cxnLst/>
              <a:rect l="l" t="t" r="r" b="b"/>
              <a:pathLst>
                <a:path w="6440" h="2385" extrusionOk="0">
                  <a:moveTo>
                    <a:pt x="3224" y="0"/>
                  </a:moveTo>
                  <a:cubicBezTo>
                    <a:pt x="1442" y="0"/>
                    <a:pt x="1" y="534"/>
                    <a:pt x="1" y="1192"/>
                  </a:cubicBezTo>
                  <a:cubicBezTo>
                    <a:pt x="1" y="1851"/>
                    <a:pt x="1442" y="2384"/>
                    <a:pt x="3224" y="2384"/>
                  </a:cubicBezTo>
                  <a:cubicBezTo>
                    <a:pt x="4998" y="2384"/>
                    <a:pt x="6439" y="1851"/>
                    <a:pt x="6439" y="1192"/>
                  </a:cubicBezTo>
                  <a:cubicBezTo>
                    <a:pt x="6439" y="534"/>
                    <a:pt x="4998" y="0"/>
                    <a:pt x="3224" y="0"/>
                  </a:cubicBezTo>
                  <a:close/>
                </a:path>
              </a:pathLst>
            </a:custGeom>
            <a:solidFill>
              <a:srgbClr val="F5CB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6" name="Google Shape;2756;p45"/>
            <p:cNvSpPr/>
            <p:nvPr/>
          </p:nvSpPr>
          <p:spPr>
            <a:xfrm>
              <a:off x="7184227" y="1147621"/>
              <a:ext cx="668373" cy="1293541"/>
            </a:xfrm>
            <a:custGeom>
              <a:avLst/>
              <a:gdLst/>
              <a:ahLst/>
              <a:cxnLst/>
              <a:rect l="l" t="t" r="r" b="b"/>
              <a:pathLst>
                <a:path w="20807" h="40269" extrusionOk="0">
                  <a:moveTo>
                    <a:pt x="10397" y="1"/>
                  </a:moveTo>
                  <a:lnTo>
                    <a:pt x="971" y="2329"/>
                  </a:lnTo>
                  <a:lnTo>
                    <a:pt x="971" y="10972"/>
                  </a:lnTo>
                  <a:lnTo>
                    <a:pt x="3861" y="28389"/>
                  </a:lnTo>
                  <a:lnTo>
                    <a:pt x="3286" y="31660"/>
                  </a:lnTo>
                  <a:cubicBezTo>
                    <a:pt x="3057" y="31882"/>
                    <a:pt x="2849" y="32124"/>
                    <a:pt x="2669" y="32388"/>
                  </a:cubicBezTo>
                  <a:lnTo>
                    <a:pt x="2517" y="32478"/>
                  </a:lnTo>
                  <a:lnTo>
                    <a:pt x="2503" y="32617"/>
                  </a:lnTo>
                  <a:cubicBezTo>
                    <a:pt x="1726" y="33788"/>
                    <a:pt x="555" y="36130"/>
                    <a:pt x="1" y="40268"/>
                  </a:cubicBezTo>
                  <a:lnTo>
                    <a:pt x="20807" y="40268"/>
                  </a:lnTo>
                  <a:cubicBezTo>
                    <a:pt x="20245" y="36103"/>
                    <a:pt x="19060" y="33753"/>
                    <a:pt x="18277" y="32589"/>
                  </a:cubicBezTo>
                  <a:lnTo>
                    <a:pt x="18270" y="32485"/>
                  </a:lnTo>
                  <a:lnTo>
                    <a:pt x="18152" y="32409"/>
                  </a:lnTo>
                  <a:cubicBezTo>
                    <a:pt x="17965" y="32138"/>
                    <a:pt x="17757" y="31889"/>
                    <a:pt x="17515" y="31660"/>
                  </a:cubicBezTo>
                  <a:lnTo>
                    <a:pt x="17515" y="31743"/>
                  </a:lnTo>
                  <a:lnTo>
                    <a:pt x="16932" y="28389"/>
                  </a:lnTo>
                  <a:lnTo>
                    <a:pt x="19822" y="10972"/>
                  </a:lnTo>
                  <a:lnTo>
                    <a:pt x="19822" y="2329"/>
                  </a:lnTo>
                  <a:lnTo>
                    <a:pt x="1039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7" name="Google Shape;2757;p45"/>
            <p:cNvSpPr/>
            <p:nvPr/>
          </p:nvSpPr>
          <p:spPr>
            <a:xfrm>
              <a:off x="7547101" y="4515700"/>
              <a:ext cx="315507" cy="73047"/>
            </a:xfrm>
            <a:custGeom>
              <a:avLst/>
              <a:gdLst/>
              <a:ahLst/>
              <a:cxnLst/>
              <a:rect l="l" t="t" r="r" b="b"/>
              <a:pathLst>
                <a:path w="9822" h="2274" extrusionOk="0">
                  <a:moveTo>
                    <a:pt x="2669" y="0"/>
                  </a:moveTo>
                  <a:cubicBezTo>
                    <a:pt x="701" y="139"/>
                    <a:pt x="1" y="1948"/>
                    <a:pt x="1" y="1948"/>
                  </a:cubicBezTo>
                  <a:lnTo>
                    <a:pt x="9821" y="2274"/>
                  </a:lnTo>
                  <a:lnTo>
                    <a:pt x="9821" y="2274"/>
                  </a:lnTo>
                  <a:lnTo>
                    <a:pt x="266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8" name="Google Shape;2758;p45"/>
            <p:cNvSpPr/>
            <p:nvPr/>
          </p:nvSpPr>
          <p:spPr>
            <a:xfrm>
              <a:off x="7552658" y="4521931"/>
              <a:ext cx="312841" cy="71954"/>
            </a:xfrm>
            <a:custGeom>
              <a:avLst/>
              <a:gdLst/>
              <a:ahLst/>
              <a:cxnLst/>
              <a:rect l="l" t="t" r="r" b="b"/>
              <a:pathLst>
                <a:path w="9739" h="2240" extrusionOk="0">
                  <a:moveTo>
                    <a:pt x="2378" y="0"/>
                  </a:moveTo>
                  <a:cubicBezTo>
                    <a:pt x="632" y="271"/>
                    <a:pt x="1" y="1913"/>
                    <a:pt x="1" y="1913"/>
                  </a:cubicBezTo>
                  <a:lnTo>
                    <a:pt x="9739" y="2239"/>
                  </a:lnTo>
                  <a:lnTo>
                    <a:pt x="7528" y="1532"/>
                  </a:lnTo>
                  <a:cubicBezTo>
                    <a:pt x="6939" y="1685"/>
                    <a:pt x="6322" y="1754"/>
                    <a:pt x="5712" y="1754"/>
                  </a:cubicBezTo>
                  <a:cubicBezTo>
                    <a:pt x="3834" y="1747"/>
                    <a:pt x="2309" y="1089"/>
                    <a:pt x="2309" y="292"/>
                  </a:cubicBezTo>
                  <a:cubicBezTo>
                    <a:pt x="2316" y="188"/>
                    <a:pt x="2337" y="91"/>
                    <a:pt x="23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45"/>
            <p:cNvSpPr/>
            <p:nvPr/>
          </p:nvSpPr>
          <p:spPr>
            <a:xfrm>
              <a:off x="7546651" y="4577822"/>
              <a:ext cx="318623" cy="42305"/>
            </a:xfrm>
            <a:custGeom>
              <a:avLst/>
              <a:gdLst/>
              <a:ahLst/>
              <a:cxnLst/>
              <a:rect l="l" t="t" r="r" b="b"/>
              <a:pathLst>
                <a:path w="9919" h="1317" extrusionOk="0">
                  <a:moveTo>
                    <a:pt x="8" y="0"/>
                  </a:moveTo>
                  <a:lnTo>
                    <a:pt x="1" y="1289"/>
                  </a:lnTo>
                  <a:lnTo>
                    <a:pt x="9919" y="1317"/>
                  </a:lnTo>
                  <a:lnTo>
                    <a:pt x="9919" y="2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45"/>
            <p:cNvSpPr/>
            <p:nvPr/>
          </p:nvSpPr>
          <p:spPr>
            <a:xfrm>
              <a:off x="7194923" y="4516824"/>
              <a:ext cx="315732" cy="72822"/>
            </a:xfrm>
            <a:custGeom>
              <a:avLst/>
              <a:gdLst/>
              <a:ahLst/>
              <a:cxnLst/>
              <a:rect l="l" t="t" r="r" b="b"/>
              <a:pathLst>
                <a:path w="9829" h="2267" extrusionOk="0">
                  <a:moveTo>
                    <a:pt x="7160" y="0"/>
                  </a:moveTo>
                  <a:lnTo>
                    <a:pt x="0" y="2266"/>
                  </a:lnTo>
                  <a:lnTo>
                    <a:pt x="9828" y="1941"/>
                  </a:lnTo>
                  <a:cubicBezTo>
                    <a:pt x="9828" y="1941"/>
                    <a:pt x="9128" y="132"/>
                    <a:pt x="71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1" name="Google Shape;2761;p45"/>
            <p:cNvSpPr/>
            <p:nvPr/>
          </p:nvSpPr>
          <p:spPr>
            <a:xfrm>
              <a:off x="7192032" y="4523055"/>
              <a:ext cx="313034" cy="71922"/>
            </a:xfrm>
            <a:custGeom>
              <a:avLst/>
              <a:gdLst/>
              <a:ahLst/>
              <a:cxnLst/>
              <a:rect l="l" t="t" r="r" b="b"/>
              <a:pathLst>
                <a:path w="9745" h="2239" extrusionOk="0">
                  <a:moveTo>
                    <a:pt x="7361" y="0"/>
                  </a:moveTo>
                  <a:cubicBezTo>
                    <a:pt x="7409" y="90"/>
                    <a:pt x="7430" y="187"/>
                    <a:pt x="7430" y="284"/>
                  </a:cubicBezTo>
                  <a:cubicBezTo>
                    <a:pt x="7430" y="1088"/>
                    <a:pt x="5912" y="1740"/>
                    <a:pt x="4034" y="1747"/>
                  </a:cubicBezTo>
                  <a:cubicBezTo>
                    <a:pt x="4008" y="1747"/>
                    <a:pt x="3982" y="1747"/>
                    <a:pt x="3957" y="1747"/>
                  </a:cubicBezTo>
                  <a:cubicBezTo>
                    <a:pt x="3366" y="1747"/>
                    <a:pt x="2782" y="1671"/>
                    <a:pt x="2211" y="1525"/>
                  </a:cubicBezTo>
                  <a:lnTo>
                    <a:pt x="0" y="2239"/>
                  </a:lnTo>
                  <a:lnTo>
                    <a:pt x="9745" y="1913"/>
                  </a:lnTo>
                  <a:cubicBezTo>
                    <a:pt x="9745" y="1913"/>
                    <a:pt x="9107" y="270"/>
                    <a:pt x="73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2" name="Google Shape;2762;p45"/>
            <p:cNvSpPr/>
            <p:nvPr/>
          </p:nvSpPr>
          <p:spPr>
            <a:xfrm>
              <a:off x="7191807" y="4579364"/>
              <a:ext cx="318398" cy="42337"/>
            </a:xfrm>
            <a:custGeom>
              <a:avLst/>
              <a:gdLst/>
              <a:ahLst/>
              <a:cxnLst/>
              <a:rect l="l" t="t" r="r" b="b"/>
              <a:pathLst>
                <a:path w="9912" h="1318" extrusionOk="0">
                  <a:moveTo>
                    <a:pt x="9911" y="1"/>
                  </a:moveTo>
                  <a:lnTo>
                    <a:pt x="0" y="21"/>
                  </a:lnTo>
                  <a:lnTo>
                    <a:pt x="0" y="1317"/>
                  </a:lnTo>
                  <a:lnTo>
                    <a:pt x="9911" y="1297"/>
                  </a:lnTo>
                  <a:lnTo>
                    <a:pt x="991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3" name="Google Shape;2763;p45"/>
            <p:cNvSpPr/>
            <p:nvPr/>
          </p:nvSpPr>
          <p:spPr>
            <a:xfrm>
              <a:off x="6906409" y="1222206"/>
              <a:ext cx="309018" cy="1516600"/>
            </a:xfrm>
            <a:custGeom>
              <a:avLst/>
              <a:gdLst/>
              <a:ahLst/>
              <a:cxnLst/>
              <a:rect l="l" t="t" r="r" b="b"/>
              <a:pathLst>
                <a:path w="9620" h="47213" extrusionOk="0">
                  <a:moveTo>
                    <a:pt x="9620" y="0"/>
                  </a:moveTo>
                  <a:cubicBezTo>
                    <a:pt x="7319" y="2572"/>
                    <a:pt x="4353" y="7652"/>
                    <a:pt x="2114" y="18783"/>
                  </a:cubicBezTo>
                  <a:cubicBezTo>
                    <a:pt x="2114" y="18783"/>
                    <a:pt x="0" y="30509"/>
                    <a:pt x="2086" y="47212"/>
                  </a:cubicBezTo>
                  <a:lnTo>
                    <a:pt x="3278" y="46596"/>
                  </a:lnTo>
                  <a:cubicBezTo>
                    <a:pt x="2696" y="39762"/>
                    <a:pt x="2308" y="30593"/>
                    <a:pt x="4339" y="19268"/>
                  </a:cubicBezTo>
                  <a:cubicBezTo>
                    <a:pt x="4339" y="19268"/>
                    <a:pt x="6564" y="9482"/>
                    <a:pt x="9606" y="5691"/>
                  </a:cubicBezTo>
                  <a:lnTo>
                    <a:pt x="9620" y="5621"/>
                  </a:lnTo>
                  <a:lnTo>
                    <a:pt x="96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4" name="Google Shape;2764;p45"/>
            <p:cNvSpPr/>
            <p:nvPr/>
          </p:nvSpPr>
          <p:spPr>
            <a:xfrm>
              <a:off x="6883250" y="2653660"/>
              <a:ext cx="155858" cy="338892"/>
            </a:xfrm>
            <a:custGeom>
              <a:avLst/>
              <a:gdLst/>
              <a:ahLst/>
              <a:cxnLst/>
              <a:rect l="l" t="t" r="r" b="b"/>
              <a:pathLst>
                <a:path w="4852" h="10550" extrusionOk="0">
                  <a:moveTo>
                    <a:pt x="3376" y="1"/>
                  </a:moveTo>
                  <a:lnTo>
                    <a:pt x="2579" y="209"/>
                  </a:lnTo>
                  <a:cubicBezTo>
                    <a:pt x="2579" y="209"/>
                    <a:pt x="1809" y="1567"/>
                    <a:pt x="1560" y="3127"/>
                  </a:cubicBezTo>
                  <a:cubicBezTo>
                    <a:pt x="985" y="4028"/>
                    <a:pt x="499" y="4991"/>
                    <a:pt x="104" y="5989"/>
                  </a:cubicBezTo>
                  <a:cubicBezTo>
                    <a:pt x="1" y="6455"/>
                    <a:pt x="116" y="6564"/>
                    <a:pt x="247" y="6564"/>
                  </a:cubicBezTo>
                  <a:cubicBezTo>
                    <a:pt x="361" y="6564"/>
                    <a:pt x="486" y="6481"/>
                    <a:pt x="486" y="6481"/>
                  </a:cubicBezTo>
                  <a:cubicBezTo>
                    <a:pt x="659" y="5629"/>
                    <a:pt x="1435" y="4554"/>
                    <a:pt x="1560" y="4388"/>
                  </a:cubicBezTo>
                  <a:cubicBezTo>
                    <a:pt x="1650" y="4263"/>
                    <a:pt x="1740" y="4152"/>
                    <a:pt x="1816" y="4048"/>
                  </a:cubicBezTo>
                  <a:lnTo>
                    <a:pt x="1906" y="4152"/>
                  </a:lnTo>
                  <a:lnTo>
                    <a:pt x="375" y="8574"/>
                  </a:lnTo>
                  <a:cubicBezTo>
                    <a:pt x="293" y="8957"/>
                    <a:pt x="492" y="9036"/>
                    <a:pt x="669" y="9036"/>
                  </a:cubicBezTo>
                  <a:cubicBezTo>
                    <a:pt x="794" y="9036"/>
                    <a:pt x="908" y="8997"/>
                    <a:pt x="908" y="8997"/>
                  </a:cubicBezTo>
                  <a:lnTo>
                    <a:pt x="2308" y="5733"/>
                  </a:lnTo>
                  <a:lnTo>
                    <a:pt x="2696" y="5040"/>
                  </a:lnTo>
                  <a:lnTo>
                    <a:pt x="2870" y="5241"/>
                  </a:lnTo>
                  <a:lnTo>
                    <a:pt x="2918" y="5185"/>
                  </a:lnTo>
                  <a:lnTo>
                    <a:pt x="2890" y="5268"/>
                  </a:lnTo>
                  <a:lnTo>
                    <a:pt x="1511" y="9565"/>
                  </a:lnTo>
                  <a:cubicBezTo>
                    <a:pt x="1317" y="10328"/>
                    <a:pt x="2087" y="10549"/>
                    <a:pt x="2087" y="10549"/>
                  </a:cubicBezTo>
                  <a:lnTo>
                    <a:pt x="2301" y="9898"/>
                  </a:lnTo>
                  <a:lnTo>
                    <a:pt x="3854" y="5275"/>
                  </a:lnTo>
                  <a:lnTo>
                    <a:pt x="3681" y="8948"/>
                  </a:lnTo>
                  <a:cubicBezTo>
                    <a:pt x="3694" y="9385"/>
                    <a:pt x="4006" y="9475"/>
                    <a:pt x="4138" y="9496"/>
                  </a:cubicBezTo>
                  <a:lnTo>
                    <a:pt x="4422" y="7618"/>
                  </a:lnTo>
                  <a:lnTo>
                    <a:pt x="4498" y="7029"/>
                  </a:lnTo>
                  <a:cubicBezTo>
                    <a:pt x="4595" y="6460"/>
                    <a:pt x="4672" y="5941"/>
                    <a:pt x="4713" y="5462"/>
                  </a:cubicBezTo>
                  <a:lnTo>
                    <a:pt x="4852" y="4672"/>
                  </a:lnTo>
                  <a:lnTo>
                    <a:pt x="3965" y="146"/>
                  </a:lnTo>
                  <a:lnTo>
                    <a:pt x="33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5" name="Google Shape;2765;p45"/>
            <p:cNvSpPr/>
            <p:nvPr/>
          </p:nvSpPr>
          <p:spPr>
            <a:xfrm>
              <a:off x="7970749" y="1048334"/>
              <a:ext cx="219108" cy="857157"/>
            </a:xfrm>
            <a:custGeom>
              <a:avLst/>
              <a:gdLst/>
              <a:ahLst/>
              <a:cxnLst/>
              <a:rect l="l" t="t" r="r" b="b"/>
              <a:pathLst>
                <a:path w="6821" h="26684" extrusionOk="0">
                  <a:moveTo>
                    <a:pt x="5400" y="1"/>
                  </a:moveTo>
                  <a:cubicBezTo>
                    <a:pt x="5400" y="1"/>
                    <a:pt x="5705" y="13349"/>
                    <a:pt x="35" y="23142"/>
                  </a:cubicBezTo>
                  <a:cubicBezTo>
                    <a:pt x="22" y="23156"/>
                    <a:pt x="15" y="23170"/>
                    <a:pt x="1" y="23184"/>
                  </a:cubicBezTo>
                  <a:lnTo>
                    <a:pt x="1435" y="26684"/>
                  </a:lnTo>
                  <a:cubicBezTo>
                    <a:pt x="1435" y="26684"/>
                    <a:pt x="1435" y="26656"/>
                    <a:pt x="1435" y="26656"/>
                  </a:cubicBezTo>
                  <a:cubicBezTo>
                    <a:pt x="1435" y="26656"/>
                    <a:pt x="6821" y="19504"/>
                    <a:pt x="6571" y="195"/>
                  </a:cubicBezTo>
                  <a:lnTo>
                    <a:pt x="540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6" name="Google Shape;2766;p45"/>
            <p:cNvSpPr/>
            <p:nvPr/>
          </p:nvSpPr>
          <p:spPr>
            <a:xfrm>
              <a:off x="7779081" y="1221981"/>
              <a:ext cx="237803" cy="682635"/>
            </a:xfrm>
            <a:custGeom>
              <a:avLst/>
              <a:gdLst/>
              <a:ahLst/>
              <a:cxnLst/>
              <a:rect l="l" t="t" r="r" b="b"/>
              <a:pathLst>
                <a:path w="7403" h="21251" extrusionOk="0">
                  <a:moveTo>
                    <a:pt x="1310" y="1"/>
                  </a:moveTo>
                  <a:lnTo>
                    <a:pt x="0" y="4713"/>
                  </a:lnTo>
                  <a:cubicBezTo>
                    <a:pt x="0" y="4713"/>
                    <a:pt x="2163" y="16454"/>
                    <a:pt x="7402" y="21250"/>
                  </a:cubicBezTo>
                  <a:lnTo>
                    <a:pt x="7097" y="16378"/>
                  </a:lnTo>
                  <a:cubicBezTo>
                    <a:pt x="6578" y="16225"/>
                    <a:pt x="4492" y="14645"/>
                    <a:pt x="13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7" name="Google Shape;2767;p45"/>
            <p:cNvSpPr/>
            <p:nvPr/>
          </p:nvSpPr>
          <p:spPr>
            <a:xfrm>
              <a:off x="8144621" y="882042"/>
              <a:ext cx="321289" cy="203303"/>
            </a:xfrm>
            <a:custGeom>
              <a:avLst/>
              <a:gdLst/>
              <a:ahLst/>
              <a:cxnLst/>
              <a:rect l="l" t="t" r="r" b="b"/>
              <a:pathLst>
                <a:path w="10002" h="6329" extrusionOk="0">
                  <a:moveTo>
                    <a:pt x="7777" y="0"/>
                  </a:moveTo>
                  <a:lnTo>
                    <a:pt x="6037" y="777"/>
                  </a:lnTo>
                  <a:lnTo>
                    <a:pt x="5504" y="1033"/>
                  </a:lnTo>
                  <a:cubicBezTo>
                    <a:pt x="4977" y="1255"/>
                    <a:pt x="4499" y="1477"/>
                    <a:pt x="4069" y="1698"/>
                  </a:cubicBezTo>
                  <a:lnTo>
                    <a:pt x="3334" y="2003"/>
                  </a:lnTo>
                  <a:lnTo>
                    <a:pt x="1" y="5198"/>
                  </a:lnTo>
                  <a:lnTo>
                    <a:pt x="195" y="5767"/>
                  </a:lnTo>
                  <a:lnTo>
                    <a:pt x="805" y="6328"/>
                  </a:lnTo>
                  <a:cubicBezTo>
                    <a:pt x="805" y="6328"/>
                    <a:pt x="2364" y="6238"/>
                    <a:pt x="3813" y="5607"/>
                  </a:cubicBezTo>
                  <a:cubicBezTo>
                    <a:pt x="4880" y="5607"/>
                    <a:pt x="5947" y="5503"/>
                    <a:pt x="7001" y="5295"/>
                  </a:cubicBezTo>
                  <a:cubicBezTo>
                    <a:pt x="7846" y="4990"/>
                    <a:pt x="7216" y="4706"/>
                    <a:pt x="7216" y="4706"/>
                  </a:cubicBezTo>
                  <a:lnTo>
                    <a:pt x="7216" y="4706"/>
                  </a:lnTo>
                  <a:cubicBezTo>
                    <a:pt x="6694" y="4911"/>
                    <a:pt x="5962" y="4953"/>
                    <a:pt x="5449" y="4953"/>
                  </a:cubicBezTo>
                  <a:cubicBezTo>
                    <a:pt x="5164" y="4953"/>
                    <a:pt x="4947" y="4940"/>
                    <a:pt x="4873" y="4935"/>
                  </a:cubicBezTo>
                  <a:cubicBezTo>
                    <a:pt x="4714" y="4921"/>
                    <a:pt x="4575" y="4914"/>
                    <a:pt x="4443" y="4900"/>
                  </a:cubicBezTo>
                  <a:lnTo>
                    <a:pt x="4485" y="4769"/>
                  </a:lnTo>
                  <a:lnTo>
                    <a:pt x="9031" y="3674"/>
                  </a:lnTo>
                  <a:cubicBezTo>
                    <a:pt x="9655" y="3438"/>
                    <a:pt x="9101" y="2994"/>
                    <a:pt x="9101" y="2994"/>
                  </a:cubicBezTo>
                  <a:lnTo>
                    <a:pt x="9101" y="2994"/>
                  </a:lnTo>
                  <a:lnTo>
                    <a:pt x="5594" y="3577"/>
                  </a:lnTo>
                  <a:lnTo>
                    <a:pt x="4804" y="3618"/>
                  </a:lnTo>
                  <a:lnTo>
                    <a:pt x="4880" y="3369"/>
                  </a:lnTo>
                  <a:lnTo>
                    <a:pt x="4804" y="3355"/>
                  </a:lnTo>
                  <a:lnTo>
                    <a:pt x="4894" y="3334"/>
                  </a:lnTo>
                  <a:lnTo>
                    <a:pt x="9253" y="2177"/>
                  </a:lnTo>
                  <a:lnTo>
                    <a:pt x="9253" y="2170"/>
                  </a:lnTo>
                  <a:cubicBezTo>
                    <a:pt x="10002" y="1927"/>
                    <a:pt x="9773" y="1158"/>
                    <a:pt x="9773" y="1158"/>
                  </a:cubicBezTo>
                  <a:lnTo>
                    <a:pt x="9773" y="1158"/>
                  </a:lnTo>
                  <a:lnTo>
                    <a:pt x="9108" y="1331"/>
                  </a:lnTo>
                  <a:lnTo>
                    <a:pt x="4381" y="2523"/>
                  </a:lnTo>
                  <a:lnTo>
                    <a:pt x="7562" y="686"/>
                  </a:lnTo>
                  <a:cubicBezTo>
                    <a:pt x="7922" y="437"/>
                    <a:pt x="7832" y="125"/>
                    <a:pt x="7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8" name="Google Shape;2768;p45"/>
            <p:cNvSpPr/>
            <p:nvPr/>
          </p:nvSpPr>
          <p:spPr>
            <a:xfrm>
              <a:off x="8144172" y="890939"/>
              <a:ext cx="74171" cy="157818"/>
            </a:xfrm>
            <a:custGeom>
              <a:avLst/>
              <a:gdLst/>
              <a:ahLst/>
              <a:cxnLst/>
              <a:rect l="l" t="t" r="r" b="b"/>
              <a:pathLst>
                <a:path w="2309" h="4913" extrusionOk="0">
                  <a:moveTo>
                    <a:pt x="645" y="1"/>
                  </a:moveTo>
                  <a:lnTo>
                    <a:pt x="1" y="4901"/>
                  </a:lnTo>
                  <a:cubicBezTo>
                    <a:pt x="83" y="4909"/>
                    <a:pt x="163" y="4913"/>
                    <a:pt x="240" y="4913"/>
                  </a:cubicBezTo>
                  <a:cubicBezTo>
                    <a:pt x="2066" y="4913"/>
                    <a:pt x="2309" y="2718"/>
                    <a:pt x="2309" y="2717"/>
                  </a:cubicBezTo>
                  <a:lnTo>
                    <a:pt x="2309" y="2717"/>
                  </a:lnTo>
                  <a:cubicBezTo>
                    <a:pt x="2138" y="2827"/>
                    <a:pt x="1979" y="2870"/>
                    <a:pt x="1833" y="2870"/>
                  </a:cubicBezTo>
                  <a:cubicBezTo>
                    <a:pt x="1270" y="2870"/>
                    <a:pt x="916" y="2218"/>
                    <a:pt x="916" y="2218"/>
                  </a:cubicBezTo>
                  <a:cubicBezTo>
                    <a:pt x="1643" y="188"/>
                    <a:pt x="645" y="1"/>
                    <a:pt x="6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9" name="Google Shape;2769;p45"/>
            <p:cNvSpPr/>
            <p:nvPr/>
          </p:nvSpPr>
          <p:spPr>
            <a:xfrm>
              <a:off x="8180244" y="964979"/>
              <a:ext cx="99098" cy="157754"/>
            </a:xfrm>
            <a:custGeom>
              <a:avLst/>
              <a:gdLst/>
              <a:ahLst/>
              <a:cxnLst/>
              <a:rect l="l" t="t" r="r" b="b"/>
              <a:pathLst>
                <a:path w="3085" h="4911" extrusionOk="0">
                  <a:moveTo>
                    <a:pt x="375" y="1"/>
                  </a:moveTo>
                  <a:cubicBezTo>
                    <a:pt x="254" y="1"/>
                    <a:pt x="127" y="59"/>
                    <a:pt x="1" y="211"/>
                  </a:cubicBezTo>
                  <a:cubicBezTo>
                    <a:pt x="1" y="211"/>
                    <a:pt x="2253" y="1882"/>
                    <a:pt x="3085" y="4910"/>
                  </a:cubicBezTo>
                  <a:cubicBezTo>
                    <a:pt x="3085" y="4910"/>
                    <a:pt x="2863" y="3060"/>
                    <a:pt x="1089" y="606"/>
                  </a:cubicBezTo>
                  <a:cubicBezTo>
                    <a:pt x="1089" y="606"/>
                    <a:pt x="766" y="1"/>
                    <a:pt x="3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0" name="Google Shape;2770;p45"/>
            <p:cNvSpPr/>
            <p:nvPr/>
          </p:nvSpPr>
          <p:spPr>
            <a:xfrm>
              <a:off x="8205170" y="961638"/>
              <a:ext cx="96881" cy="123704"/>
            </a:xfrm>
            <a:custGeom>
              <a:avLst/>
              <a:gdLst/>
              <a:ahLst/>
              <a:cxnLst/>
              <a:rect l="l" t="t" r="r" b="b"/>
              <a:pathLst>
                <a:path w="3016" h="3851" extrusionOk="0">
                  <a:moveTo>
                    <a:pt x="590" y="0"/>
                  </a:moveTo>
                  <a:cubicBezTo>
                    <a:pt x="108" y="0"/>
                    <a:pt x="1" y="433"/>
                    <a:pt x="1" y="433"/>
                  </a:cubicBezTo>
                  <a:cubicBezTo>
                    <a:pt x="1893" y="1015"/>
                    <a:pt x="3016" y="3850"/>
                    <a:pt x="3016" y="3850"/>
                  </a:cubicBezTo>
                  <a:cubicBezTo>
                    <a:pt x="2475" y="1334"/>
                    <a:pt x="1234" y="191"/>
                    <a:pt x="1234" y="191"/>
                  </a:cubicBezTo>
                  <a:cubicBezTo>
                    <a:pt x="968" y="52"/>
                    <a:pt x="757" y="0"/>
                    <a:pt x="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1" name="Google Shape;2771;p45"/>
            <p:cNvSpPr/>
            <p:nvPr/>
          </p:nvSpPr>
          <p:spPr>
            <a:xfrm>
              <a:off x="8232794" y="955182"/>
              <a:ext cx="80178" cy="84739"/>
            </a:xfrm>
            <a:custGeom>
              <a:avLst/>
              <a:gdLst/>
              <a:ahLst/>
              <a:cxnLst/>
              <a:rect l="l" t="t" r="r" b="b"/>
              <a:pathLst>
                <a:path w="2496" h="2638" extrusionOk="0">
                  <a:moveTo>
                    <a:pt x="435" y="0"/>
                  </a:moveTo>
                  <a:cubicBezTo>
                    <a:pt x="278" y="0"/>
                    <a:pt x="130" y="84"/>
                    <a:pt x="0" y="281"/>
                  </a:cubicBezTo>
                  <a:cubicBezTo>
                    <a:pt x="1047" y="801"/>
                    <a:pt x="1913" y="1618"/>
                    <a:pt x="2495" y="2637"/>
                  </a:cubicBezTo>
                  <a:cubicBezTo>
                    <a:pt x="2495" y="2637"/>
                    <a:pt x="1317" y="0"/>
                    <a:pt x="4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45"/>
            <p:cNvSpPr/>
            <p:nvPr/>
          </p:nvSpPr>
          <p:spPr>
            <a:xfrm>
              <a:off x="7369470" y="1157867"/>
              <a:ext cx="327939" cy="479814"/>
            </a:xfrm>
            <a:custGeom>
              <a:avLst/>
              <a:gdLst/>
              <a:ahLst/>
              <a:cxnLst/>
              <a:rect l="l" t="t" r="r" b="b"/>
              <a:pathLst>
                <a:path w="10209" h="14937" extrusionOk="0">
                  <a:moveTo>
                    <a:pt x="4623" y="0"/>
                  </a:moveTo>
                  <a:lnTo>
                    <a:pt x="0" y="1144"/>
                  </a:lnTo>
                  <a:lnTo>
                    <a:pt x="5087" y="14936"/>
                  </a:lnTo>
                  <a:lnTo>
                    <a:pt x="10209" y="1380"/>
                  </a:lnTo>
                  <a:lnTo>
                    <a:pt x="46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3" name="Google Shape;2773;p45"/>
            <p:cNvSpPr/>
            <p:nvPr/>
          </p:nvSpPr>
          <p:spPr>
            <a:xfrm>
              <a:off x="7322477" y="788536"/>
              <a:ext cx="385855" cy="319715"/>
            </a:xfrm>
            <a:custGeom>
              <a:avLst/>
              <a:gdLst/>
              <a:ahLst/>
              <a:cxnLst/>
              <a:rect l="l" t="t" r="r" b="b"/>
              <a:pathLst>
                <a:path w="12012" h="9953" extrusionOk="0">
                  <a:moveTo>
                    <a:pt x="6003" y="0"/>
                  </a:moveTo>
                  <a:cubicBezTo>
                    <a:pt x="2690" y="0"/>
                    <a:pt x="1" y="2232"/>
                    <a:pt x="1" y="4977"/>
                  </a:cubicBezTo>
                  <a:cubicBezTo>
                    <a:pt x="1" y="7728"/>
                    <a:pt x="2683" y="9953"/>
                    <a:pt x="6003" y="9953"/>
                  </a:cubicBezTo>
                  <a:cubicBezTo>
                    <a:pt x="9322" y="9953"/>
                    <a:pt x="12012" y="7728"/>
                    <a:pt x="12012" y="4977"/>
                  </a:cubicBezTo>
                  <a:cubicBezTo>
                    <a:pt x="12012" y="2232"/>
                    <a:pt x="9322" y="0"/>
                    <a:pt x="60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4" name="Google Shape;2774;p45"/>
            <p:cNvSpPr/>
            <p:nvPr/>
          </p:nvSpPr>
          <p:spPr>
            <a:xfrm>
              <a:off x="7175329" y="719701"/>
              <a:ext cx="287239" cy="278663"/>
            </a:xfrm>
            <a:custGeom>
              <a:avLst/>
              <a:gdLst/>
              <a:ahLst/>
              <a:cxnLst/>
              <a:rect l="l" t="t" r="r" b="b"/>
              <a:pathLst>
                <a:path w="8942" h="8675" extrusionOk="0">
                  <a:moveTo>
                    <a:pt x="5978" y="0"/>
                  </a:moveTo>
                  <a:cubicBezTo>
                    <a:pt x="5546" y="0"/>
                    <a:pt x="5051" y="139"/>
                    <a:pt x="4485" y="459"/>
                  </a:cubicBezTo>
                  <a:cubicBezTo>
                    <a:pt x="4485" y="459"/>
                    <a:pt x="0" y="5020"/>
                    <a:pt x="4485" y="8187"/>
                  </a:cubicBezTo>
                  <a:cubicBezTo>
                    <a:pt x="4485" y="8187"/>
                    <a:pt x="5314" y="8675"/>
                    <a:pt x="6277" y="8675"/>
                  </a:cubicBezTo>
                  <a:cubicBezTo>
                    <a:pt x="7283" y="8675"/>
                    <a:pt x="8435" y="8143"/>
                    <a:pt x="8941" y="5969"/>
                  </a:cubicBezTo>
                  <a:cubicBezTo>
                    <a:pt x="8941" y="5969"/>
                    <a:pt x="8811" y="0"/>
                    <a:pt x="59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5" name="Google Shape;2775;p45"/>
            <p:cNvSpPr/>
            <p:nvPr/>
          </p:nvSpPr>
          <p:spPr>
            <a:xfrm>
              <a:off x="7568044" y="709229"/>
              <a:ext cx="287432" cy="278470"/>
            </a:xfrm>
            <a:custGeom>
              <a:avLst/>
              <a:gdLst/>
              <a:ahLst/>
              <a:cxnLst/>
              <a:rect l="l" t="t" r="r" b="b"/>
              <a:pathLst>
                <a:path w="8948" h="8669" extrusionOk="0">
                  <a:moveTo>
                    <a:pt x="2963" y="1"/>
                  </a:moveTo>
                  <a:cubicBezTo>
                    <a:pt x="131" y="1"/>
                    <a:pt x="0" y="5969"/>
                    <a:pt x="0" y="5969"/>
                  </a:cubicBezTo>
                  <a:cubicBezTo>
                    <a:pt x="506" y="8138"/>
                    <a:pt x="1656" y="8669"/>
                    <a:pt x="2662" y="8669"/>
                  </a:cubicBezTo>
                  <a:cubicBezTo>
                    <a:pt x="3626" y="8669"/>
                    <a:pt x="4457" y="8180"/>
                    <a:pt x="4457" y="8180"/>
                  </a:cubicBezTo>
                  <a:cubicBezTo>
                    <a:pt x="8948" y="5020"/>
                    <a:pt x="4457" y="460"/>
                    <a:pt x="4457" y="460"/>
                  </a:cubicBezTo>
                  <a:cubicBezTo>
                    <a:pt x="3890" y="139"/>
                    <a:pt x="3395" y="1"/>
                    <a:pt x="29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6" name="Google Shape;2776;p45"/>
            <p:cNvSpPr/>
            <p:nvPr/>
          </p:nvSpPr>
          <p:spPr>
            <a:xfrm>
              <a:off x="7420896" y="539500"/>
              <a:ext cx="148053" cy="33953"/>
            </a:xfrm>
            <a:custGeom>
              <a:avLst/>
              <a:gdLst/>
              <a:ahLst/>
              <a:cxnLst/>
              <a:rect l="l" t="t" r="r" b="b"/>
              <a:pathLst>
                <a:path w="4609" h="1057" extrusionOk="0">
                  <a:moveTo>
                    <a:pt x="2745" y="1"/>
                  </a:moveTo>
                  <a:cubicBezTo>
                    <a:pt x="1304" y="1"/>
                    <a:pt x="0" y="656"/>
                    <a:pt x="0" y="656"/>
                  </a:cubicBezTo>
                  <a:cubicBezTo>
                    <a:pt x="749" y="952"/>
                    <a:pt x="1462" y="1056"/>
                    <a:pt x="2093" y="1056"/>
                  </a:cubicBezTo>
                  <a:cubicBezTo>
                    <a:pt x="3576" y="1056"/>
                    <a:pt x="4609" y="483"/>
                    <a:pt x="4609" y="483"/>
                  </a:cubicBezTo>
                  <a:cubicBezTo>
                    <a:pt x="4026" y="125"/>
                    <a:pt x="3372" y="1"/>
                    <a:pt x="27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7" name="Google Shape;2777;p45"/>
            <p:cNvSpPr/>
            <p:nvPr/>
          </p:nvSpPr>
          <p:spPr>
            <a:xfrm>
              <a:off x="7320710" y="724197"/>
              <a:ext cx="43430" cy="113425"/>
            </a:xfrm>
            <a:custGeom>
              <a:avLst/>
              <a:gdLst/>
              <a:ahLst/>
              <a:cxnLst/>
              <a:rect l="l" t="t" r="r" b="b"/>
              <a:pathLst>
                <a:path w="1352" h="3531" extrusionOk="0">
                  <a:moveTo>
                    <a:pt x="811" y="0"/>
                  </a:moveTo>
                  <a:cubicBezTo>
                    <a:pt x="319" y="56"/>
                    <a:pt x="0" y="881"/>
                    <a:pt x="97" y="1858"/>
                  </a:cubicBezTo>
                  <a:cubicBezTo>
                    <a:pt x="198" y="2798"/>
                    <a:pt x="650" y="3530"/>
                    <a:pt x="1126" y="3530"/>
                  </a:cubicBezTo>
                  <a:cubicBezTo>
                    <a:pt x="1141" y="3530"/>
                    <a:pt x="1156" y="3530"/>
                    <a:pt x="1171" y="3528"/>
                  </a:cubicBezTo>
                  <a:cubicBezTo>
                    <a:pt x="1234" y="3521"/>
                    <a:pt x="1296" y="3500"/>
                    <a:pt x="1352" y="3466"/>
                  </a:cubicBezTo>
                  <a:lnTo>
                    <a:pt x="998" y="21"/>
                  </a:lnTo>
                  <a:cubicBezTo>
                    <a:pt x="936" y="0"/>
                    <a:pt x="873" y="0"/>
                    <a:pt x="8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8" name="Google Shape;2778;p45"/>
            <p:cNvSpPr/>
            <p:nvPr/>
          </p:nvSpPr>
          <p:spPr>
            <a:xfrm>
              <a:off x="7662866" y="724197"/>
              <a:ext cx="43462" cy="113425"/>
            </a:xfrm>
            <a:custGeom>
              <a:avLst/>
              <a:gdLst/>
              <a:ahLst/>
              <a:cxnLst/>
              <a:rect l="l" t="t" r="r" b="b"/>
              <a:pathLst>
                <a:path w="1353" h="3531" extrusionOk="0">
                  <a:moveTo>
                    <a:pt x="541" y="0"/>
                  </a:moveTo>
                  <a:cubicBezTo>
                    <a:pt x="479" y="0"/>
                    <a:pt x="416" y="0"/>
                    <a:pt x="354" y="21"/>
                  </a:cubicBezTo>
                  <a:lnTo>
                    <a:pt x="1" y="3466"/>
                  </a:lnTo>
                  <a:cubicBezTo>
                    <a:pt x="56" y="3500"/>
                    <a:pt x="118" y="3514"/>
                    <a:pt x="181" y="3528"/>
                  </a:cubicBezTo>
                  <a:cubicBezTo>
                    <a:pt x="196" y="3530"/>
                    <a:pt x="211" y="3530"/>
                    <a:pt x="226" y="3530"/>
                  </a:cubicBezTo>
                  <a:cubicBezTo>
                    <a:pt x="702" y="3530"/>
                    <a:pt x="1154" y="2798"/>
                    <a:pt x="1248" y="1858"/>
                  </a:cubicBezTo>
                  <a:cubicBezTo>
                    <a:pt x="1352" y="881"/>
                    <a:pt x="1033" y="56"/>
                    <a:pt x="5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9" name="Google Shape;2779;p45"/>
            <p:cNvSpPr/>
            <p:nvPr/>
          </p:nvSpPr>
          <p:spPr>
            <a:xfrm>
              <a:off x="7453821" y="987785"/>
              <a:ext cx="141403" cy="215221"/>
            </a:xfrm>
            <a:custGeom>
              <a:avLst/>
              <a:gdLst/>
              <a:ahLst/>
              <a:cxnLst/>
              <a:rect l="l" t="t" r="r" b="b"/>
              <a:pathLst>
                <a:path w="4402" h="6700" extrusionOk="0">
                  <a:moveTo>
                    <a:pt x="4346" y="0"/>
                  </a:moveTo>
                  <a:lnTo>
                    <a:pt x="1" y="97"/>
                  </a:lnTo>
                  <a:cubicBezTo>
                    <a:pt x="347" y="1518"/>
                    <a:pt x="250" y="4297"/>
                    <a:pt x="139" y="6086"/>
                  </a:cubicBezTo>
                  <a:cubicBezTo>
                    <a:pt x="770" y="6557"/>
                    <a:pt x="1574" y="6654"/>
                    <a:pt x="2267" y="6695"/>
                  </a:cubicBezTo>
                  <a:cubicBezTo>
                    <a:pt x="2317" y="6698"/>
                    <a:pt x="2368" y="6700"/>
                    <a:pt x="2419" y="6700"/>
                  </a:cubicBezTo>
                  <a:cubicBezTo>
                    <a:pt x="2626" y="6700"/>
                    <a:pt x="2836" y="6676"/>
                    <a:pt x="3036" y="6626"/>
                  </a:cubicBezTo>
                  <a:cubicBezTo>
                    <a:pt x="3210" y="6571"/>
                    <a:pt x="3383" y="6494"/>
                    <a:pt x="3563" y="6446"/>
                  </a:cubicBezTo>
                  <a:lnTo>
                    <a:pt x="3799" y="6377"/>
                  </a:lnTo>
                  <a:cubicBezTo>
                    <a:pt x="4000" y="6217"/>
                    <a:pt x="4201" y="6058"/>
                    <a:pt x="4402" y="5912"/>
                  </a:cubicBezTo>
                  <a:lnTo>
                    <a:pt x="43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45"/>
            <p:cNvSpPr/>
            <p:nvPr/>
          </p:nvSpPr>
          <p:spPr>
            <a:xfrm>
              <a:off x="7456262" y="995141"/>
              <a:ext cx="138737" cy="203046"/>
            </a:xfrm>
            <a:custGeom>
              <a:avLst/>
              <a:gdLst/>
              <a:ahLst/>
              <a:cxnLst/>
              <a:rect l="l" t="t" r="r" b="b"/>
              <a:pathLst>
                <a:path w="4319" h="6321" extrusionOk="0">
                  <a:moveTo>
                    <a:pt x="4256" y="0"/>
                  </a:moveTo>
                  <a:lnTo>
                    <a:pt x="1" y="354"/>
                  </a:lnTo>
                  <a:cubicBezTo>
                    <a:pt x="167" y="970"/>
                    <a:pt x="153" y="2239"/>
                    <a:pt x="167" y="3181"/>
                  </a:cubicBezTo>
                  <a:cubicBezTo>
                    <a:pt x="486" y="2405"/>
                    <a:pt x="950" y="1913"/>
                    <a:pt x="1456" y="1913"/>
                  </a:cubicBezTo>
                  <a:cubicBezTo>
                    <a:pt x="2413" y="1913"/>
                    <a:pt x="3189" y="3604"/>
                    <a:pt x="3189" y="5690"/>
                  </a:cubicBezTo>
                  <a:cubicBezTo>
                    <a:pt x="3189" y="5905"/>
                    <a:pt x="3182" y="6120"/>
                    <a:pt x="3168" y="6321"/>
                  </a:cubicBezTo>
                  <a:cubicBezTo>
                    <a:pt x="3272" y="6286"/>
                    <a:pt x="3376" y="6245"/>
                    <a:pt x="3487" y="6210"/>
                  </a:cubicBezTo>
                  <a:lnTo>
                    <a:pt x="3723" y="6148"/>
                  </a:lnTo>
                  <a:cubicBezTo>
                    <a:pt x="3917" y="5988"/>
                    <a:pt x="4118" y="5829"/>
                    <a:pt x="4319" y="5683"/>
                  </a:cubicBezTo>
                  <a:lnTo>
                    <a:pt x="42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45"/>
            <p:cNvSpPr/>
            <p:nvPr/>
          </p:nvSpPr>
          <p:spPr>
            <a:xfrm>
              <a:off x="7331182" y="553890"/>
              <a:ext cx="362695" cy="479685"/>
            </a:xfrm>
            <a:custGeom>
              <a:avLst/>
              <a:gdLst/>
              <a:ahLst/>
              <a:cxnLst/>
              <a:rect l="l" t="t" r="r" b="b"/>
              <a:pathLst>
                <a:path w="11291" h="14933" extrusionOk="0">
                  <a:moveTo>
                    <a:pt x="5637" y="0"/>
                  </a:moveTo>
                  <a:cubicBezTo>
                    <a:pt x="2434" y="0"/>
                    <a:pt x="1" y="2874"/>
                    <a:pt x="513" y="6030"/>
                  </a:cubicBezTo>
                  <a:cubicBezTo>
                    <a:pt x="735" y="8033"/>
                    <a:pt x="1615" y="13016"/>
                    <a:pt x="5059" y="14603"/>
                  </a:cubicBezTo>
                  <a:cubicBezTo>
                    <a:pt x="5303" y="14824"/>
                    <a:pt x="5610" y="14933"/>
                    <a:pt x="5917" y="14933"/>
                  </a:cubicBezTo>
                  <a:cubicBezTo>
                    <a:pt x="6239" y="14933"/>
                    <a:pt x="6561" y="14813"/>
                    <a:pt x="6813" y="14576"/>
                  </a:cubicBezTo>
                  <a:cubicBezTo>
                    <a:pt x="8109" y="13973"/>
                    <a:pt x="10188" y="12060"/>
                    <a:pt x="10770" y="6044"/>
                  </a:cubicBezTo>
                  <a:cubicBezTo>
                    <a:pt x="11290" y="2877"/>
                    <a:pt x="8857" y="0"/>
                    <a:pt x="5648" y="0"/>
                  </a:cubicBezTo>
                  <a:cubicBezTo>
                    <a:pt x="5645" y="0"/>
                    <a:pt x="5641" y="0"/>
                    <a:pt x="56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45"/>
            <p:cNvSpPr/>
            <p:nvPr/>
          </p:nvSpPr>
          <p:spPr>
            <a:xfrm>
              <a:off x="7340079" y="619771"/>
              <a:ext cx="343550" cy="413802"/>
            </a:xfrm>
            <a:custGeom>
              <a:avLst/>
              <a:gdLst/>
              <a:ahLst/>
              <a:cxnLst/>
              <a:rect l="l" t="t" r="r" b="b"/>
              <a:pathLst>
                <a:path w="10695" h="12882" extrusionOk="0">
                  <a:moveTo>
                    <a:pt x="1220" y="1"/>
                  </a:moveTo>
                  <a:lnTo>
                    <a:pt x="1220" y="1"/>
                  </a:lnTo>
                  <a:cubicBezTo>
                    <a:pt x="361" y="1138"/>
                    <a:pt x="0" y="2572"/>
                    <a:pt x="236" y="3979"/>
                  </a:cubicBezTo>
                  <a:cubicBezTo>
                    <a:pt x="451" y="5982"/>
                    <a:pt x="1338" y="10965"/>
                    <a:pt x="4782" y="12552"/>
                  </a:cubicBezTo>
                  <a:cubicBezTo>
                    <a:pt x="5026" y="12773"/>
                    <a:pt x="5333" y="12882"/>
                    <a:pt x="5639" y="12882"/>
                  </a:cubicBezTo>
                  <a:cubicBezTo>
                    <a:pt x="5960" y="12882"/>
                    <a:pt x="6281" y="12762"/>
                    <a:pt x="6529" y="12525"/>
                  </a:cubicBezTo>
                  <a:cubicBezTo>
                    <a:pt x="7825" y="11922"/>
                    <a:pt x="9911" y="10016"/>
                    <a:pt x="10493" y="3993"/>
                  </a:cubicBezTo>
                  <a:cubicBezTo>
                    <a:pt x="10694" y="2780"/>
                    <a:pt x="10459" y="1546"/>
                    <a:pt x="9842" y="493"/>
                  </a:cubicBezTo>
                  <a:lnTo>
                    <a:pt x="9842" y="493"/>
                  </a:lnTo>
                  <a:cubicBezTo>
                    <a:pt x="10147" y="1623"/>
                    <a:pt x="10299" y="2787"/>
                    <a:pt x="10292" y="3958"/>
                  </a:cubicBezTo>
                  <a:cubicBezTo>
                    <a:pt x="10292" y="8505"/>
                    <a:pt x="8123" y="12192"/>
                    <a:pt x="5462" y="12192"/>
                  </a:cubicBezTo>
                  <a:cubicBezTo>
                    <a:pt x="2793" y="12192"/>
                    <a:pt x="624" y="8505"/>
                    <a:pt x="624" y="3958"/>
                  </a:cubicBezTo>
                  <a:cubicBezTo>
                    <a:pt x="617" y="2614"/>
                    <a:pt x="818" y="1283"/>
                    <a:pt x="12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45"/>
            <p:cNvSpPr/>
            <p:nvPr/>
          </p:nvSpPr>
          <p:spPr>
            <a:xfrm>
              <a:off x="7393497" y="746458"/>
              <a:ext cx="73496" cy="33215"/>
            </a:xfrm>
            <a:custGeom>
              <a:avLst/>
              <a:gdLst/>
              <a:ahLst/>
              <a:cxnLst/>
              <a:rect l="l" t="t" r="r" b="b"/>
              <a:pathLst>
                <a:path w="2288" h="1034" extrusionOk="0">
                  <a:moveTo>
                    <a:pt x="1595" y="1"/>
                  </a:moveTo>
                  <a:cubicBezTo>
                    <a:pt x="1553" y="1"/>
                    <a:pt x="1511" y="7"/>
                    <a:pt x="1470" y="14"/>
                  </a:cubicBezTo>
                  <a:cubicBezTo>
                    <a:pt x="347" y="174"/>
                    <a:pt x="1" y="784"/>
                    <a:pt x="1" y="784"/>
                  </a:cubicBezTo>
                  <a:cubicBezTo>
                    <a:pt x="312" y="493"/>
                    <a:pt x="714" y="319"/>
                    <a:pt x="1137" y="271"/>
                  </a:cubicBezTo>
                  <a:lnTo>
                    <a:pt x="1137" y="271"/>
                  </a:lnTo>
                  <a:cubicBezTo>
                    <a:pt x="1096" y="347"/>
                    <a:pt x="1082" y="430"/>
                    <a:pt x="1082" y="520"/>
                  </a:cubicBezTo>
                  <a:cubicBezTo>
                    <a:pt x="1082" y="829"/>
                    <a:pt x="1335" y="1034"/>
                    <a:pt x="1599" y="1034"/>
                  </a:cubicBezTo>
                  <a:cubicBezTo>
                    <a:pt x="1726" y="1034"/>
                    <a:pt x="1856" y="986"/>
                    <a:pt x="1962" y="881"/>
                  </a:cubicBezTo>
                  <a:cubicBezTo>
                    <a:pt x="2288" y="555"/>
                    <a:pt x="2059" y="1"/>
                    <a:pt x="15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45"/>
            <p:cNvSpPr/>
            <p:nvPr/>
          </p:nvSpPr>
          <p:spPr>
            <a:xfrm>
              <a:off x="7427128" y="751115"/>
              <a:ext cx="32829" cy="27818"/>
            </a:xfrm>
            <a:custGeom>
              <a:avLst/>
              <a:gdLst/>
              <a:ahLst/>
              <a:cxnLst/>
              <a:rect l="l" t="t" r="r" b="b"/>
              <a:pathLst>
                <a:path w="1022" h="866" extrusionOk="0">
                  <a:moveTo>
                    <a:pt x="595" y="1"/>
                  </a:moveTo>
                  <a:cubicBezTo>
                    <a:pt x="591" y="1"/>
                    <a:pt x="586" y="1"/>
                    <a:pt x="582" y="1"/>
                  </a:cubicBezTo>
                  <a:cubicBezTo>
                    <a:pt x="187" y="1"/>
                    <a:pt x="0" y="472"/>
                    <a:pt x="277" y="743"/>
                  </a:cubicBezTo>
                  <a:cubicBezTo>
                    <a:pt x="366" y="827"/>
                    <a:pt x="473" y="865"/>
                    <a:pt x="577" y="865"/>
                  </a:cubicBezTo>
                  <a:cubicBezTo>
                    <a:pt x="805" y="865"/>
                    <a:pt x="1021" y="683"/>
                    <a:pt x="1012" y="417"/>
                  </a:cubicBezTo>
                  <a:cubicBezTo>
                    <a:pt x="1012" y="185"/>
                    <a:pt x="825" y="1"/>
                    <a:pt x="5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45"/>
            <p:cNvSpPr/>
            <p:nvPr/>
          </p:nvSpPr>
          <p:spPr>
            <a:xfrm>
              <a:off x="7432010" y="754488"/>
              <a:ext cx="27625" cy="22550"/>
            </a:xfrm>
            <a:custGeom>
              <a:avLst/>
              <a:gdLst/>
              <a:ahLst/>
              <a:cxnLst/>
              <a:rect l="l" t="t" r="r" b="b"/>
              <a:pathLst>
                <a:path w="860" h="702" extrusionOk="0">
                  <a:moveTo>
                    <a:pt x="146" y="0"/>
                  </a:moveTo>
                  <a:cubicBezTo>
                    <a:pt x="56" y="76"/>
                    <a:pt x="1" y="187"/>
                    <a:pt x="1" y="312"/>
                  </a:cubicBezTo>
                  <a:cubicBezTo>
                    <a:pt x="25" y="572"/>
                    <a:pt x="228" y="702"/>
                    <a:pt x="430" y="702"/>
                  </a:cubicBezTo>
                  <a:cubicBezTo>
                    <a:pt x="633" y="702"/>
                    <a:pt x="836" y="572"/>
                    <a:pt x="860" y="312"/>
                  </a:cubicBezTo>
                  <a:cubicBezTo>
                    <a:pt x="860" y="187"/>
                    <a:pt x="804" y="76"/>
                    <a:pt x="714" y="0"/>
                  </a:cubicBezTo>
                  <a:cubicBezTo>
                    <a:pt x="631" y="62"/>
                    <a:pt x="534" y="104"/>
                    <a:pt x="430" y="104"/>
                  </a:cubicBezTo>
                  <a:cubicBezTo>
                    <a:pt x="326" y="104"/>
                    <a:pt x="229" y="62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45"/>
            <p:cNvSpPr/>
            <p:nvPr/>
          </p:nvSpPr>
          <p:spPr>
            <a:xfrm>
              <a:off x="7433777" y="761362"/>
              <a:ext cx="3373" cy="6489"/>
            </a:xfrm>
            <a:custGeom>
              <a:avLst/>
              <a:gdLst/>
              <a:ahLst/>
              <a:cxnLst/>
              <a:rect l="l" t="t" r="r" b="b"/>
              <a:pathLst>
                <a:path w="105" h="202" extrusionOk="0">
                  <a:moveTo>
                    <a:pt x="56" y="1"/>
                  </a:moveTo>
                  <a:cubicBezTo>
                    <a:pt x="22" y="1"/>
                    <a:pt x="1" y="49"/>
                    <a:pt x="1" y="105"/>
                  </a:cubicBezTo>
                  <a:cubicBezTo>
                    <a:pt x="1" y="160"/>
                    <a:pt x="22" y="202"/>
                    <a:pt x="56" y="202"/>
                  </a:cubicBezTo>
                  <a:cubicBezTo>
                    <a:pt x="84" y="202"/>
                    <a:pt x="105" y="160"/>
                    <a:pt x="105" y="105"/>
                  </a:cubicBezTo>
                  <a:cubicBezTo>
                    <a:pt x="105" y="56"/>
                    <a:pt x="84" y="1"/>
                    <a:pt x="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45"/>
            <p:cNvSpPr/>
            <p:nvPr/>
          </p:nvSpPr>
          <p:spPr>
            <a:xfrm>
              <a:off x="7555999" y="744691"/>
              <a:ext cx="73946" cy="33440"/>
            </a:xfrm>
            <a:custGeom>
              <a:avLst/>
              <a:gdLst/>
              <a:ahLst/>
              <a:cxnLst/>
              <a:rect l="l" t="t" r="r" b="b"/>
              <a:pathLst>
                <a:path w="2302" h="1041" extrusionOk="0">
                  <a:moveTo>
                    <a:pt x="694" y="0"/>
                  </a:moveTo>
                  <a:cubicBezTo>
                    <a:pt x="230" y="0"/>
                    <a:pt x="1" y="561"/>
                    <a:pt x="327" y="887"/>
                  </a:cubicBezTo>
                  <a:cubicBezTo>
                    <a:pt x="432" y="993"/>
                    <a:pt x="562" y="1040"/>
                    <a:pt x="690" y="1040"/>
                  </a:cubicBezTo>
                  <a:cubicBezTo>
                    <a:pt x="957" y="1040"/>
                    <a:pt x="1214" y="834"/>
                    <a:pt x="1214" y="520"/>
                  </a:cubicBezTo>
                  <a:cubicBezTo>
                    <a:pt x="1214" y="437"/>
                    <a:pt x="1193" y="347"/>
                    <a:pt x="1151" y="270"/>
                  </a:cubicBezTo>
                  <a:lnTo>
                    <a:pt x="1151" y="270"/>
                  </a:lnTo>
                  <a:cubicBezTo>
                    <a:pt x="1581" y="319"/>
                    <a:pt x="1983" y="499"/>
                    <a:pt x="2302" y="790"/>
                  </a:cubicBezTo>
                  <a:cubicBezTo>
                    <a:pt x="2302" y="790"/>
                    <a:pt x="1955" y="180"/>
                    <a:pt x="819" y="14"/>
                  </a:cubicBezTo>
                  <a:cubicBezTo>
                    <a:pt x="777" y="7"/>
                    <a:pt x="736" y="0"/>
                    <a:pt x="6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45"/>
            <p:cNvSpPr/>
            <p:nvPr/>
          </p:nvSpPr>
          <p:spPr>
            <a:xfrm>
              <a:off x="7562969" y="749348"/>
              <a:ext cx="32701" cy="28075"/>
            </a:xfrm>
            <a:custGeom>
              <a:avLst/>
              <a:gdLst/>
              <a:ahLst/>
              <a:cxnLst/>
              <a:rect l="l" t="t" r="r" b="b"/>
              <a:pathLst>
                <a:path w="1018" h="874" extrusionOk="0">
                  <a:moveTo>
                    <a:pt x="435" y="1"/>
                  </a:moveTo>
                  <a:cubicBezTo>
                    <a:pt x="200" y="1"/>
                    <a:pt x="13" y="195"/>
                    <a:pt x="6" y="430"/>
                  </a:cubicBezTo>
                  <a:cubicBezTo>
                    <a:pt x="1" y="695"/>
                    <a:pt x="216" y="873"/>
                    <a:pt x="441" y="873"/>
                  </a:cubicBezTo>
                  <a:cubicBezTo>
                    <a:pt x="546" y="873"/>
                    <a:pt x="652" y="835"/>
                    <a:pt x="740" y="749"/>
                  </a:cubicBezTo>
                  <a:cubicBezTo>
                    <a:pt x="1018" y="472"/>
                    <a:pt x="824" y="1"/>
                    <a:pt x="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45"/>
            <p:cNvSpPr/>
            <p:nvPr/>
          </p:nvSpPr>
          <p:spPr>
            <a:xfrm>
              <a:off x="7563129" y="752689"/>
              <a:ext cx="28075" cy="24317"/>
            </a:xfrm>
            <a:custGeom>
              <a:avLst/>
              <a:gdLst/>
              <a:ahLst/>
              <a:cxnLst/>
              <a:rect l="l" t="t" r="r" b="b"/>
              <a:pathLst>
                <a:path w="874" h="757" extrusionOk="0">
                  <a:moveTo>
                    <a:pt x="153" y="1"/>
                  </a:moveTo>
                  <a:cubicBezTo>
                    <a:pt x="56" y="84"/>
                    <a:pt x="1" y="195"/>
                    <a:pt x="1" y="319"/>
                  </a:cubicBezTo>
                  <a:cubicBezTo>
                    <a:pt x="1" y="562"/>
                    <a:pt x="195" y="756"/>
                    <a:pt x="437" y="756"/>
                  </a:cubicBezTo>
                  <a:cubicBezTo>
                    <a:pt x="680" y="756"/>
                    <a:pt x="874" y="562"/>
                    <a:pt x="874" y="319"/>
                  </a:cubicBezTo>
                  <a:cubicBezTo>
                    <a:pt x="874" y="195"/>
                    <a:pt x="819" y="84"/>
                    <a:pt x="722" y="1"/>
                  </a:cubicBezTo>
                  <a:cubicBezTo>
                    <a:pt x="645" y="70"/>
                    <a:pt x="541" y="105"/>
                    <a:pt x="437" y="111"/>
                  </a:cubicBezTo>
                  <a:cubicBezTo>
                    <a:pt x="333" y="105"/>
                    <a:pt x="229" y="70"/>
                    <a:pt x="1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45"/>
            <p:cNvSpPr/>
            <p:nvPr/>
          </p:nvSpPr>
          <p:spPr>
            <a:xfrm>
              <a:off x="7585839" y="759820"/>
              <a:ext cx="3598" cy="6489"/>
            </a:xfrm>
            <a:custGeom>
              <a:avLst/>
              <a:gdLst/>
              <a:ahLst/>
              <a:cxnLst/>
              <a:rect l="l" t="t" r="r" b="b"/>
              <a:pathLst>
                <a:path w="112" h="202" extrusionOk="0">
                  <a:moveTo>
                    <a:pt x="56" y="0"/>
                  </a:moveTo>
                  <a:cubicBezTo>
                    <a:pt x="28" y="0"/>
                    <a:pt x="1" y="49"/>
                    <a:pt x="1" y="104"/>
                  </a:cubicBezTo>
                  <a:cubicBezTo>
                    <a:pt x="1" y="160"/>
                    <a:pt x="28" y="201"/>
                    <a:pt x="56" y="201"/>
                  </a:cubicBezTo>
                  <a:cubicBezTo>
                    <a:pt x="84" y="201"/>
                    <a:pt x="112" y="160"/>
                    <a:pt x="112" y="104"/>
                  </a:cubicBezTo>
                  <a:cubicBezTo>
                    <a:pt x="112" y="49"/>
                    <a:pt x="84" y="0"/>
                    <a:pt x="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45"/>
            <p:cNvSpPr/>
            <p:nvPr/>
          </p:nvSpPr>
          <p:spPr>
            <a:xfrm>
              <a:off x="7486777" y="747357"/>
              <a:ext cx="43237" cy="122901"/>
            </a:xfrm>
            <a:custGeom>
              <a:avLst/>
              <a:gdLst/>
              <a:ahLst/>
              <a:cxnLst/>
              <a:rect l="l" t="t" r="r" b="b"/>
              <a:pathLst>
                <a:path w="1346" h="3826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998" y="1712"/>
                    <a:pt x="0" y="3826"/>
                  </a:cubicBezTo>
                  <a:lnTo>
                    <a:pt x="1345" y="3826"/>
                  </a:lnTo>
                  <a:cubicBezTo>
                    <a:pt x="1345" y="3826"/>
                    <a:pt x="506" y="36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45"/>
            <p:cNvSpPr/>
            <p:nvPr/>
          </p:nvSpPr>
          <p:spPr>
            <a:xfrm>
              <a:off x="7386591" y="797884"/>
              <a:ext cx="55925" cy="85285"/>
            </a:xfrm>
            <a:custGeom>
              <a:avLst/>
              <a:gdLst/>
              <a:ahLst/>
              <a:cxnLst/>
              <a:rect l="l" t="t" r="r" b="b"/>
              <a:pathLst>
                <a:path w="1741" h="2655" extrusionOk="0">
                  <a:moveTo>
                    <a:pt x="867" y="1"/>
                  </a:moveTo>
                  <a:cubicBezTo>
                    <a:pt x="389" y="1"/>
                    <a:pt x="1" y="597"/>
                    <a:pt x="1" y="1331"/>
                  </a:cubicBezTo>
                  <a:cubicBezTo>
                    <a:pt x="1" y="2059"/>
                    <a:pt x="389" y="2655"/>
                    <a:pt x="867" y="2655"/>
                  </a:cubicBezTo>
                  <a:cubicBezTo>
                    <a:pt x="1345" y="2655"/>
                    <a:pt x="1740" y="2059"/>
                    <a:pt x="1740" y="1331"/>
                  </a:cubicBezTo>
                  <a:cubicBezTo>
                    <a:pt x="1740" y="597"/>
                    <a:pt x="1345" y="1"/>
                    <a:pt x="8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45"/>
            <p:cNvSpPr/>
            <p:nvPr/>
          </p:nvSpPr>
          <p:spPr>
            <a:xfrm>
              <a:off x="7596086" y="789436"/>
              <a:ext cx="55700" cy="85285"/>
            </a:xfrm>
            <a:custGeom>
              <a:avLst/>
              <a:gdLst/>
              <a:ahLst/>
              <a:cxnLst/>
              <a:rect l="l" t="t" r="r" b="b"/>
              <a:pathLst>
                <a:path w="1734" h="2655" extrusionOk="0">
                  <a:moveTo>
                    <a:pt x="867" y="0"/>
                  </a:moveTo>
                  <a:cubicBezTo>
                    <a:pt x="389" y="0"/>
                    <a:pt x="0" y="596"/>
                    <a:pt x="0" y="1331"/>
                  </a:cubicBezTo>
                  <a:cubicBezTo>
                    <a:pt x="0" y="2059"/>
                    <a:pt x="389" y="2655"/>
                    <a:pt x="867" y="2655"/>
                  </a:cubicBezTo>
                  <a:cubicBezTo>
                    <a:pt x="1338" y="2655"/>
                    <a:pt x="1733" y="2059"/>
                    <a:pt x="1733" y="1331"/>
                  </a:cubicBezTo>
                  <a:cubicBezTo>
                    <a:pt x="1733" y="596"/>
                    <a:pt x="1338" y="0"/>
                    <a:pt x="8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45"/>
            <p:cNvSpPr/>
            <p:nvPr/>
          </p:nvSpPr>
          <p:spPr>
            <a:xfrm>
              <a:off x="7476081" y="916026"/>
              <a:ext cx="77961" cy="16350"/>
            </a:xfrm>
            <a:custGeom>
              <a:avLst/>
              <a:gdLst/>
              <a:ahLst/>
              <a:cxnLst/>
              <a:rect l="l" t="t" r="r" b="b"/>
              <a:pathLst>
                <a:path w="2427" h="509" extrusionOk="0">
                  <a:moveTo>
                    <a:pt x="1314" y="0"/>
                  </a:moveTo>
                  <a:cubicBezTo>
                    <a:pt x="595" y="0"/>
                    <a:pt x="1" y="509"/>
                    <a:pt x="1" y="509"/>
                  </a:cubicBezTo>
                  <a:lnTo>
                    <a:pt x="2427" y="509"/>
                  </a:lnTo>
                  <a:cubicBezTo>
                    <a:pt x="2064" y="127"/>
                    <a:pt x="1673" y="0"/>
                    <a:pt x="13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45"/>
            <p:cNvSpPr/>
            <p:nvPr/>
          </p:nvSpPr>
          <p:spPr>
            <a:xfrm>
              <a:off x="7282839" y="560668"/>
              <a:ext cx="168354" cy="237257"/>
            </a:xfrm>
            <a:custGeom>
              <a:avLst/>
              <a:gdLst/>
              <a:ahLst/>
              <a:cxnLst/>
              <a:rect l="l" t="t" r="r" b="b"/>
              <a:pathLst>
                <a:path w="5241" h="7386" extrusionOk="0">
                  <a:moveTo>
                    <a:pt x="4352" y="0"/>
                  </a:moveTo>
                  <a:cubicBezTo>
                    <a:pt x="2886" y="0"/>
                    <a:pt x="2531" y="1356"/>
                    <a:pt x="2531" y="1356"/>
                  </a:cubicBezTo>
                  <a:cubicBezTo>
                    <a:pt x="555" y="2617"/>
                    <a:pt x="1422" y="3331"/>
                    <a:pt x="1422" y="3331"/>
                  </a:cubicBezTo>
                  <a:cubicBezTo>
                    <a:pt x="1" y="4994"/>
                    <a:pt x="1422" y="5653"/>
                    <a:pt x="1422" y="5653"/>
                  </a:cubicBezTo>
                  <a:lnTo>
                    <a:pt x="2253" y="7386"/>
                  </a:lnTo>
                  <a:cubicBezTo>
                    <a:pt x="1775" y="2978"/>
                    <a:pt x="5241" y="143"/>
                    <a:pt x="5241" y="143"/>
                  </a:cubicBezTo>
                  <a:cubicBezTo>
                    <a:pt x="4907" y="43"/>
                    <a:pt x="4612" y="0"/>
                    <a:pt x="43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45"/>
            <p:cNvSpPr/>
            <p:nvPr/>
          </p:nvSpPr>
          <p:spPr>
            <a:xfrm>
              <a:off x="7574950" y="560668"/>
              <a:ext cx="168322" cy="237257"/>
            </a:xfrm>
            <a:custGeom>
              <a:avLst/>
              <a:gdLst/>
              <a:ahLst/>
              <a:cxnLst/>
              <a:rect l="l" t="t" r="r" b="b"/>
              <a:pathLst>
                <a:path w="5240" h="7386" extrusionOk="0">
                  <a:moveTo>
                    <a:pt x="888" y="0"/>
                  </a:moveTo>
                  <a:cubicBezTo>
                    <a:pt x="628" y="0"/>
                    <a:pt x="334" y="43"/>
                    <a:pt x="0" y="143"/>
                  </a:cubicBezTo>
                  <a:cubicBezTo>
                    <a:pt x="0" y="143"/>
                    <a:pt x="3458" y="2978"/>
                    <a:pt x="2980" y="7386"/>
                  </a:cubicBezTo>
                  <a:lnTo>
                    <a:pt x="3819" y="5653"/>
                  </a:lnTo>
                  <a:cubicBezTo>
                    <a:pt x="3819" y="5653"/>
                    <a:pt x="5240" y="4994"/>
                    <a:pt x="3819" y="3331"/>
                  </a:cubicBezTo>
                  <a:cubicBezTo>
                    <a:pt x="3819" y="3331"/>
                    <a:pt x="4685" y="2617"/>
                    <a:pt x="2710" y="1356"/>
                  </a:cubicBezTo>
                  <a:cubicBezTo>
                    <a:pt x="2710" y="1356"/>
                    <a:pt x="2355" y="0"/>
                    <a:pt x="8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45"/>
            <p:cNvSpPr/>
            <p:nvPr/>
          </p:nvSpPr>
          <p:spPr>
            <a:xfrm>
              <a:off x="7388165" y="565229"/>
              <a:ext cx="229772" cy="124796"/>
            </a:xfrm>
            <a:custGeom>
              <a:avLst/>
              <a:gdLst/>
              <a:ahLst/>
              <a:cxnLst/>
              <a:rect l="l" t="t" r="r" b="b"/>
              <a:pathLst>
                <a:path w="7153" h="3885" extrusionOk="0">
                  <a:moveTo>
                    <a:pt x="5981" y="3861"/>
                  </a:moveTo>
                  <a:cubicBezTo>
                    <a:pt x="5981" y="3861"/>
                    <a:pt x="5931" y="3865"/>
                    <a:pt x="5839" y="3870"/>
                  </a:cubicBezTo>
                  <a:lnTo>
                    <a:pt x="5839" y="3870"/>
                  </a:lnTo>
                  <a:cubicBezTo>
                    <a:pt x="5886" y="3868"/>
                    <a:pt x="5934" y="3865"/>
                    <a:pt x="5981" y="3861"/>
                  </a:cubicBezTo>
                  <a:close/>
                  <a:moveTo>
                    <a:pt x="1962" y="1"/>
                  </a:moveTo>
                  <a:cubicBezTo>
                    <a:pt x="160" y="576"/>
                    <a:pt x="0" y="2447"/>
                    <a:pt x="0" y="2447"/>
                  </a:cubicBezTo>
                  <a:cubicBezTo>
                    <a:pt x="1307" y="3714"/>
                    <a:pt x="3899" y="3884"/>
                    <a:pt x="5200" y="3884"/>
                  </a:cubicBezTo>
                  <a:cubicBezTo>
                    <a:pt x="5483" y="3884"/>
                    <a:pt x="5705" y="3876"/>
                    <a:pt x="5839" y="3870"/>
                  </a:cubicBezTo>
                  <a:lnTo>
                    <a:pt x="5839" y="3870"/>
                  </a:lnTo>
                  <a:cubicBezTo>
                    <a:pt x="5789" y="3872"/>
                    <a:pt x="5738" y="3873"/>
                    <a:pt x="5688" y="3873"/>
                  </a:cubicBezTo>
                  <a:cubicBezTo>
                    <a:pt x="3340" y="3873"/>
                    <a:pt x="1594" y="1699"/>
                    <a:pt x="1594" y="1699"/>
                  </a:cubicBezTo>
                  <a:lnTo>
                    <a:pt x="1594" y="1699"/>
                  </a:lnTo>
                  <a:cubicBezTo>
                    <a:pt x="2499" y="2485"/>
                    <a:pt x="3715" y="2701"/>
                    <a:pt x="4779" y="2701"/>
                  </a:cubicBezTo>
                  <a:cubicBezTo>
                    <a:pt x="6079" y="2701"/>
                    <a:pt x="7152" y="2378"/>
                    <a:pt x="7153" y="2378"/>
                  </a:cubicBezTo>
                  <a:lnTo>
                    <a:pt x="7153" y="2378"/>
                  </a:lnTo>
                  <a:cubicBezTo>
                    <a:pt x="6846" y="2437"/>
                    <a:pt x="6540" y="2462"/>
                    <a:pt x="6240" y="2462"/>
                  </a:cubicBezTo>
                  <a:cubicBezTo>
                    <a:pt x="4125" y="2462"/>
                    <a:pt x="2301" y="1186"/>
                    <a:pt x="2301" y="1186"/>
                  </a:cubicBezTo>
                  <a:lnTo>
                    <a:pt x="2301" y="1186"/>
                  </a:lnTo>
                  <a:cubicBezTo>
                    <a:pt x="2950" y="1512"/>
                    <a:pt x="3602" y="1614"/>
                    <a:pt x="4165" y="1614"/>
                  </a:cubicBezTo>
                  <a:cubicBezTo>
                    <a:pt x="5113" y="1614"/>
                    <a:pt x="5808" y="1325"/>
                    <a:pt x="5808" y="1325"/>
                  </a:cubicBezTo>
                  <a:lnTo>
                    <a:pt x="5808" y="1325"/>
                  </a:lnTo>
                  <a:cubicBezTo>
                    <a:pt x="5676" y="1333"/>
                    <a:pt x="5547" y="1338"/>
                    <a:pt x="5421" y="1338"/>
                  </a:cubicBezTo>
                  <a:cubicBezTo>
                    <a:pt x="3168" y="1338"/>
                    <a:pt x="1962" y="1"/>
                    <a:pt x="19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45"/>
            <p:cNvSpPr/>
            <p:nvPr/>
          </p:nvSpPr>
          <p:spPr>
            <a:xfrm>
              <a:off x="7322477" y="717067"/>
              <a:ext cx="57242" cy="123607"/>
            </a:xfrm>
            <a:custGeom>
              <a:avLst/>
              <a:gdLst/>
              <a:ahLst/>
              <a:cxnLst/>
              <a:rect l="l" t="t" r="r" b="b"/>
              <a:pathLst>
                <a:path w="1782" h="3848" extrusionOk="0">
                  <a:moveTo>
                    <a:pt x="1165" y="1"/>
                  </a:moveTo>
                  <a:lnTo>
                    <a:pt x="1" y="860"/>
                  </a:lnTo>
                  <a:cubicBezTo>
                    <a:pt x="306" y="2523"/>
                    <a:pt x="1782" y="3847"/>
                    <a:pt x="1782" y="3847"/>
                  </a:cubicBezTo>
                  <a:cubicBezTo>
                    <a:pt x="1519" y="3411"/>
                    <a:pt x="1297" y="2468"/>
                    <a:pt x="1297" y="2468"/>
                  </a:cubicBezTo>
                  <a:lnTo>
                    <a:pt x="1297" y="2468"/>
                  </a:lnTo>
                  <a:cubicBezTo>
                    <a:pt x="1359" y="2676"/>
                    <a:pt x="1657" y="3113"/>
                    <a:pt x="1657" y="3113"/>
                  </a:cubicBezTo>
                  <a:cubicBezTo>
                    <a:pt x="1324" y="2385"/>
                    <a:pt x="1165" y="1"/>
                    <a:pt x="11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45"/>
            <p:cNvSpPr/>
            <p:nvPr/>
          </p:nvSpPr>
          <p:spPr>
            <a:xfrm>
              <a:off x="7657759" y="706177"/>
              <a:ext cx="51011" cy="123350"/>
            </a:xfrm>
            <a:custGeom>
              <a:avLst/>
              <a:gdLst/>
              <a:ahLst/>
              <a:cxnLst/>
              <a:rect l="l" t="t" r="r" b="b"/>
              <a:pathLst>
                <a:path w="1588" h="3840" extrusionOk="0">
                  <a:moveTo>
                    <a:pt x="610" y="0"/>
                  </a:moveTo>
                  <a:cubicBezTo>
                    <a:pt x="610" y="0"/>
                    <a:pt x="451" y="2384"/>
                    <a:pt x="118" y="3112"/>
                  </a:cubicBezTo>
                  <a:cubicBezTo>
                    <a:pt x="118" y="3112"/>
                    <a:pt x="423" y="2668"/>
                    <a:pt x="478" y="2460"/>
                  </a:cubicBezTo>
                  <a:lnTo>
                    <a:pt x="478" y="2460"/>
                  </a:lnTo>
                  <a:cubicBezTo>
                    <a:pt x="478" y="2461"/>
                    <a:pt x="257" y="3417"/>
                    <a:pt x="0" y="3840"/>
                  </a:cubicBezTo>
                  <a:cubicBezTo>
                    <a:pt x="0" y="3840"/>
                    <a:pt x="1289" y="2447"/>
                    <a:pt x="1587" y="783"/>
                  </a:cubicBezTo>
                  <a:lnTo>
                    <a:pt x="6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45"/>
            <p:cNvSpPr/>
            <p:nvPr/>
          </p:nvSpPr>
          <p:spPr>
            <a:xfrm>
              <a:off x="7491467" y="551995"/>
              <a:ext cx="213711" cy="245930"/>
            </a:xfrm>
            <a:custGeom>
              <a:avLst/>
              <a:gdLst/>
              <a:ahLst/>
              <a:cxnLst/>
              <a:rect l="l" t="t" r="r" b="b"/>
              <a:pathLst>
                <a:path w="6653" h="7656" extrusionOk="0">
                  <a:moveTo>
                    <a:pt x="1623" y="1"/>
                  </a:moveTo>
                  <a:cubicBezTo>
                    <a:pt x="456" y="1"/>
                    <a:pt x="0" y="732"/>
                    <a:pt x="0" y="732"/>
                  </a:cubicBezTo>
                  <a:cubicBezTo>
                    <a:pt x="167" y="724"/>
                    <a:pt x="327" y="720"/>
                    <a:pt x="479" y="720"/>
                  </a:cubicBezTo>
                  <a:cubicBezTo>
                    <a:pt x="3411" y="720"/>
                    <a:pt x="3555" y="2111"/>
                    <a:pt x="3555" y="2111"/>
                  </a:cubicBezTo>
                  <a:cubicBezTo>
                    <a:pt x="5870" y="3760"/>
                    <a:pt x="5579" y="7656"/>
                    <a:pt x="5579" y="7656"/>
                  </a:cubicBezTo>
                  <a:cubicBezTo>
                    <a:pt x="6652" y="526"/>
                    <a:pt x="3336" y="308"/>
                    <a:pt x="3079" y="308"/>
                  </a:cubicBezTo>
                  <a:cubicBezTo>
                    <a:pt x="3069" y="308"/>
                    <a:pt x="3063" y="309"/>
                    <a:pt x="3063" y="309"/>
                  </a:cubicBezTo>
                  <a:cubicBezTo>
                    <a:pt x="2495" y="85"/>
                    <a:pt x="2019" y="1"/>
                    <a:pt x="16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45"/>
            <p:cNvSpPr/>
            <p:nvPr/>
          </p:nvSpPr>
          <p:spPr>
            <a:xfrm>
              <a:off x="7246799" y="604192"/>
              <a:ext cx="117343" cy="228006"/>
            </a:xfrm>
            <a:custGeom>
              <a:avLst/>
              <a:gdLst/>
              <a:ahLst/>
              <a:cxnLst/>
              <a:rect l="l" t="t" r="r" b="b"/>
              <a:pathLst>
                <a:path w="3653" h="7098" extrusionOk="0">
                  <a:moveTo>
                    <a:pt x="3653" y="1"/>
                  </a:moveTo>
                  <a:lnTo>
                    <a:pt x="3653" y="1"/>
                  </a:lnTo>
                  <a:cubicBezTo>
                    <a:pt x="0" y="1006"/>
                    <a:pt x="458" y="7098"/>
                    <a:pt x="458" y="7098"/>
                  </a:cubicBezTo>
                  <a:lnTo>
                    <a:pt x="2384" y="4201"/>
                  </a:lnTo>
                  <a:lnTo>
                    <a:pt x="365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45"/>
            <p:cNvSpPr/>
            <p:nvPr/>
          </p:nvSpPr>
          <p:spPr>
            <a:xfrm>
              <a:off x="7662866" y="604192"/>
              <a:ext cx="117376" cy="228006"/>
            </a:xfrm>
            <a:custGeom>
              <a:avLst/>
              <a:gdLst/>
              <a:ahLst/>
              <a:cxnLst/>
              <a:rect l="l" t="t" r="r" b="b"/>
              <a:pathLst>
                <a:path w="3654" h="7098" extrusionOk="0">
                  <a:moveTo>
                    <a:pt x="1" y="1"/>
                  </a:moveTo>
                  <a:lnTo>
                    <a:pt x="1269" y="4201"/>
                  </a:lnTo>
                  <a:lnTo>
                    <a:pt x="3196" y="7098"/>
                  </a:lnTo>
                  <a:cubicBezTo>
                    <a:pt x="3196" y="7098"/>
                    <a:pt x="3653" y="1006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45"/>
            <p:cNvSpPr/>
            <p:nvPr/>
          </p:nvSpPr>
          <p:spPr>
            <a:xfrm>
              <a:off x="7397737" y="705021"/>
              <a:ext cx="74171" cy="29456"/>
            </a:xfrm>
            <a:custGeom>
              <a:avLst/>
              <a:gdLst/>
              <a:ahLst/>
              <a:cxnLst/>
              <a:rect l="l" t="t" r="r" b="b"/>
              <a:pathLst>
                <a:path w="2309" h="917" extrusionOk="0">
                  <a:moveTo>
                    <a:pt x="2308" y="202"/>
                  </a:moveTo>
                  <a:cubicBezTo>
                    <a:pt x="2308" y="202"/>
                    <a:pt x="2308" y="202"/>
                    <a:pt x="2308" y="202"/>
                  </a:cubicBezTo>
                  <a:cubicBezTo>
                    <a:pt x="2308" y="202"/>
                    <a:pt x="2308" y="202"/>
                    <a:pt x="2308" y="202"/>
                  </a:cubicBezTo>
                  <a:close/>
                  <a:moveTo>
                    <a:pt x="1458" y="0"/>
                  </a:moveTo>
                  <a:cubicBezTo>
                    <a:pt x="999" y="0"/>
                    <a:pt x="438" y="186"/>
                    <a:pt x="0" y="916"/>
                  </a:cubicBezTo>
                  <a:cubicBezTo>
                    <a:pt x="0" y="916"/>
                    <a:pt x="606" y="159"/>
                    <a:pt x="1803" y="159"/>
                  </a:cubicBezTo>
                  <a:cubicBezTo>
                    <a:pt x="1961" y="159"/>
                    <a:pt x="2129" y="172"/>
                    <a:pt x="2308" y="202"/>
                  </a:cubicBezTo>
                  <a:lnTo>
                    <a:pt x="2308" y="202"/>
                  </a:lnTo>
                  <a:cubicBezTo>
                    <a:pt x="2301" y="201"/>
                    <a:pt x="1935" y="0"/>
                    <a:pt x="145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45"/>
            <p:cNvSpPr/>
            <p:nvPr/>
          </p:nvSpPr>
          <p:spPr>
            <a:xfrm>
              <a:off x="7554007" y="705021"/>
              <a:ext cx="74171" cy="29456"/>
            </a:xfrm>
            <a:custGeom>
              <a:avLst/>
              <a:gdLst/>
              <a:ahLst/>
              <a:cxnLst/>
              <a:rect l="l" t="t" r="r" b="b"/>
              <a:pathLst>
                <a:path w="2309" h="917" extrusionOk="0">
                  <a:moveTo>
                    <a:pt x="845" y="0"/>
                  </a:moveTo>
                  <a:cubicBezTo>
                    <a:pt x="367" y="0"/>
                    <a:pt x="1" y="202"/>
                    <a:pt x="1" y="202"/>
                  </a:cubicBezTo>
                  <a:cubicBezTo>
                    <a:pt x="179" y="172"/>
                    <a:pt x="348" y="159"/>
                    <a:pt x="506" y="159"/>
                  </a:cubicBezTo>
                  <a:cubicBezTo>
                    <a:pt x="1703" y="159"/>
                    <a:pt x="2308" y="916"/>
                    <a:pt x="2308" y="916"/>
                  </a:cubicBezTo>
                  <a:cubicBezTo>
                    <a:pt x="1867" y="186"/>
                    <a:pt x="1305" y="0"/>
                    <a:pt x="8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45"/>
            <p:cNvSpPr/>
            <p:nvPr/>
          </p:nvSpPr>
          <p:spPr>
            <a:xfrm>
              <a:off x="7641505" y="612223"/>
              <a:ext cx="97524" cy="155634"/>
            </a:xfrm>
            <a:custGeom>
              <a:avLst/>
              <a:gdLst/>
              <a:ahLst/>
              <a:cxnLst/>
              <a:rect l="l" t="t" r="r" b="b"/>
              <a:pathLst>
                <a:path w="3036" h="4845" extrusionOk="0">
                  <a:moveTo>
                    <a:pt x="839" y="0"/>
                  </a:moveTo>
                  <a:lnTo>
                    <a:pt x="839" y="0"/>
                  </a:lnTo>
                  <a:cubicBezTo>
                    <a:pt x="839" y="0"/>
                    <a:pt x="2648" y="1192"/>
                    <a:pt x="2585" y="2738"/>
                  </a:cubicBezTo>
                  <a:cubicBezTo>
                    <a:pt x="2585" y="2738"/>
                    <a:pt x="1872" y="922"/>
                    <a:pt x="506" y="167"/>
                  </a:cubicBezTo>
                  <a:lnTo>
                    <a:pt x="506" y="167"/>
                  </a:lnTo>
                  <a:cubicBezTo>
                    <a:pt x="506" y="167"/>
                    <a:pt x="1934" y="1400"/>
                    <a:pt x="2080" y="3424"/>
                  </a:cubicBezTo>
                  <a:cubicBezTo>
                    <a:pt x="2080" y="3424"/>
                    <a:pt x="1525" y="1393"/>
                    <a:pt x="0" y="479"/>
                  </a:cubicBezTo>
                  <a:lnTo>
                    <a:pt x="0" y="479"/>
                  </a:lnTo>
                  <a:cubicBezTo>
                    <a:pt x="0" y="479"/>
                    <a:pt x="1768" y="3147"/>
                    <a:pt x="1296" y="4845"/>
                  </a:cubicBezTo>
                  <a:cubicBezTo>
                    <a:pt x="1296" y="4845"/>
                    <a:pt x="2800" y="3285"/>
                    <a:pt x="3036" y="2599"/>
                  </a:cubicBezTo>
                  <a:cubicBezTo>
                    <a:pt x="3036" y="2599"/>
                    <a:pt x="2738" y="749"/>
                    <a:pt x="8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45"/>
            <p:cNvSpPr/>
            <p:nvPr/>
          </p:nvSpPr>
          <p:spPr>
            <a:xfrm>
              <a:off x="7294884" y="606858"/>
              <a:ext cx="97524" cy="155666"/>
            </a:xfrm>
            <a:custGeom>
              <a:avLst/>
              <a:gdLst/>
              <a:ahLst/>
              <a:cxnLst/>
              <a:rect l="l" t="t" r="r" b="b"/>
              <a:pathLst>
                <a:path w="3036" h="4846" extrusionOk="0">
                  <a:moveTo>
                    <a:pt x="2197" y="1"/>
                  </a:moveTo>
                  <a:lnTo>
                    <a:pt x="2197" y="1"/>
                  </a:lnTo>
                  <a:cubicBezTo>
                    <a:pt x="298" y="749"/>
                    <a:pt x="0" y="2600"/>
                    <a:pt x="0" y="2600"/>
                  </a:cubicBezTo>
                  <a:cubicBezTo>
                    <a:pt x="236" y="3286"/>
                    <a:pt x="1740" y="4846"/>
                    <a:pt x="1740" y="4846"/>
                  </a:cubicBezTo>
                  <a:cubicBezTo>
                    <a:pt x="1269" y="3148"/>
                    <a:pt x="3036" y="479"/>
                    <a:pt x="3036" y="479"/>
                  </a:cubicBezTo>
                  <a:lnTo>
                    <a:pt x="3036" y="479"/>
                  </a:lnTo>
                  <a:cubicBezTo>
                    <a:pt x="1511" y="1387"/>
                    <a:pt x="964" y="3425"/>
                    <a:pt x="957" y="3432"/>
                  </a:cubicBezTo>
                  <a:cubicBezTo>
                    <a:pt x="1102" y="1401"/>
                    <a:pt x="2537" y="174"/>
                    <a:pt x="2537" y="174"/>
                  </a:cubicBezTo>
                  <a:lnTo>
                    <a:pt x="2537" y="174"/>
                  </a:lnTo>
                  <a:cubicBezTo>
                    <a:pt x="1165" y="923"/>
                    <a:pt x="458" y="2746"/>
                    <a:pt x="458" y="2746"/>
                  </a:cubicBezTo>
                  <a:cubicBezTo>
                    <a:pt x="388" y="1200"/>
                    <a:pt x="2197" y="1"/>
                    <a:pt x="21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45"/>
            <p:cNvSpPr/>
            <p:nvPr/>
          </p:nvSpPr>
          <p:spPr>
            <a:xfrm>
              <a:off x="7618121" y="729979"/>
              <a:ext cx="180593" cy="249174"/>
            </a:xfrm>
            <a:custGeom>
              <a:avLst/>
              <a:gdLst/>
              <a:ahLst/>
              <a:cxnLst/>
              <a:rect l="l" t="t" r="r" b="b"/>
              <a:pathLst>
                <a:path w="5622" h="7757" extrusionOk="0">
                  <a:moveTo>
                    <a:pt x="3958" y="1"/>
                  </a:moveTo>
                  <a:cubicBezTo>
                    <a:pt x="4138" y="2454"/>
                    <a:pt x="2031" y="3889"/>
                    <a:pt x="2031" y="3889"/>
                  </a:cubicBezTo>
                  <a:cubicBezTo>
                    <a:pt x="2211" y="6093"/>
                    <a:pt x="1" y="7423"/>
                    <a:pt x="1" y="7423"/>
                  </a:cubicBezTo>
                  <a:cubicBezTo>
                    <a:pt x="2336" y="6848"/>
                    <a:pt x="3001" y="4873"/>
                    <a:pt x="3002" y="4873"/>
                  </a:cubicBezTo>
                  <a:lnTo>
                    <a:pt x="3002" y="4873"/>
                  </a:lnTo>
                  <a:cubicBezTo>
                    <a:pt x="2988" y="6280"/>
                    <a:pt x="881" y="7756"/>
                    <a:pt x="881" y="7756"/>
                  </a:cubicBezTo>
                  <a:cubicBezTo>
                    <a:pt x="2544" y="7084"/>
                    <a:pt x="3764" y="4769"/>
                    <a:pt x="3764" y="4769"/>
                  </a:cubicBezTo>
                  <a:lnTo>
                    <a:pt x="3764" y="4769"/>
                  </a:lnTo>
                  <a:cubicBezTo>
                    <a:pt x="3639" y="6481"/>
                    <a:pt x="1671" y="7756"/>
                    <a:pt x="1671" y="7756"/>
                  </a:cubicBezTo>
                  <a:cubicBezTo>
                    <a:pt x="5621" y="5573"/>
                    <a:pt x="4339" y="2454"/>
                    <a:pt x="4339" y="2454"/>
                  </a:cubicBezTo>
                  <a:cubicBezTo>
                    <a:pt x="4381" y="604"/>
                    <a:pt x="3965" y="1"/>
                    <a:pt x="39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45"/>
            <p:cNvSpPr/>
            <p:nvPr/>
          </p:nvSpPr>
          <p:spPr>
            <a:xfrm>
              <a:off x="7237676" y="750023"/>
              <a:ext cx="180561" cy="249367"/>
            </a:xfrm>
            <a:custGeom>
              <a:avLst/>
              <a:gdLst/>
              <a:ahLst/>
              <a:cxnLst/>
              <a:rect l="l" t="t" r="r" b="b"/>
              <a:pathLst>
                <a:path w="5621" h="7763" extrusionOk="0">
                  <a:moveTo>
                    <a:pt x="1663" y="0"/>
                  </a:moveTo>
                  <a:cubicBezTo>
                    <a:pt x="1663" y="1"/>
                    <a:pt x="1241" y="610"/>
                    <a:pt x="1289" y="2461"/>
                  </a:cubicBezTo>
                  <a:cubicBezTo>
                    <a:pt x="1289" y="2461"/>
                    <a:pt x="0" y="5580"/>
                    <a:pt x="3957" y="7763"/>
                  </a:cubicBezTo>
                  <a:cubicBezTo>
                    <a:pt x="3957" y="7763"/>
                    <a:pt x="1989" y="6488"/>
                    <a:pt x="1857" y="4776"/>
                  </a:cubicBezTo>
                  <a:lnTo>
                    <a:pt x="1857" y="4776"/>
                  </a:lnTo>
                  <a:cubicBezTo>
                    <a:pt x="1858" y="4776"/>
                    <a:pt x="3084" y="7084"/>
                    <a:pt x="4741" y="7763"/>
                  </a:cubicBezTo>
                  <a:cubicBezTo>
                    <a:pt x="4741" y="7763"/>
                    <a:pt x="2641" y="6280"/>
                    <a:pt x="2627" y="4880"/>
                  </a:cubicBezTo>
                  <a:lnTo>
                    <a:pt x="2627" y="4880"/>
                  </a:lnTo>
                  <a:cubicBezTo>
                    <a:pt x="2627" y="4880"/>
                    <a:pt x="3285" y="6855"/>
                    <a:pt x="5621" y="7423"/>
                  </a:cubicBezTo>
                  <a:cubicBezTo>
                    <a:pt x="5621" y="7423"/>
                    <a:pt x="3417" y="6099"/>
                    <a:pt x="3597" y="3895"/>
                  </a:cubicBezTo>
                  <a:cubicBezTo>
                    <a:pt x="3597" y="3895"/>
                    <a:pt x="1490" y="2461"/>
                    <a:pt x="16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45"/>
            <p:cNvSpPr/>
            <p:nvPr/>
          </p:nvSpPr>
          <p:spPr>
            <a:xfrm>
              <a:off x="7184227" y="1521641"/>
              <a:ext cx="668373" cy="918607"/>
            </a:xfrm>
            <a:custGeom>
              <a:avLst/>
              <a:gdLst/>
              <a:ahLst/>
              <a:cxnLst/>
              <a:rect l="l" t="t" r="r" b="b"/>
              <a:pathLst>
                <a:path w="20807" h="28597" extrusionOk="0">
                  <a:moveTo>
                    <a:pt x="19705" y="0"/>
                  </a:moveTo>
                  <a:cubicBezTo>
                    <a:pt x="19552" y="361"/>
                    <a:pt x="19393" y="721"/>
                    <a:pt x="19226" y="1088"/>
                  </a:cubicBezTo>
                  <a:cubicBezTo>
                    <a:pt x="18131" y="3486"/>
                    <a:pt x="16794" y="5607"/>
                    <a:pt x="15345" y="7347"/>
                  </a:cubicBezTo>
                  <a:cubicBezTo>
                    <a:pt x="14631" y="18581"/>
                    <a:pt x="10133" y="27238"/>
                    <a:pt x="4693" y="27238"/>
                  </a:cubicBezTo>
                  <a:cubicBezTo>
                    <a:pt x="3237" y="27238"/>
                    <a:pt x="1858" y="26621"/>
                    <a:pt x="590" y="25505"/>
                  </a:cubicBezTo>
                  <a:cubicBezTo>
                    <a:pt x="333" y="26524"/>
                    <a:pt x="132" y="27557"/>
                    <a:pt x="1" y="28596"/>
                  </a:cubicBezTo>
                  <a:lnTo>
                    <a:pt x="20807" y="28596"/>
                  </a:lnTo>
                  <a:cubicBezTo>
                    <a:pt x="20245" y="24431"/>
                    <a:pt x="19060" y="22075"/>
                    <a:pt x="18277" y="20917"/>
                  </a:cubicBezTo>
                  <a:lnTo>
                    <a:pt x="18270" y="20806"/>
                  </a:lnTo>
                  <a:lnTo>
                    <a:pt x="18152" y="20737"/>
                  </a:lnTo>
                  <a:cubicBezTo>
                    <a:pt x="17965" y="20460"/>
                    <a:pt x="17757" y="20210"/>
                    <a:pt x="17515" y="19988"/>
                  </a:cubicBezTo>
                  <a:lnTo>
                    <a:pt x="17515" y="20065"/>
                  </a:lnTo>
                  <a:lnTo>
                    <a:pt x="16932" y="16710"/>
                  </a:lnTo>
                  <a:lnTo>
                    <a:pt x="19705" y="0"/>
                  </a:lnTo>
                  <a:close/>
                </a:path>
              </a:pathLst>
            </a:custGeom>
            <a:solidFill>
              <a:srgbClr val="472501">
                <a:alpha val="29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45"/>
            <p:cNvSpPr/>
            <p:nvPr/>
          </p:nvSpPr>
          <p:spPr>
            <a:xfrm>
              <a:off x="7184227" y="2440085"/>
              <a:ext cx="680612" cy="148856"/>
            </a:xfrm>
            <a:custGeom>
              <a:avLst/>
              <a:gdLst/>
              <a:ahLst/>
              <a:cxnLst/>
              <a:rect l="l" t="t" r="r" b="b"/>
              <a:pathLst>
                <a:path w="21188" h="4634" extrusionOk="0">
                  <a:moveTo>
                    <a:pt x="355" y="1"/>
                  </a:moveTo>
                  <a:cubicBezTo>
                    <a:pt x="124" y="1"/>
                    <a:pt x="1" y="3"/>
                    <a:pt x="1" y="3"/>
                  </a:cubicBezTo>
                  <a:lnTo>
                    <a:pt x="779" y="3"/>
                  </a:lnTo>
                  <a:cubicBezTo>
                    <a:pt x="612" y="1"/>
                    <a:pt x="470" y="1"/>
                    <a:pt x="355" y="1"/>
                  </a:cubicBezTo>
                  <a:close/>
                  <a:moveTo>
                    <a:pt x="779" y="3"/>
                  </a:moveTo>
                  <a:cubicBezTo>
                    <a:pt x="3708" y="36"/>
                    <a:pt x="14261" y="453"/>
                    <a:pt x="21188" y="4633"/>
                  </a:cubicBezTo>
                  <a:cubicBezTo>
                    <a:pt x="21188" y="4633"/>
                    <a:pt x="20980" y="1098"/>
                    <a:pt x="20807" y="3"/>
                  </a:cubicBezTo>
                  <a:close/>
                </a:path>
              </a:pathLst>
            </a:custGeom>
            <a:solidFill>
              <a:srgbClr val="472501">
                <a:alpha val="29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Subtitle 19">
            <a:extLst>
              <a:ext uri="{FF2B5EF4-FFF2-40B4-BE49-F238E27FC236}">
                <a16:creationId xmlns:a16="http://schemas.microsoft.com/office/drawing/2014/main" id="{64C8FE43-A8AD-F460-60B9-76C007C37D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925" y="2068964"/>
            <a:ext cx="6891096" cy="1169391"/>
          </a:xfrm>
        </p:spPr>
        <p:txBody>
          <a:bodyPr/>
          <a:lstStyle/>
          <a:p>
            <a:pPr marL="469900" indent="-342900" algn="l">
              <a:buFont typeface="Arial" panose="020B0604020202020204" pitchFamily="34" charset="0"/>
              <a:buChar char="•"/>
            </a:pPr>
            <a:r>
              <a:rPr lang="pt-BR" dirty="0"/>
              <a:t>Descrita por Sabouraud em 1905, com poucos casos publicados na literatura</a:t>
            </a:r>
          </a:p>
          <a:p>
            <a:pPr marL="127000" indent="0" algn="l"/>
            <a:endParaRPr lang="pt-BR" dirty="0"/>
          </a:p>
          <a:p>
            <a:pPr marL="469900" indent="-342900" algn="l">
              <a:buFont typeface="Arial" panose="020B0604020202020204" pitchFamily="34" charset="0"/>
              <a:buChar char="•"/>
            </a:pPr>
            <a:r>
              <a:rPr lang="pt-BR" dirty="0"/>
              <a:t> Em 1926, foi estudada por Brauer como parte da Síndrome de Brauer</a:t>
            </a:r>
          </a:p>
        </p:txBody>
      </p:sp>
      <p:pic>
        <p:nvPicPr>
          <p:cNvPr id="5" name="Picture 2" descr="Hospital Central do Exército">
            <a:extLst>
              <a:ext uri="{FF2B5EF4-FFF2-40B4-BE49-F238E27FC236}">
                <a16:creationId xmlns:a16="http://schemas.microsoft.com/office/drawing/2014/main" id="{36C1113A-2417-D70F-DBE8-4F9BF63A989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5" y="147046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oogle Shape;3487;p59">
            <a:extLst>
              <a:ext uri="{FF2B5EF4-FFF2-40B4-BE49-F238E27FC236}">
                <a16:creationId xmlns:a16="http://schemas.microsoft.com/office/drawing/2014/main" id="{7936D2AF-021A-18EC-88B4-694B2AB5872F}"/>
              </a:ext>
            </a:extLst>
          </p:cNvPr>
          <p:cNvGrpSpPr/>
          <p:nvPr/>
        </p:nvGrpSpPr>
        <p:grpSpPr>
          <a:xfrm>
            <a:off x="4722316" y="570615"/>
            <a:ext cx="292883" cy="292903"/>
            <a:chOff x="1414152" y="1955222"/>
            <a:chExt cx="292883" cy="292903"/>
          </a:xfrm>
        </p:grpSpPr>
        <p:sp>
          <p:nvSpPr>
            <p:cNvPr id="7" name="Google Shape;3488;p59">
              <a:extLst>
                <a:ext uri="{FF2B5EF4-FFF2-40B4-BE49-F238E27FC236}">
                  <a16:creationId xmlns:a16="http://schemas.microsoft.com/office/drawing/2014/main" id="{5B9764CF-F6CB-77B2-5A38-080A6430DF8F}"/>
                </a:ext>
              </a:extLst>
            </p:cNvPr>
            <p:cNvSpPr/>
            <p:nvPr/>
          </p:nvSpPr>
          <p:spPr>
            <a:xfrm>
              <a:off x="1534797" y="1990158"/>
              <a:ext cx="51874" cy="47674"/>
            </a:xfrm>
            <a:custGeom>
              <a:avLst/>
              <a:gdLst/>
              <a:ahLst/>
              <a:cxnLst/>
              <a:rect l="l" t="t" r="r" b="b"/>
              <a:pathLst>
                <a:path w="2594" h="2384" extrusionOk="0">
                  <a:moveTo>
                    <a:pt x="1297" y="0"/>
                  </a:moveTo>
                  <a:cubicBezTo>
                    <a:pt x="1140" y="0"/>
                    <a:pt x="982" y="107"/>
                    <a:pt x="982" y="319"/>
                  </a:cubicBezTo>
                  <a:lnTo>
                    <a:pt x="982" y="875"/>
                  </a:lnTo>
                  <a:lnTo>
                    <a:pt x="426" y="875"/>
                  </a:lnTo>
                  <a:cubicBezTo>
                    <a:pt x="1" y="875"/>
                    <a:pt x="1" y="1505"/>
                    <a:pt x="426" y="1505"/>
                  </a:cubicBezTo>
                  <a:lnTo>
                    <a:pt x="982" y="1505"/>
                  </a:lnTo>
                  <a:lnTo>
                    <a:pt x="982" y="2076"/>
                  </a:lnTo>
                  <a:cubicBezTo>
                    <a:pt x="982" y="2281"/>
                    <a:pt x="1140" y="2384"/>
                    <a:pt x="1297" y="2384"/>
                  </a:cubicBezTo>
                  <a:cubicBezTo>
                    <a:pt x="1455" y="2384"/>
                    <a:pt x="1612" y="2281"/>
                    <a:pt x="1612" y="2076"/>
                  </a:cubicBezTo>
                  <a:lnTo>
                    <a:pt x="1612" y="1505"/>
                  </a:lnTo>
                  <a:lnTo>
                    <a:pt x="2183" y="1505"/>
                  </a:lnTo>
                  <a:cubicBezTo>
                    <a:pt x="2593" y="1505"/>
                    <a:pt x="2593" y="875"/>
                    <a:pt x="2183" y="875"/>
                  </a:cubicBezTo>
                  <a:lnTo>
                    <a:pt x="1612" y="875"/>
                  </a:lnTo>
                  <a:lnTo>
                    <a:pt x="1612" y="319"/>
                  </a:lnTo>
                  <a:cubicBezTo>
                    <a:pt x="1612" y="107"/>
                    <a:pt x="1455" y="0"/>
                    <a:pt x="12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489;p59">
              <a:extLst>
                <a:ext uri="{FF2B5EF4-FFF2-40B4-BE49-F238E27FC236}">
                  <a16:creationId xmlns:a16="http://schemas.microsoft.com/office/drawing/2014/main" id="{75E82FB7-EBA2-6900-FEE4-421A8FF46574}"/>
                </a:ext>
              </a:extLst>
            </p:cNvPr>
            <p:cNvSpPr/>
            <p:nvPr/>
          </p:nvSpPr>
          <p:spPr>
            <a:xfrm>
              <a:off x="1414152" y="1955222"/>
              <a:ext cx="292883" cy="292903"/>
            </a:xfrm>
            <a:custGeom>
              <a:avLst/>
              <a:gdLst/>
              <a:ahLst/>
              <a:cxnLst/>
              <a:rect l="l" t="t" r="r" b="b"/>
              <a:pathLst>
                <a:path w="14646" h="14647" extrusionOk="0">
                  <a:moveTo>
                    <a:pt x="2387" y="5727"/>
                  </a:moveTo>
                  <a:lnTo>
                    <a:pt x="2387" y="14017"/>
                  </a:lnTo>
                  <a:lnTo>
                    <a:pt x="630" y="14017"/>
                  </a:lnTo>
                  <a:lnTo>
                    <a:pt x="630" y="5727"/>
                  </a:lnTo>
                  <a:close/>
                  <a:moveTo>
                    <a:pt x="8494" y="11088"/>
                  </a:moveTo>
                  <a:lnTo>
                    <a:pt x="8480" y="14017"/>
                  </a:lnTo>
                  <a:lnTo>
                    <a:pt x="6049" y="14017"/>
                  </a:lnTo>
                  <a:lnTo>
                    <a:pt x="6049" y="11088"/>
                  </a:lnTo>
                  <a:close/>
                  <a:moveTo>
                    <a:pt x="9651" y="631"/>
                  </a:moveTo>
                  <a:lnTo>
                    <a:pt x="9651" y="2007"/>
                  </a:lnTo>
                  <a:cubicBezTo>
                    <a:pt x="9651" y="2168"/>
                    <a:pt x="9798" y="2315"/>
                    <a:pt x="9974" y="2315"/>
                  </a:cubicBezTo>
                  <a:lnTo>
                    <a:pt x="11629" y="2315"/>
                  </a:lnTo>
                  <a:lnTo>
                    <a:pt x="11629" y="14017"/>
                  </a:lnTo>
                  <a:lnTo>
                    <a:pt x="9124" y="14017"/>
                  </a:lnTo>
                  <a:lnTo>
                    <a:pt x="9124" y="10765"/>
                  </a:lnTo>
                  <a:cubicBezTo>
                    <a:pt x="9124" y="10590"/>
                    <a:pt x="8978" y="10458"/>
                    <a:pt x="8802" y="10458"/>
                  </a:cubicBezTo>
                  <a:lnTo>
                    <a:pt x="5726" y="10458"/>
                  </a:lnTo>
                  <a:cubicBezTo>
                    <a:pt x="5565" y="10458"/>
                    <a:pt x="5419" y="10590"/>
                    <a:pt x="5419" y="10765"/>
                  </a:cubicBezTo>
                  <a:lnTo>
                    <a:pt x="5419" y="14017"/>
                  </a:lnTo>
                  <a:lnTo>
                    <a:pt x="3017" y="14017"/>
                  </a:lnTo>
                  <a:lnTo>
                    <a:pt x="3017" y="2315"/>
                  </a:lnTo>
                  <a:lnTo>
                    <a:pt x="4731" y="2315"/>
                  </a:lnTo>
                  <a:cubicBezTo>
                    <a:pt x="4906" y="2315"/>
                    <a:pt x="5053" y="2168"/>
                    <a:pt x="5053" y="2007"/>
                  </a:cubicBezTo>
                  <a:lnTo>
                    <a:pt x="5053" y="631"/>
                  </a:lnTo>
                  <a:close/>
                  <a:moveTo>
                    <a:pt x="14016" y="5727"/>
                  </a:moveTo>
                  <a:lnTo>
                    <a:pt x="14016" y="14017"/>
                  </a:lnTo>
                  <a:lnTo>
                    <a:pt x="12273" y="14017"/>
                  </a:lnTo>
                  <a:lnTo>
                    <a:pt x="12273" y="5727"/>
                  </a:lnTo>
                  <a:close/>
                  <a:moveTo>
                    <a:pt x="4731" y="1"/>
                  </a:moveTo>
                  <a:cubicBezTo>
                    <a:pt x="4555" y="1"/>
                    <a:pt x="4423" y="147"/>
                    <a:pt x="4423" y="323"/>
                  </a:cubicBezTo>
                  <a:lnTo>
                    <a:pt x="4423" y="1685"/>
                  </a:lnTo>
                  <a:lnTo>
                    <a:pt x="2695" y="1685"/>
                  </a:lnTo>
                  <a:cubicBezTo>
                    <a:pt x="2519" y="1685"/>
                    <a:pt x="2373" y="1832"/>
                    <a:pt x="2387" y="2007"/>
                  </a:cubicBezTo>
                  <a:lnTo>
                    <a:pt x="2387" y="5098"/>
                  </a:lnTo>
                  <a:lnTo>
                    <a:pt x="322" y="5098"/>
                  </a:lnTo>
                  <a:cubicBezTo>
                    <a:pt x="146" y="5098"/>
                    <a:pt x="0" y="5244"/>
                    <a:pt x="0" y="5420"/>
                  </a:cubicBezTo>
                  <a:lnTo>
                    <a:pt x="0" y="14324"/>
                  </a:lnTo>
                  <a:cubicBezTo>
                    <a:pt x="0" y="14500"/>
                    <a:pt x="146" y="14646"/>
                    <a:pt x="322" y="14646"/>
                  </a:cubicBezTo>
                  <a:lnTo>
                    <a:pt x="14338" y="14646"/>
                  </a:lnTo>
                  <a:cubicBezTo>
                    <a:pt x="14499" y="14646"/>
                    <a:pt x="14646" y="14500"/>
                    <a:pt x="14646" y="14324"/>
                  </a:cubicBezTo>
                  <a:lnTo>
                    <a:pt x="14646" y="5420"/>
                  </a:lnTo>
                  <a:cubicBezTo>
                    <a:pt x="14646" y="5244"/>
                    <a:pt x="14499" y="5098"/>
                    <a:pt x="14338" y="5098"/>
                  </a:cubicBezTo>
                  <a:lnTo>
                    <a:pt x="12273" y="5098"/>
                  </a:lnTo>
                  <a:lnTo>
                    <a:pt x="12273" y="2007"/>
                  </a:lnTo>
                  <a:cubicBezTo>
                    <a:pt x="12273" y="1832"/>
                    <a:pt x="12127" y="1685"/>
                    <a:pt x="11951" y="1685"/>
                  </a:cubicBezTo>
                  <a:lnTo>
                    <a:pt x="10281" y="1685"/>
                  </a:lnTo>
                  <a:lnTo>
                    <a:pt x="10281" y="323"/>
                  </a:lnTo>
                  <a:cubicBezTo>
                    <a:pt x="10281" y="147"/>
                    <a:pt x="10149" y="1"/>
                    <a:pt x="99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490;p59">
              <a:extLst>
                <a:ext uri="{FF2B5EF4-FFF2-40B4-BE49-F238E27FC236}">
                  <a16:creationId xmlns:a16="http://schemas.microsoft.com/office/drawing/2014/main" id="{B3C1807C-862D-9B1D-ED3A-419DC67C9FF5}"/>
                </a:ext>
              </a:extLst>
            </p:cNvPr>
            <p:cNvSpPr/>
            <p:nvPr/>
          </p:nvSpPr>
          <p:spPr>
            <a:xfrm>
              <a:off x="1591630" y="2129780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10" y="0"/>
                  </a:moveTo>
                  <a:cubicBezTo>
                    <a:pt x="0" y="0"/>
                    <a:pt x="5" y="616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1"/>
                    <a:pt x="894" y="1"/>
                  </a:cubicBezTo>
                  <a:lnTo>
                    <a:pt x="425" y="1"/>
                  </a:lnTo>
                  <a:cubicBezTo>
                    <a:pt x="420" y="0"/>
                    <a:pt x="415" y="0"/>
                    <a:pt x="4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491;p59">
              <a:extLst>
                <a:ext uri="{FF2B5EF4-FFF2-40B4-BE49-F238E27FC236}">
                  <a16:creationId xmlns:a16="http://schemas.microsoft.com/office/drawing/2014/main" id="{4888AFEA-77F2-E2B8-D75B-099F76FC5291}"/>
                </a:ext>
              </a:extLst>
            </p:cNvPr>
            <p:cNvSpPr/>
            <p:nvPr/>
          </p:nvSpPr>
          <p:spPr>
            <a:xfrm>
              <a:off x="1547395" y="2129780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11" y="0"/>
                  </a:moveTo>
                  <a:cubicBezTo>
                    <a:pt x="1" y="0"/>
                    <a:pt x="6" y="616"/>
                    <a:pt x="425" y="630"/>
                  </a:cubicBezTo>
                  <a:lnTo>
                    <a:pt x="894" y="630"/>
                  </a:lnTo>
                  <a:cubicBezTo>
                    <a:pt x="1319" y="630"/>
                    <a:pt x="1319" y="1"/>
                    <a:pt x="894" y="1"/>
                  </a:cubicBezTo>
                  <a:lnTo>
                    <a:pt x="425" y="1"/>
                  </a:lnTo>
                  <a:cubicBezTo>
                    <a:pt x="421" y="0"/>
                    <a:pt x="416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492;p59">
              <a:extLst>
                <a:ext uri="{FF2B5EF4-FFF2-40B4-BE49-F238E27FC236}">
                  <a16:creationId xmlns:a16="http://schemas.microsoft.com/office/drawing/2014/main" id="{23411D73-AB8F-1B9E-AA11-B05D9EDC41E2}"/>
                </a:ext>
              </a:extLst>
            </p:cNvPr>
            <p:cNvSpPr/>
            <p:nvPr/>
          </p:nvSpPr>
          <p:spPr>
            <a:xfrm>
              <a:off x="1503181" y="2129780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11" y="0"/>
                  </a:moveTo>
                  <a:cubicBezTo>
                    <a:pt x="0" y="0"/>
                    <a:pt x="5" y="616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1"/>
                    <a:pt x="894" y="1"/>
                  </a:cubicBezTo>
                  <a:lnTo>
                    <a:pt x="425" y="1"/>
                  </a:lnTo>
                  <a:cubicBezTo>
                    <a:pt x="420" y="0"/>
                    <a:pt x="415" y="0"/>
                    <a:pt x="4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93;p59">
              <a:extLst>
                <a:ext uri="{FF2B5EF4-FFF2-40B4-BE49-F238E27FC236}">
                  <a16:creationId xmlns:a16="http://schemas.microsoft.com/office/drawing/2014/main" id="{8E34D563-4A0E-856C-58D7-0C4AA6D565FE}"/>
                </a:ext>
              </a:extLst>
            </p:cNvPr>
            <p:cNvSpPr/>
            <p:nvPr/>
          </p:nvSpPr>
          <p:spPr>
            <a:xfrm>
              <a:off x="1591630" y="2059789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25" y="0"/>
                  </a:moveTo>
                  <a:cubicBezTo>
                    <a:pt x="0" y="0"/>
                    <a:pt x="0" y="630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94;p59">
              <a:extLst>
                <a:ext uri="{FF2B5EF4-FFF2-40B4-BE49-F238E27FC236}">
                  <a16:creationId xmlns:a16="http://schemas.microsoft.com/office/drawing/2014/main" id="{384BB9FF-6451-C27A-8EBD-EB013E493ADD}"/>
                </a:ext>
              </a:extLst>
            </p:cNvPr>
            <p:cNvSpPr/>
            <p:nvPr/>
          </p:nvSpPr>
          <p:spPr>
            <a:xfrm>
              <a:off x="1547395" y="2059789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25" y="0"/>
                  </a:moveTo>
                  <a:cubicBezTo>
                    <a:pt x="1" y="0"/>
                    <a:pt x="1" y="630"/>
                    <a:pt x="425" y="630"/>
                  </a:cubicBezTo>
                  <a:lnTo>
                    <a:pt x="894" y="630"/>
                  </a:lnTo>
                  <a:cubicBezTo>
                    <a:pt x="1319" y="630"/>
                    <a:pt x="1319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495;p59">
              <a:extLst>
                <a:ext uri="{FF2B5EF4-FFF2-40B4-BE49-F238E27FC236}">
                  <a16:creationId xmlns:a16="http://schemas.microsoft.com/office/drawing/2014/main" id="{9CC44302-D8CD-DA8E-8760-99E6C890B2CD}"/>
                </a:ext>
              </a:extLst>
            </p:cNvPr>
            <p:cNvSpPr/>
            <p:nvPr/>
          </p:nvSpPr>
          <p:spPr>
            <a:xfrm>
              <a:off x="1503181" y="2059789"/>
              <a:ext cx="26377" cy="12618"/>
            </a:xfrm>
            <a:custGeom>
              <a:avLst/>
              <a:gdLst/>
              <a:ahLst/>
              <a:cxnLst/>
              <a:rect l="l" t="t" r="r" b="b"/>
              <a:pathLst>
                <a:path w="1319" h="631" extrusionOk="0">
                  <a:moveTo>
                    <a:pt x="425" y="0"/>
                  </a:moveTo>
                  <a:cubicBezTo>
                    <a:pt x="0" y="0"/>
                    <a:pt x="0" y="630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496;p59">
              <a:extLst>
                <a:ext uri="{FF2B5EF4-FFF2-40B4-BE49-F238E27FC236}">
                  <a16:creationId xmlns:a16="http://schemas.microsoft.com/office/drawing/2014/main" id="{45E33144-3FDD-F1D8-892B-9B479AB25DC9}"/>
                </a:ext>
              </a:extLst>
            </p:cNvPr>
            <p:cNvSpPr/>
            <p:nvPr/>
          </p:nvSpPr>
          <p:spPr>
            <a:xfrm>
              <a:off x="1591630" y="2094645"/>
              <a:ext cx="26377" cy="12598"/>
            </a:xfrm>
            <a:custGeom>
              <a:avLst/>
              <a:gdLst/>
              <a:ahLst/>
              <a:cxnLst/>
              <a:rect l="l" t="t" r="r" b="b"/>
              <a:pathLst>
                <a:path w="1319" h="630" extrusionOk="0">
                  <a:moveTo>
                    <a:pt x="425" y="0"/>
                  </a:moveTo>
                  <a:cubicBezTo>
                    <a:pt x="0" y="0"/>
                    <a:pt x="0" y="630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497;p59">
              <a:extLst>
                <a:ext uri="{FF2B5EF4-FFF2-40B4-BE49-F238E27FC236}">
                  <a16:creationId xmlns:a16="http://schemas.microsoft.com/office/drawing/2014/main" id="{39E266E4-AF27-A373-89B9-715E65058B45}"/>
                </a:ext>
              </a:extLst>
            </p:cNvPr>
            <p:cNvSpPr/>
            <p:nvPr/>
          </p:nvSpPr>
          <p:spPr>
            <a:xfrm>
              <a:off x="1547395" y="2094645"/>
              <a:ext cx="26377" cy="12598"/>
            </a:xfrm>
            <a:custGeom>
              <a:avLst/>
              <a:gdLst/>
              <a:ahLst/>
              <a:cxnLst/>
              <a:rect l="l" t="t" r="r" b="b"/>
              <a:pathLst>
                <a:path w="1319" h="630" extrusionOk="0">
                  <a:moveTo>
                    <a:pt x="425" y="0"/>
                  </a:moveTo>
                  <a:cubicBezTo>
                    <a:pt x="1" y="0"/>
                    <a:pt x="1" y="630"/>
                    <a:pt x="425" y="630"/>
                  </a:cubicBezTo>
                  <a:lnTo>
                    <a:pt x="894" y="630"/>
                  </a:lnTo>
                  <a:cubicBezTo>
                    <a:pt x="1319" y="630"/>
                    <a:pt x="1319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498;p59">
              <a:extLst>
                <a:ext uri="{FF2B5EF4-FFF2-40B4-BE49-F238E27FC236}">
                  <a16:creationId xmlns:a16="http://schemas.microsoft.com/office/drawing/2014/main" id="{8BCE8742-02D7-7421-A409-D050682B6C50}"/>
                </a:ext>
              </a:extLst>
            </p:cNvPr>
            <p:cNvSpPr/>
            <p:nvPr/>
          </p:nvSpPr>
          <p:spPr>
            <a:xfrm>
              <a:off x="1503181" y="2094645"/>
              <a:ext cx="26377" cy="12598"/>
            </a:xfrm>
            <a:custGeom>
              <a:avLst/>
              <a:gdLst/>
              <a:ahLst/>
              <a:cxnLst/>
              <a:rect l="l" t="t" r="r" b="b"/>
              <a:pathLst>
                <a:path w="1319" h="630" extrusionOk="0">
                  <a:moveTo>
                    <a:pt x="425" y="0"/>
                  </a:moveTo>
                  <a:cubicBezTo>
                    <a:pt x="0" y="0"/>
                    <a:pt x="0" y="630"/>
                    <a:pt x="425" y="630"/>
                  </a:cubicBezTo>
                  <a:lnTo>
                    <a:pt x="894" y="630"/>
                  </a:lnTo>
                  <a:cubicBezTo>
                    <a:pt x="1318" y="630"/>
                    <a:pt x="1318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1" name="Google Shape;3101;p51"/>
          <p:cNvSpPr/>
          <p:nvPr/>
        </p:nvSpPr>
        <p:spPr>
          <a:xfrm>
            <a:off x="321945" y="1002900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2" name="Google Shape;3102;p51"/>
          <p:cNvSpPr/>
          <p:nvPr/>
        </p:nvSpPr>
        <p:spPr>
          <a:xfrm>
            <a:off x="3542074" y="970072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3" name="Google Shape;3103;p51"/>
          <p:cNvSpPr/>
          <p:nvPr/>
        </p:nvSpPr>
        <p:spPr>
          <a:xfrm>
            <a:off x="971102" y="666679"/>
            <a:ext cx="1190400" cy="1190400"/>
          </a:xfrm>
          <a:prstGeom prst="donut">
            <a:avLst>
              <a:gd name="adj" fmla="val 623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4" name="Google Shape;3104;p51"/>
          <p:cNvSpPr/>
          <p:nvPr/>
        </p:nvSpPr>
        <p:spPr>
          <a:xfrm>
            <a:off x="1019060" y="718282"/>
            <a:ext cx="1116300" cy="1116300"/>
          </a:xfrm>
          <a:prstGeom prst="arc">
            <a:avLst>
              <a:gd name="adj1" fmla="val 16200000"/>
              <a:gd name="adj2" fmla="val 748602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5" name="Google Shape;3105;p51"/>
          <p:cNvSpPr/>
          <p:nvPr/>
        </p:nvSpPr>
        <p:spPr>
          <a:xfrm>
            <a:off x="2308284" y="674728"/>
            <a:ext cx="1190400" cy="1190400"/>
          </a:xfrm>
          <a:prstGeom prst="donut">
            <a:avLst>
              <a:gd name="adj" fmla="val 623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7" name="Google Shape;3107;p51"/>
          <p:cNvSpPr/>
          <p:nvPr/>
        </p:nvSpPr>
        <p:spPr>
          <a:xfrm>
            <a:off x="2354625" y="720161"/>
            <a:ext cx="1116300" cy="1116300"/>
          </a:xfrm>
          <a:prstGeom prst="arc">
            <a:avLst>
              <a:gd name="adj1" fmla="val 16200000"/>
              <a:gd name="adj2" fmla="val 3050218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8" name="Google Shape;3108;p51"/>
          <p:cNvSpPr txBox="1"/>
          <p:nvPr/>
        </p:nvSpPr>
        <p:spPr>
          <a:xfrm>
            <a:off x="919202" y="907781"/>
            <a:ext cx="12423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60%</a:t>
            </a:r>
            <a:endParaRPr sz="2300" b="1" dirty="0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09" name="Google Shape;3109;p51"/>
          <p:cNvSpPr txBox="1"/>
          <p:nvPr/>
        </p:nvSpPr>
        <p:spPr>
          <a:xfrm>
            <a:off x="2243840" y="963000"/>
            <a:ext cx="12423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 dirty="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40%</a:t>
            </a:r>
            <a:endParaRPr sz="2300" b="1" dirty="0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10" name="Google Shape;3110;p51"/>
          <p:cNvSpPr txBox="1"/>
          <p:nvPr/>
        </p:nvSpPr>
        <p:spPr>
          <a:xfrm>
            <a:off x="1036213" y="161188"/>
            <a:ext cx="22383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Sexo</a:t>
            </a:r>
            <a:endParaRPr sz="2300" dirty="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11" name="Google Shape;3111;p51"/>
          <p:cNvSpPr txBox="1"/>
          <p:nvPr/>
        </p:nvSpPr>
        <p:spPr>
          <a:xfrm>
            <a:off x="5773448" y="1017822"/>
            <a:ext cx="1900902" cy="114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 b="1" dirty="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Formato Triangular </a:t>
            </a:r>
            <a:endParaRPr sz="2500" b="1" dirty="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12" name="Google Shape;3112;p51"/>
          <p:cNvSpPr txBox="1"/>
          <p:nvPr/>
        </p:nvSpPr>
        <p:spPr>
          <a:xfrm>
            <a:off x="5686712" y="2011182"/>
            <a:ext cx="1528927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3,6cm</a:t>
            </a:r>
            <a:endParaRPr sz="3000" b="1" dirty="0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13" name="Google Shape;3113;p51"/>
          <p:cNvSpPr txBox="1"/>
          <p:nvPr/>
        </p:nvSpPr>
        <p:spPr>
          <a:xfrm>
            <a:off x="5436050" y="3153544"/>
            <a:ext cx="2839654" cy="782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0,11% da população geral</a:t>
            </a:r>
            <a:endParaRPr sz="2300" dirty="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17" name="Google Shape;3117;p51"/>
          <p:cNvSpPr txBox="1"/>
          <p:nvPr/>
        </p:nvSpPr>
        <p:spPr>
          <a:xfrm>
            <a:off x="1677377" y="2715348"/>
            <a:ext cx="22383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Idade</a:t>
            </a:r>
            <a:endParaRPr sz="2300" dirty="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118" name="Google Shape;3118;p51"/>
          <p:cNvSpPr txBox="1">
            <a:spLocks noGrp="1"/>
          </p:cNvSpPr>
          <p:nvPr>
            <p:ph type="subTitle" idx="4294967295"/>
          </p:nvPr>
        </p:nvSpPr>
        <p:spPr>
          <a:xfrm>
            <a:off x="353425" y="3188826"/>
            <a:ext cx="1190399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 dirty="0">
                <a:solidFill>
                  <a:schemeClr val="accent4"/>
                </a:solidFill>
              </a:rPr>
              <a:t>55,8%</a:t>
            </a:r>
            <a:endParaRPr sz="1900" b="1" dirty="0">
              <a:solidFill>
                <a:schemeClr val="accent4"/>
              </a:solidFill>
            </a:endParaRPr>
          </a:p>
        </p:txBody>
      </p:sp>
      <p:sp>
        <p:nvSpPr>
          <p:cNvPr id="3119" name="Google Shape;3119;p51"/>
          <p:cNvSpPr txBox="1">
            <a:spLocks noGrp="1"/>
          </p:cNvSpPr>
          <p:nvPr>
            <p:ph type="subTitle" idx="4294967295"/>
          </p:nvPr>
        </p:nvSpPr>
        <p:spPr>
          <a:xfrm>
            <a:off x="567033" y="3939258"/>
            <a:ext cx="977042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 b="1" dirty="0">
                <a:solidFill>
                  <a:schemeClr val="accent4"/>
                </a:solidFill>
              </a:rPr>
              <a:t>36,5%</a:t>
            </a:r>
            <a:endParaRPr sz="1900" b="1" dirty="0">
              <a:solidFill>
                <a:schemeClr val="accent4"/>
              </a:solidFill>
            </a:endParaRPr>
          </a:p>
        </p:txBody>
      </p:sp>
      <p:sp>
        <p:nvSpPr>
          <p:cNvPr id="3120" name="Google Shape;3120;p51"/>
          <p:cNvSpPr txBox="1">
            <a:spLocks noGrp="1"/>
          </p:cNvSpPr>
          <p:nvPr>
            <p:ph type="subTitle" idx="4294967295"/>
          </p:nvPr>
        </p:nvSpPr>
        <p:spPr>
          <a:xfrm>
            <a:off x="3970525" y="3136288"/>
            <a:ext cx="8910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dirty="0">
                <a:solidFill>
                  <a:schemeClr val="dk2"/>
                </a:solidFill>
              </a:rPr>
              <a:t>2-9 anos</a:t>
            </a:r>
            <a:endParaRPr sz="1400" dirty="0">
              <a:solidFill>
                <a:schemeClr val="dk2"/>
              </a:solidFill>
            </a:endParaRPr>
          </a:p>
        </p:txBody>
      </p:sp>
      <p:sp>
        <p:nvSpPr>
          <p:cNvPr id="3121" name="Google Shape;3121;p51"/>
          <p:cNvSpPr txBox="1">
            <a:spLocks noGrp="1"/>
          </p:cNvSpPr>
          <p:nvPr>
            <p:ph type="subTitle" idx="4294967295"/>
          </p:nvPr>
        </p:nvSpPr>
        <p:spPr>
          <a:xfrm>
            <a:off x="3970525" y="3939250"/>
            <a:ext cx="8910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400" dirty="0">
                <a:solidFill>
                  <a:schemeClr val="dk2"/>
                </a:solidFill>
              </a:rPr>
              <a:t>Ao nascer</a:t>
            </a:r>
            <a:endParaRPr sz="1400" dirty="0">
              <a:solidFill>
                <a:schemeClr val="dk2"/>
              </a:solidFill>
            </a:endParaRPr>
          </a:p>
        </p:txBody>
      </p:sp>
      <p:grpSp>
        <p:nvGrpSpPr>
          <p:cNvPr id="3122" name="Google Shape;3122;p51"/>
          <p:cNvGrpSpPr/>
          <p:nvPr/>
        </p:nvGrpSpPr>
        <p:grpSpPr>
          <a:xfrm>
            <a:off x="3653235" y="1019579"/>
            <a:ext cx="317290" cy="359303"/>
            <a:chOff x="-57950750" y="2296300"/>
            <a:chExt cx="279625" cy="316650"/>
          </a:xfrm>
        </p:grpSpPr>
        <p:sp>
          <p:nvSpPr>
            <p:cNvPr id="3123" name="Google Shape;3123;p51"/>
            <p:cNvSpPr/>
            <p:nvPr/>
          </p:nvSpPr>
          <p:spPr>
            <a:xfrm>
              <a:off x="-57847575" y="2528075"/>
              <a:ext cx="73250" cy="29750"/>
            </a:xfrm>
            <a:custGeom>
              <a:avLst/>
              <a:gdLst/>
              <a:ahLst/>
              <a:cxnLst/>
              <a:rect l="l" t="t" r="r" b="b"/>
              <a:pathLst>
                <a:path w="2930" h="1190" extrusionOk="0">
                  <a:moveTo>
                    <a:pt x="414" y="0"/>
                  </a:moveTo>
                  <a:cubicBezTo>
                    <a:pt x="315" y="0"/>
                    <a:pt x="221" y="40"/>
                    <a:pt x="158" y="118"/>
                  </a:cubicBezTo>
                  <a:cubicBezTo>
                    <a:pt x="0" y="276"/>
                    <a:pt x="0" y="528"/>
                    <a:pt x="158" y="654"/>
                  </a:cubicBezTo>
                  <a:cubicBezTo>
                    <a:pt x="536" y="1000"/>
                    <a:pt x="1008" y="1189"/>
                    <a:pt x="1481" y="1189"/>
                  </a:cubicBezTo>
                  <a:cubicBezTo>
                    <a:pt x="1954" y="1189"/>
                    <a:pt x="2458" y="1000"/>
                    <a:pt x="2773" y="654"/>
                  </a:cubicBezTo>
                  <a:cubicBezTo>
                    <a:pt x="2930" y="496"/>
                    <a:pt x="2930" y="244"/>
                    <a:pt x="2773" y="118"/>
                  </a:cubicBezTo>
                  <a:cubicBezTo>
                    <a:pt x="2710" y="40"/>
                    <a:pt x="2623" y="0"/>
                    <a:pt x="2532" y="0"/>
                  </a:cubicBezTo>
                  <a:cubicBezTo>
                    <a:pt x="2442" y="0"/>
                    <a:pt x="2347" y="40"/>
                    <a:pt x="2269" y="118"/>
                  </a:cubicBezTo>
                  <a:cubicBezTo>
                    <a:pt x="2048" y="339"/>
                    <a:pt x="1733" y="433"/>
                    <a:pt x="1481" y="433"/>
                  </a:cubicBezTo>
                  <a:cubicBezTo>
                    <a:pt x="1197" y="433"/>
                    <a:pt x="882" y="339"/>
                    <a:pt x="693" y="118"/>
                  </a:cubicBezTo>
                  <a:cubicBezTo>
                    <a:pt x="615" y="40"/>
                    <a:pt x="512" y="0"/>
                    <a:pt x="4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51"/>
            <p:cNvSpPr/>
            <p:nvPr/>
          </p:nvSpPr>
          <p:spPr>
            <a:xfrm>
              <a:off x="-57857025" y="2446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51"/>
            <p:cNvSpPr/>
            <p:nvPr/>
          </p:nvSpPr>
          <p:spPr>
            <a:xfrm>
              <a:off x="-57782200" y="244675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47" y="0"/>
                  </a:moveTo>
                  <a:cubicBezTo>
                    <a:pt x="158" y="0"/>
                    <a:pt x="0" y="158"/>
                    <a:pt x="0" y="347"/>
                  </a:cubicBezTo>
                  <a:cubicBezTo>
                    <a:pt x="0" y="536"/>
                    <a:pt x="158" y="693"/>
                    <a:pt x="347" y="693"/>
                  </a:cubicBezTo>
                  <a:cubicBezTo>
                    <a:pt x="536" y="693"/>
                    <a:pt x="725" y="536"/>
                    <a:pt x="725" y="347"/>
                  </a:cubicBezTo>
                  <a:cubicBezTo>
                    <a:pt x="725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51"/>
            <p:cNvSpPr/>
            <p:nvPr/>
          </p:nvSpPr>
          <p:spPr>
            <a:xfrm>
              <a:off x="-57950750" y="2296300"/>
              <a:ext cx="279625" cy="316650"/>
            </a:xfrm>
            <a:custGeom>
              <a:avLst/>
              <a:gdLst/>
              <a:ahLst/>
              <a:cxnLst/>
              <a:rect l="l" t="t" r="r" b="b"/>
              <a:pathLst>
                <a:path w="11185" h="12666" extrusionOk="0">
                  <a:moveTo>
                    <a:pt x="5639" y="694"/>
                  </a:moveTo>
                  <a:cubicBezTo>
                    <a:pt x="5955" y="694"/>
                    <a:pt x="6270" y="914"/>
                    <a:pt x="6333" y="1230"/>
                  </a:cubicBezTo>
                  <a:cubicBezTo>
                    <a:pt x="6381" y="1399"/>
                    <a:pt x="6523" y="1513"/>
                    <a:pt x="6701" y="1513"/>
                  </a:cubicBezTo>
                  <a:cubicBezTo>
                    <a:pt x="6754" y="1513"/>
                    <a:pt x="6810" y="1503"/>
                    <a:pt x="6868" y="1482"/>
                  </a:cubicBezTo>
                  <a:cubicBezTo>
                    <a:pt x="6931" y="1450"/>
                    <a:pt x="7057" y="1450"/>
                    <a:pt x="7120" y="1450"/>
                  </a:cubicBezTo>
                  <a:cubicBezTo>
                    <a:pt x="7435" y="1450"/>
                    <a:pt x="7719" y="1639"/>
                    <a:pt x="7845" y="1954"/>
                  </a:cubicBezTo>
                  <a:cubicBezTo>
                    <a:pt x="7876" y="2112"/>
                    <a:pt x="8034" y="2206"/>
                    <a:pt x="8191" y="2206"/>
                  </a:cubicBezTo>
                  <a:cubicBezTo>
                    <a:pt x="8632" y="2206"/>
                    <a:pt x="9010" y="2553"/>
                    <a:pt x="9010" y="3025"/>
                  </a:cubicBezTo>
                  <a:lnTo>
                    <a:pt x="9010" y="3970"/>
                  </a:lnTo>
                  <a:lnTo>
                    <a:pt x="8160" y="3088"/>
                  </a:lnTo>
                  <a:cubicBezTo>
                    <a:pt x="8084" y="3032"/>
                    <a:pt x="7986" y="2986"/>
                    <a:pt x="7885" y="2986"/>
                  </a:cubicBezTo>
                  <a:cubicBezTo>
                    <a:pt x="7818" y="2986"/>
                    <a:pt x="7750" y="3006"/>
                    <a:pt x="7687" y="3057"/>
                  </a:cubicBezTo>
                  <a:cubicBezTo>
                    <a:pt x="7073" y="3466"/>
                    <a:pt x="6364" y="3671"/>
                    <a:pt x="5655" y="3671"/>
                  </a:cubicBezTo>
                  <a:cubicBezTo>
                    <a:pt x="4946" y="3671"/>
                    <a:pt x="4237" y="3466"/>
                    <a:pt x="3623" y="3057"/>
                  </a:cubicBezTo>
                  <a:cubicBezTo>
                    <a:pt x="3560" y="3006"/>
                    <a:pt x="3492" y="2986"/>
                    <a:pt x="3425" y="2986"/>
                  </a:cubicBezTo>
                  <a:cubicBezTo>
                    <a:pt x="3324" y="2986"/>
                    <a:pt x="3226" y="3032"/>
                    <a:pt x="3151" y="3088"/>
                  </a:cubicBezTo>
                  <a:lnTo>
                    <a:pt x="2300" y="3970"/>
                  </a:lnTo>
                  <a:cubicBezTo>
                    <a:pt x="2268" y="3293"/>
                    <a:pt x="2253" y="3191"/>
                    <a:pt x="2245" y="3191"/>
                  </a:cubicBezTo>
                  <a:cubicBezTo>
                    <a:pt x="2241" y="3191"/>
                    <a:pt x="2239" y="3210"/>
                    <a:pt x="2238" y="3210"/>
                  </a:cubicBezTo>
                  <a:cubicBezTo>
                    <a:pt x="2237" y="3210"/>
                    <a:pt x="2237" y="3177"/>
                    <a:pt x="2237" y="3025"/>
                  </a:cubicBezTo>
                  <a:cubicBezTo>
                    <a:pt x="2237" y="2584"/>
                    <a:pt x="2615" y="2206"/>
                    <a:pt x="3088" y="2206"/>
                  </a:cubicBezTo>
                  <a:cubicBezTo>
                    <a:pt x="3245" y="2206"/>
                    <a:pt x="3403" y="2080"/>
                    <a:pt x="3434" y="1954"/>
                  </a:cubicBezTo>
                  <a:cubicBezTo>
                    <a:pt x="3560" y="1639"/>
                    <a:pt x="3812" y="1450"/>
                    <a:pt x="4127" y="1450"/>
                  </a:cubicBezTo>
                  <a:cubicBezTo>
                    <a:pt x="4222" y="1450"/>
                    <a:pt x="4348" y="1450"/>
                    <a:pt x="4411" y="1482"/>
                  </a:cubicBezTo>
                  <a:cubicBezTo>
                    <a:pt x="4449" y="1494"/>
                    <a:pt x="4491" y="1501"/>
                    <a:pt x="4532" y="1501"/>
                  </a:cubicBezTo>
                  <a:cubicBezTo>
                    <a:pt x="4695" y="1501"/>
                    <a:pt x="4865" y="1405"/>
                    <a:pt x="4915" y="1230"/>
                  </a:cubicBezTo>
                  <a:cubicBezTo>
                    <a:pt x="5009" y="914"/>
                    <a:pt x="5324" y="694"/>
                    <a:pt x="5639" y="694"/>
                  </a:cubicBezTo>
                  <a:close/>
                  <a:moveTo>
                    <a:pt x="1512" y="5955"/>
                  </a:moveTo>
                  <a:lnTo>
                    <a:pt x="1512" y="7467"/>
                  </a:lnTo>
                  <a:cubicBezTo>
                    <a:pt x="1071" y="7467"/>
                    <a:pt x="756" y="7152"/>
                    <a:pt x="756" y="6711"/>
                  </a:cubicBezTo>
                  <a:cubicBezTo>
                    <a:pt x="756" y="6333"/>
                    <a:pt x="1103" y="5955"/>
                    <a:pt x="1512" y="5955"/>
                  </a:cubicBezTo>
                  <a:close/>
                  <a:moveTo>
                    <a:pt x="9704" y="5955"/>
                  </a:moveTo>
                  <a:cubicBezTo>
                    <a:pt x="10082" y="5955"/>
                    <a:pt x="10428" y="6302"/>
                    <a:pt x="10428" y="6711"/>
                  </a:cubicBezTo>
                  <a:cubicBezTo>
                    <a:pt x="10428" y="7152"/>
                    <a:pt x="10113" y="7467"/>
                    <a:pt x="9704" y="7467"/>
                  </a:cubicBezTo>
                  <a:lnTo>
                    <a:pt x="9704" y="5955"/>
                  </a:lnTo>
                  <a:close/>
                  <a:moveTo>
                    <a:pt x="7813" y="3813"/>
                  </a:moveTo>
                  <a:lnTo>
                    <a:pt x="8979" y="5042"/>
                  </a:lnTo>
                  <a:lnTo>
                    <a:pt x="8979" y="8224"/>
                  </a:lnTo>
                  <a:lnTo>
                    <a:pt x="7971" y="8224"/>
                  </a:lnTo>
                  <a:cubicBezTo>
                    <a:pt x="7230" y="7767"/>
                    <a:pt x="6411" y="7538"/>
                    <a:pt x="5600" y="7538"/>
                  </a:cubicBezTo>
                  <a:cubicBezTo>
                    <a:pt x="4789" y="7538"/>
                    <a:pt x="3985" y="7767"/>
                    <a:pt x="3277" y="8224"/>
                  </a:cubicBezTo>
                  <a:lnTo>
                    <a:pt x="2237" y="8224"/>
                  </a:lnTo>
                  <a:lnTo>
                    <a:pt x="2237" y="5042"/>
                  </a:lnTo>
                  <a:lnTo>
                    <a:pt x="3434" y="3813"/>
                  </a:lnTo>
                  <a:cubicBezTo>
                    <a:pt x="4096" y="4207"/>
                    <a:pt x="4844" y="4404"/>
                    <a:pt x="5600" y="4404"/>
                  </a:cubicBezTo>
                  <a:cubicBezTo>
                    <a:pt x="6356" y="4404"/>
                    <a:pt x="7120" y="4207"/>
                    <a:pt x="7813" y="3813"/>
                  </a:cubicBezTo>
                  <a:close/>
                  <a:moveTo>
                    <a:pt x="5576" y="8302"/>
                  </a:moveTo>
                  <a:cubicBezTo>
                    <a:pt x="6285" y="8302"/>
                    <a:pt x="6994" y="8507"/>
                    <a:pt x="7593" y="8917"/>
                  </a:cubicBezTo>
                  <a:cubicBezTo>
                    <a:pt x="7687" y="8980"/>
                    <a:pt x="7719" y="8980"/>
                    <a:pt x="7813" y="8980"/>
                  </a:cubicBezTo>
                  <a:lnTo>
                    <a:pt x="8916" y="8980"/>
                  </a:lnTo>
                  <a:cubicBezTo>
                    <a:pt x="8758" y="10649"/>
                    <a:pt x="7341" y="11973"/>
                    <a:pt x="5608" y="11973"/>
                  </a:cubicBezTo>
                  <a:cubicBezTo>
                    <a:pt x="3875" y="11973"/>
                    <a:pt x="2457" y="10649"/>
                    <a:pt x="2237" y="8980"/>
                  </a:cubicBezTo>
                  <a:lnTo>
                    <a:pt x="3340" y="8980"/>
                  </a:lnTo>
                  <a:cubicBezTo>
                    <a:pt x="3434" y="8980"/>
                    <a:pt x="3466" y="8980"/>
                    <a:pt x="3560" y="8917"/>
                  </a:cubicBezTo>
                  <a:cubicBezTo>
                    <a:pt x="4159" y="8507"/>
                    <a:pt x="4868" y="8302"/>
                    <a:pt x="5576" y="8302"/>
                  </a:cubicBezTo>
                  <a:close/>
                  <a:moveTo>
                    <a:pt x="5608" y="1"/>
                  </a:moveTo>
                  <a:cubicBezTo>
                    <a:pt x="5041" y="1"/>
                    <a:pt x="4568" y="316"/>
                    <a:pt x="4285" y="725"/>
                  </a:cubicBezTo>
                  <a:cubicBezTo>
                    <a:pt x="4231" y="720"/>
                    <a:pt x="4178" y="717"/>
                    <a:pt x="4125" y="717"/>
                  </a:cubicBezTo>
                  <a:cubicBezTo>
                    <a:pt x="3560" y="717"/>
                    <a:pt x="3063" y="1020"/>
                    <a:pt x="2804" y="1482"/>
                  </a:cubicBezTo>
                  <a:cubicBezTo>
                    <a:pt x="2048" y="1608"/>
                    <a:pt x="1512" y="2238"/>
                    <a:pt x="1512" y="3025"/>
                  </a:cubicBezTo>
                  <a:lnTo>
                    <a:pt x="1512" y="5231"/>
                  </a:lnTo>
                  <a:cubicBezTo>
                    <a:pt x="662" y="5231"/>
                    <a:pt x="0" y="5892"/>
                    <a:pt x="0" y="6711"/>
                  </a:cubicBezTo>
                  <a:cubicBezTo>
                    <a:pt x="0" y="7562"/>
                    <a:pt x="662" y="8224"/>
                    <a:pt x="1512" y="8224"/>
                  </a:cubicBezTo>
                  <a:lnTo>
                    <a:pt x="1512" y="8570"/>
                  </a:lnTo>
                  <a:cubicBezTo>
                    <a:pt x="1512" y="10807"/>
                    <a:pt x="3340" y="12666"/>
                    <a:pt x="5608" y="12666"/>
                  </a:cubicBezTo>
                  <a:cubicBezTo>
                    <a:pt x="7845" y="12666"/>
                    <a:pt x="9704" y="10807"/>
                    <a:pt x="9704" y="8570"/>
                  </a:cubicBezTo>
                  <a:lnTo>
                    <a:pt x="9704" y="8224"/>
                  </a:lnTo>
                  <a:cubicBezTo>
                    <a:pt x="10523" y="8224"/>
                    <a:pt x="11184" y="7562"/>
                    <a:pt x="11184" y="6711"/>
                  </a:cubicBezTo>
                  <a:cubicBezTo>
                    <a:pt x="11184" y="5892"/>
                    <a:pt x="10523" y="5231"/>
                    <a:pt x="9704" y="5231"/>
                  </a:cubicBezTo>
                  <a:lnTo>
                    <a:pt x="9704" y="3025"/>
                  </a:lnTo>
                  <a:cubicBezTo>
                    <a:pt x="9704" y="2238"/>
                    <a:pt x="9137" y="1608"/>
                    <a:pt x="8380" y="1482"/>
                  </a:cubicBezTo>
                  <a:cubicBezTo>
                    <a:pt x="8150" y="1020"/>
                    <a:pt x="7629" y="717"/>
                    <a:pt x="7060" y="717"/>
                  </a:cubicBezTo>
                  <a:cubicBezTo>
                    <a:pt x="7007" y="717"/>
                    <a:pt x="6953" y="720"/>
                    <a:pt x="6900" y="725"/>
                  </a:cubicBezTo>
                  <a:cubicBezTo>
                    <a:pt x="6616" y="253"/>
                    <a:pt x="6144" y="1"/>
                    <a:pt x="56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27" name="Google Shape;3127;p51"/>
          <p:cNvGrpSpPr/>
          <p:nvPr/>
        </p:nvGrpSpPr>
        <p:grpSpPr>
          <a:xfrm>
            <a:off x="368927" y="1061027"/>
            <a:ext cx="361998" cy="361090"/>
            <a:chOff x="-57578225" y="1904075"/>
            <a:chExt cx="319025" cy="318225"/>
          </a:xfrm>
        </p:grpSpPr>
        <p:sp>
          <p:nvSpPr>
            <p:cNvPr id="3128" name="Google Shape;3128;p51"/>
            <p:cNvSpPr/>
            <p:nvPr/>
          </p:nvSpPr>
          <p:spPr>
            <a:xfrm>
              <a:off x="-57578225" y="1904075"/>
              <a:ext cx="319025" cy="318225"/>
            </a:xfrm>
            <a:custGeom>
              <a:avLst/>
              <a:gdLst/>
              <a:ahLst/>
              <a:cxnLst/>
              <a:rect l="l" t="t" r="r" b="b"/>
              <a:pathLst>
                <a:path w="12761" h="12729" extrusionOk="0">
                  <a:moveTo>
                    <a:pt x="4601" y="1418"/>
                  </a:moveTo>
                  <a:cubicBezTo>
                    <a:pt x="4632" y="1702"/>
                    <a:pt x="4727" y="1922"/>
                    <a:pt x="4790" y="2206"/>
                  </a:cubicBezTo>
                  <a:cubicBezTo>
                    <a:pt x="3687" y="2962"/>
                    <a:pt x="2994" y="4254"/>
                    <a:pt x="2994" y="5640"/>
                  </a:cubicBezTo>
                  <a:lnTo>
                    <a:pt x="2994" y="5986"/>
                  </a:lnTo>
                  <a:cubicBezTo>
                    <a:pt x="2710" y="5986"/>
                    <a:pt x="2458" y="6081"/>
                    <a:pt x="2238" y="6175"/>
                  </a:cubicBezTo>
                  <a:lnTo>
                    <a:pt x="2238" y="5608"/>
                  </a:lnTo>
                  <a:cubicBezTo>
                    <a:pt x="2238" y="3876"/>
                    <a:pt x="3183" y="2300"/>
                    <a:pt x="4601" y="1418"/>
                  </a:cubicBezTo>
                  <a:close/>
                  <a:moveTo>
                    <a:pt x="7121" y="757"/>
                  </a:moveTo>
                  <a:cubicBezTo>
                    <a:pt x="9799" y="757"/>
                    <a:pt x="12004" y="2930"/>
                    <a:pt x="12004" y="5640"/>
                  </a:cubicBezTo>
                  <a:lnTo>
                    <a:pt x="12004" y="6238"/>
                  </a:lnTo>
                  <a:cubicBezTo>
                    <a:pt x="11752" y="6112"/>
                    <a:pt x="11532" y="6018"/>
                    <a:pt x="11248" y="6018"/>
                  </a:cubicBezTo>
                  <a:lnTo>
                    <a:pt x="10902" y="6018"/>
                  </a:lnTo>
                  <a:cubicBezTo>
                    <a:pt x="8098" y="6018"/>
                    <a:pt x="5703" y="3907"/>
                    <a:pt x="5325" y="1103"/>
                  </a:cubicBezTo>
                  <a:cubicBezTo>
                    <a:pt x="5861" y="883"/>
                    <a:pt x="6491" y="757"/>
                    <a:pt x="7121" y="757"/>
                  </a:cubicBezTo>
                  <a:close/>
                  <a:moveTo>
                    <a:pt x="2994" y="6742"/>
                  </a:moveTo>
                  <a:lnTo>
                    <a:pt x="2994" y="8223"/>
                  </a:lnTo>
                  <a:cubicBezTo>
                    <a:pt x="2616" y="8223"/>
                    <a:pt x="2238" y="7971"/>
                    <a:pt x="2238" y="7436"/>
                  </a:cubicBezTo>
                  <a:cubicBezTo>
                    <a:pt x="2269" y="7058"/>
                    <a:pt x="2584" y="6742"/>
                    <a:pt x="2994" y="6742"/>
                  </a:cubicBezTo>
                  <a:close/>
                  <a:moveTo>
                    <a:pt x="11248" y="6742"/>
                  </a:moveTo>
                  <a:cubicBezTo>
                    <a:pt x="11658" y="6742"/>
                    <a:pt x="12004" y="7058"/>
                    <a:pt x="12004" y="7499"/>
                  </a:cubicBezTo>
                  <a:cubicBezTo>
                    <a:pt x="12004" y="7908"/>
                    <a:pt x="11658" y="8223"/>
                    <a:pt x="11248" y="8223"/>
                  </a:cubicBezTo>
                  <a:lnTo>
                    <a:pt x="11248" y="6742"/>
                  </a:lnTo>
                  <a:close/>
                  <a:moveTo>
                    <a:pt x="1828" y="8444"/>
                  </a:moveTo>
                  <a:cubicBezTo>
                    <a:pt x="2112" y="8790"/>
                    <a:pt x="2553" y="8979"/>
                    <a:pt x="3025" y="8979"/>
                  </a:cubicBezTo>
                  <a:cubicBezTo>
                    <a:pt x="3088" y="9830"/>
                    <a:pt x="3466" y="10681"/>
                    <a:pt x="4034" y="11311"/>
                  </a:cubicBezTo>
                  <a:cubicBezTo>
                    <a:pt x="3656" y="11752"/>
                    <a:pt x="3183" y="11972"/>
                    <a:pt x="2616" y="11972"/>
                  </a:cubicBezTo>
                  <a:cubicBezTo>
                    <a:pt x="1608" y="11972"/>
                    <a:pt x="789" y="11153"/>
                    <a:pt x="789" y="10113"/>
                  </a:cubicBezTo>
                  <a:cubicBezTo>
                    <a:pt x="789" y="9420"/>
                    <a:pt x="1198" y="8759"/>
                    <a:pt x="1828" y="8444"/>
                  </a:cubicBezTo>
                  <a:close/>
                  <a:moveTo>
                    <a:pt x="5042" y="2962"/>
                  </a:moveTo>
                  <a:cubicBezTo>
                    <a:pt x="5987" y="5073"/>
                    <a:pt x="8066" y="6616"/>
                    <a:pt x="10461" y="6774"/>
                  </a:cubicBezTo>
                  <a:lnTo>
                    <a:pt x="10461" y="8664"/>
                  </a:lnTo>
                  <a:cubicBezTo>
                    <a:pt x="10492" y="10492"/>
                    <a:pt x="8980" y="11972"/>
                    <a:pt x="7121" y="11972"/>
                  </a:cubicBezTo>
                  <a:cubicBezTo>
                    <a:pt x="5262" y="11972"/>
                    <a:pt x="3719" y="10460"/>
                    <a:pt x="3719" y="8633"/>
                  </a:cubicBezTo>
                  <a:lnTo>
                    <a:pt x="3719" y="5640"/>
                  </a:lnTo>
                  <a:cubicBezTo>
                    <a:pt x="3719" y="4600"/>
                    <a:pt x="4254" y="3592"/>
                    <a:pt x="5042" y="2962"/>
                  </a:cubicBezTo>
                  <a:close/>
                  <a:moveTo>
                    <a:pt x="7121" y="0"/>
                  </a:moveTo>
                  <a:cubicBezTo>
                    <a:pt x="5577" y="0"/>
                    <a:pt x="4191" y="631"/>
                    <a:pt x="3151" y="1670"/>
                  </a:cubicBezTo>
                  <a:cubicBezTo>
                    <a:pt x="2080" y="2710"/>
                    <a:pt x="1482" y="4128"/>
                    <a:pt x="1482" y="5640"/>
                  </a:cubicBezTo>
                  <a:lnTo>
                    <a:pt x="1482" y="7751"/>
                  </a:lnTo>
                  <a:cubicBezTo>
                    <a:pt x="568" y="8192"/>
                    <a:pt x="1" y="9105"/>
                    <a:pt x="1" y="10113"/>
                  </a:cubicBezTo>
                  <a:cubicBezTo>
                    <a:pt x="1" y="11594"/>
                    <a:pt x="1167" y="12728"/>
                    <a:pt x="2584" y="12728"/>
                  </a:cubicBezTo>
                  <a:cubicBezTo>
                    <a:pt x="3340" y="12728"/>
                    <a:pt x="4034" y="12413"/>
                    <a:pt x="4569" y="11846"/>
                  </a:cubicBezTo>
                  <a:cubicBezTo>
                    <a:pt x="5262" y="12413"/>
                    <a:pt x="6176" y="12728"/>
                    <a:pt x="7121" y="12728"/>
                  </a:cubicBezTo>
                  <a:cubicBezTo>
                    <a:pt x="8224" y="12728"/>
                    <a:pt x="9232" y="12287"/>
                    <a:pt x="10020" y="11500"/>
                  </a:cubicBezTo>
                  <a:cubicBezTo>
                    <a:pt x="10744" y="10838"/>
                    <a:pt x="11122" y="9924"/>
                    <a:pt x="11217" y="8979"/>
                  </a:cubicBezTo>
                  <a:cubicBezTo>
                    <a:pt x="12036" y="8979"/>
                    <a:pt x="12697" y="8318"/>
                    <a:pt x="12697" y="7499"/>
                  </a:cubicBezTo>
                  <a:lnTo>
                    <a:pt x="12697" y="5640"/>
                  </a:lnTo>
                  <a:cubicBezTo>
                    <a:pt x="12760" y="4128"/>
                    <a:pt x="12162" y="2710"/>
                    <a:pt x="11091" y="1670"/>
                  </a:cubicBezTo>
                  <a:cubicBezTo>
                    <a:pt x="10020" y="599"/>
                    <a:pt x="8602" y="0"/>
                    <a:pt x="71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51"/>
            <p:cNvSpPr/>
            <p:nvPr/>
          </p:nvSpPr>
          <p:spPr>
            <a:xfrm>
              <a:off x="-57446675" y="2073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cubicBezTo>
                    <a:pt x="0" y="568"/>
                    <a:pt x="158" y="726"/>
                    <a:pt x="347" y="726"/>
                  </a:cubicBezTo>
                  <a:cubicBezTo>
                    <a:pt x="567" y="726"/>
                    <a:pt x="725" y="568"/>
                    <a:pt x="725" y="348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51"/>
            <p:cNvSpPr/>
            <p:nvPr/>
          </p:nvSpPr>
          <p:spPr>
            <a:xfrm>
              <a:off x="-57371850" y="2073400"/>
              <a:ext cx="18125" cy="18150"/>
            </a:xfrm>
            <a:custGeom>
              <a:avLst/>
              <a:gdLst/>
              <a:ahLst/>
              <a:cxnLst/>
              <a:rect l="l" t="t" r="r" b="b"/>
              <a:pathLst>
                <a:path w="725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8"/>
                  </a:cubicBezTo>
                  <a:cubicBezTo>
                    <a:pt x="0" y="537"/>
                    <a:pt x="158" y="726"/>
                    <a:pt x="347" y="726"/>
                  </a:cubicBezTo>
                  <a:cubicBezTo>
                    <a:pt x="567" y="726"/>
                    <a:pt x="725" y="537"/>
                    <a:pt x="725" y="348"/>
                  </a:cubicBezTo>
                  <a:cubicBezTo>
                    <a:pt x="725" y="158"/>
                    <a:pt x="567" y="1"/>
                    <a:pt x="3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51"/>
            <p:cNvSpPr/>
            <p:nvPr/>
          </p:nvSpPr>
          <p:spPr>
            <a:xfrm>
              <a:off x="-57436450" y="2136625"/>
              <a:ext cx="72500" cy="29750"/>
            </a:xfrm>
            <a:custGeom>
              <a:avLst/>
              <a:gdLst/>
              <a:ahLst/>
              <a:cxnLst/>
              <a:rect l="l" t="t" r="r" b="b"/>
              <a:pathLst>
                <a:path w="2900" h="1190" extrusionOk="0">
                  <a:moveTo>
                    <a:pt x="387" y="0"/>
                  </a:moveTo>
                  <a:cubicBezTo>
                    <a:pt x="292" y="0"/>
                    <a:pt x="206" y="40"/>
                    <a:pt x="158" y="118"/>
                  </a:cubicBezTo>
                  <a:cubicBezTo>
                    <a:pt x="1" y="276"/>
                    <a:pt x="1" y="496"/>
                    <a:pt x="158" y="622"/>
                  </a:cubicBezTo>
                  <a:cubicBezTo>
                    <a:pt x="505" y="969"/>
                    <a:pt x="977" y="1190"/>
                    <a:pt x="1450" y="1190"/>
                  </a:cubicBezTo>
                  <a:cubicBezTo>
                    <a:pt x="1923" y="1190"/>
                    <a:pt x="2427" y="969"/>
                    <a:pt x="2742" y="622"/>
                  </a:cubicBezTo>
                  <a:cubicBezTo>
                    <a:pt x="2899" y="465"/>
                    <a:pt x="2899" y="244"/>
                    <a:pt x="2742" y="118"/>
                  </a:cubicBezTo>
                  <a:cubicBezTo>
                    <a:pt x="2679" y="40"/>
                    <a:pt x="2592" y="0"/>
                    <a:pt x="2502" y="0"/>
                  </a:cubicBezTo>
                  <a:cubicBezTo>
                    <a:pt x="2411" y="0"/>
                    <a:pt x="2316" y="40"/>
                    <a:pt x="2238" y="118"/>
                  </a:cubicBezTo>
                  <a:cubicBezTo>
                    <a:pt x="2049" y="307"/>
                    <a:pt x="1734" y="433"/>
                    <a:pt x="1450" y="433"/>
                  </a:cubicBezTo>
                  <a:cubicBezTo>
                    <a:pt x="1167" y="433"/>
                    <a:pt x="851" y="307"/>
                    <a:pt x="662" y="118"/>
                  </a:cubicBezTo>
                  <a:cubicBezTo>
                    <a:pt x="584" y="40"/>
                    <a:pt x="481" y="0"/>
                    <a:pt x="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32" name="Google Shape;3132;p51"/>
          <p:cNvSpPr/>
          <p:nvPr/>
        </p:nvSpPr>
        <p:spPr>
          <a:xfrm>
            <a:off x="1598925" y="3152519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3" name="Google Shape;3133;p51"/>
          <p:cNvSpPr/>
          <p:nvPr/>
        </p:nvSpPr>
        <p:spPr>
          <a:xfrm>
            <a:off x="1843178" y="3142523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4" name="Google Shape;3134;p51"/>
          <p:cNvSpPr/>
          <p:nvPr/>
        </p:nvSpPr>
        <p:spPr>
          <a:xfrm>
            <a:off x="2087431" y="3142523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5" name="Google Shape;3135;p51"/>
          <p:cNvSpPr/>
          <p:nvPr/>
        </p:nvSpPr>
        <p:spPr>
          <a:xfrm>
            <a:off x="2331683" y="3142523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6" name="Google Shape;3136;p51"/>
          <p:cNvSpPr/>
          <p:nvPr/>
        </p:nvSpPr>
        <p:spPr>
          <a:xfrm>
            <a:off x="2521112" y="3904446"/>
            <a:ext cx="153587" cy="454560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7" name="Google Shape;3137;p51"/>
          <p:cNvSpPr/>
          <p:nvPr/>
        </p:nvSpPr>
        <p:spPr>
          <a:xfrm>
            <a:off x="2770806" y="3930617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8" name="Google Shape;3138;p51"/>
          <p:cNvSpPr/>
          <p:nvPr/>
        </p:nvSpPr>
        <p:spPr>
          <a:xfrm>
            <a:off x="3064442" y="3142523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9" name="Google Shape;3139;p51"/>
          <p:cNvSpPr/>
          <p:nvPr/>
        </p:nvSpPr>
        <p:spPr>
          <a:xfrm>
            <a:off x="3308695" y="3142523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0" name="Google Shape;3140;p51"/>
          <p:cNvSpPr/>
          <p:nvPr/>
        </p:nvSpPr>
        <p:spPr>
          <a:xfrm>
            <a:off x="3552947" y="3142523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1" name="Google Shape;3141;p51"/>
          <p:cNvSpPr/>
          <p:nvPr/>
        </p:nvSpPr>
        <p:spPr>
          <a:xfrm>
            <a:off x="3797200" y="3142523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2" name="Google Shape;3142;p51"/>
          <p:cNvSpPr/>
          <p:nvPr/>
        </p:nvSpPr>
        <p:spPr>
          <a:xfrm>
            <a:off x="1598925" y="3936398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3" name="Google Shape;3143;p51"/>
          <p:cNvSpPr/>
          <p:nvPr/>
        </p:nvSpPr>
        <p:spPr>
          <a:xfrm>
            <a:off x="1843178" y="3936398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4" name="Google Shape;3144;p51"/>
          <p:cNvSpPr/>
          <p:nvPr/>
        </p:nvSpPr>
        <p:spPr>
          <a:xfrm>
            <a:off x="2087431" y="3936398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5" name="Google Shape;3145;p51"/>
          <p:cNvSpPr/>
          <p:nvPr/>
        </p:nvSpPr>
        <p:spPr>
          <a:xfrm>
            <a:off x="2331683" y="3936398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6" name="Google Shape;3146;p51"/>
          <p:cNvSpPr/>
          <p:nvPr/>
        </p:nvSpPr>
        <p:spPr>
          <a:xfrm>
            <a:off x="2568663" y="3152519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7" name="Google Shape;3147;p51"/>
          <p:cNvSpPr/>
          <p:nvPr/>
        </p:nvSpPr>
        <p:spPr>
          <a:xfrm>
            <a:off x="2820189" y="3136380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8" name="Google Shape;3148;p51"/>
          <p:cNvSpPr/>
          <p:nvPr/>
        </p:nvSpPr>
        <p:spPr>
          <a:xfrm>
            <a:off x="3064442" y="3936398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9" name="Google Shape;3149;p51"/>
          <p:cNvSpPr/>
          <p:nvPr/>
        </p:nvSpPr>
        <p:spPr>
          <a:xfrm>
            <a:off x="3308695" y="3936398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0" name="Google Shape;3150;p51"/>
          <p:cNvSpPr/>
          <p:nvPr/>
        </p:nvSpPr>
        <p:spPr>
          <a:xfrm>
            <a:off x="3552947" y="3936398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1" name="Google Shape;3151;p51"/>
          <p:cNvSpPr/>
          <p:nvPr/>
        </p:nvSpPr>
        <p:spPr>
          <a:xfrm>
            <a:off x="3797200" y="3936398"/>
            <a:ext cx="118477" cy="422608"/>
          </a:xfrm>
          <a:custGeom>
            <a:avLst/>
            <a:gdLst/>
            <a:ahLst/>
            <a:cxnLst/>
            <a:rect l="l" t="t" r="r" b="b"/>
            <a:pathLst>
              <a:path w="50958" h="181767" extrusionOk="0">
                <a:moveTo>
                  <a:pt x="1" y="0"/>
                </a:moveTo>
                <a:lnTo>
                  <a:pt x="1" y="0"/>
                </a:lnTo>
                <a:cubicBezTo>
                  <a:pt x="18212" y="52008"/>
                  <a:pt x="28077" y="106584"/>
                  <a:pt x="29186" y="161686"/>
                </a:cubicBezTo>
                <a:cubicBezTo>
                  <a:pt x="20525" y="168080"/>
                  <a:pt x="25061" y="181766"/>
                  <a:pt x="35762" y="181766"/>
                </a:cubicBezTo>
                <a:cubicBezTo>
                  <a:pt x="35807" y="181766"/>
                  <a:pt x="35853" y="181766"/>
                  <a:pt x="35898" y="181766"/>
                </a:cubicBezTo>
                <a:cubicBezTo>
                  <a:pt x="46697" y="181649"/>
                  <a:pt x="50958" y="167757"/>
                  <a:pt x="42144" y="161569"/>
                </a:cubicBezTo>
                <a:cubicBezTo>
                  <a:pt x="36774" y="105826"/>
                  <a:pt x="22532" y="51249"/>
                  <a:pt x="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2" name="Google Shape;3152;p51"/>
          <p:cNvSpPr/>
          <p:nvPr/>
        </p:nvSpPr>
        <p:spPr>
          <a:xfrm>
            <a:off x="5528413" y="1254450"/>
            <a:ext cx="243900" cy="1152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3" name="Google Shape;3153;p51"/>
          <p:cNvSpPr/>
          <p:nvPr/>
        </p:nvSpPr>
        <p:spPr>
          <a:xfrm>
            <a:off x="5528400" y="1703425"/>
            <a:ext cx="243900" cy="7029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6A3357-A2A0-BC87-25CD-AAB9774BB91E}"/>
              </a:ext>
            </a:extLst>
          </p:cNvPr>
          <p:cNvSpPr txBox="1"/>
          <p:nvPr/>
        </p:nvSpPr>
        <p:spPr>
          <a:xfrm flipH="1">
            <a:off x="5327694" y="2690854"/>
            <a:ext cx="3085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IBM Plex Sans" panose="020B0503050203000203" pitchFamily="34" charset="0"/>
              </a:rPr>
              <a:t>Prevalência: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15773E-C54C-7EDF-BFE6-F837F029E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081" y="759356"/>
            <a:ext cx="1559433" cy="1888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7A1A77DD-B903-3CBC-9A6C-FD4C710D3552}"/>
              </a:ext>
            </a:extLst>
          </p:cNvPr>
          <p:cNvSpPr/>
          <p:nvPr/>
        </p:nvSpPr>
        <p:spPr>
          <a:xfrm rot="13177221">
            <a:off x="7763837" y="1343487"/>
            <a:ext cx="722206" cy="817427"/>
          </a:xfrm>
          <a:prstGeom prst="triangle">
            <a:avLst/>
          </a:prstGeom>
          <a:noFill/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2" descr="Hospital Central do Exército">
            <a:extLst>
              <a:ext uri="{FF2B5EF4-FFF2-40B4-BE49-F238E27FC236}">
                <a16:creationId xmlns:a16="http://schemas.microsoft.com/office/drawing/2014/main" id="{38DAE97C-F81C-8238-DFB9-DC4C7275908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46" y="2677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6FD2E2-02C0-FB04-7386-513D8FF85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Alopecia Triangular Congênita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608A330-2242-8BF6-3B7E-83811A5CF223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150471" y="3068683"/>
            <a:ext cx="3894635" cy="757627"/>
          </a:xfrm>
        </p:spPr>
        <p:txBody>
          <a:bodyPr/>
          <a:lstStyle/>
          <a:p>
            <a:r>
              <a:rPr lang="pt-BR" dirty="0"/>
              <a:t>Z</a:t>
            </a:r>
            <a:r>
              <a:rPr lang="pt-BR" sz="1600" dirty="0"/>
              <a:t>ona triangular, oval ou em formato de lança, com menos 4 cm de diâmetro com pelos finos</a:t>
            </a:r>
            <a:endParaRPr lang="pt-BR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E16CA17-C6DB-27D0-6A63-0A861BC6E616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2862481" y="935590"/>
            <a:ext cx="3065395" cy="357000"/>
          </a:xfrm>
        </p:spPr>
        <p:txBody>
          <a:bodyPr/>
          <a:lstStyle/>
          <a:p>
            <a:r>
              <a:rPr lang="pt-BR" dirty="0"/>
              <a:t>Nevo de Brauer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3570FDE-5AC4-4047-DB96-49B7B881F588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55482" y="1783155"/>
            <a:ext cx="3916041" cy="757627"/>
          </a:xfrm>
        </p:spPr>
        <p:txBody>
          <a:bodyPr>
            <a:normAutofit fontScale="92500"/>
          </a:bodyPr>
          <a:lstStyle/>
          <a:p>
            <a:r>
              <a:rPr lang="pt-BR" dirty="0"/>
              <a:t>A</a:t>
            </a:r>
            <a:r>
              <a:rPr lang="pt-BR" sz="1600" dirty="0"/>
              <a:t>lopecia não cicatricial circunscrita, não inflamatória,  estável e assintomática</a:t>
            </a:r>
            <a:endParaRPr lang="pt-BR" dirty="0"/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727BD868-94CB-1AF9-3590-00FE6D4BC38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400377" y="2929291"/>
            <a:ext cx="4227455" cy="572700"/>
          </a:xfrm>
        </p:spPr>
        <p:txBody>
          <a:bodyPr/>
          <a:lstStyle/>
          <a:p>
            <a:r>
              <a:rPr lang="pt-BR" dirty="0"/>
              <a:t>Causa </a:t>
            </a:r>
            <a:r>
              <a:rPr lang="pt-BR" sz="1600" dirty="0"/>
              <a:t>desconhecida ou como parte de anomalias do nascimento, como Facomatose Pigmentovascular, Sd. de Down,etc.</a:t>
            </a:r>
          </a:p>
          <a:p>
            <a:endParaRPr lang="pt-BR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8B3D12-4641-B1C1-34CB-A5AA627AF405}"/>
              </a:ext>
            </a:extLst>
          </p:cNvPr>
          <p:cNvSpPr txBox="1"/>
          <p:nvPr/>
        </p:nvSpPr>
        <p:spPr>
          <a:xfrm>
            <a:off x="5053038" y="1800360"/>
            <a:ext cx="29221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10000"/>
                  </a:schemeClr>
                </a:solidFill>
                <a:latin typeface="IBM Plex Sans" panose="020B0503050203000203" pitchFamily="34" charset="0"/>
              </a:rPr>
              <a:t>Isolada ou Herança autossômica dominante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F07A46E-8ADA-80AF-F557-0EF29F65FDC8}"/>
              </a:ext>
            </a:extLst>
          </p:cNvPr>
          <p:cNvSpPr/>
          <p:nvPr/>
        </p:nvSpPr>
        <p:spPr>
          <a:xfrm>
            <a:off x="316492" y="1665809"/>
            <a:ext cx="3755031" cy="894508"/>
          </a:xfrm>
          <a:prstGeom prst="rect">
            <a:avLst/>
          </a:prstGeom>
          <a:noFill/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7AC7F8-C562-758B-27F8-652D1E0F9C6B}"/>
              </a:ext>
            </a:extLst>
          </p:cNvPr>
          <p:cNvSpPr/>
          <p:nvPr/>
        </p:nvSpPr>
        <p:spPr>
          <a:xfrm>
            <a:off x="316492" y="2913525"/>
            <a:ext cx="3755031" cy="1176932"/>
          </a:xfrm>
          <a:prstGeom prst="rect">
            <a:avLst/>
          </a:prstGeom>
          <a:noFill/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884F38-1B18-B482-5F61-B4B923EBCDCD}"/>
              </a:ext>
            </a:extLst>
          </p:cNvPr>
          <p:cNvSpPr/>
          <p:nvPr/>
        </p:nvSpPr>
        <p:spPr>
          <a:xfrm>
            <a:off x="4638590" y="1653772"/>
            <a:ext cx="3884210" cy="894507"/>
          </a:xfrm>
          <a:prstGeom prst="rect">
            <a:avLst/>
          </a:prstGeom>
          <a:noFill/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4BD0815-6523-4302-4AF1-D88E78C4F327}"/>
              </a:ext>
            </a:extLst>
          </p:cNvPr>
          <p:cNvSpPr/>
          <p:nvPr/>
        </p:nvSpPr>
        <p:spPr>
          <a:xfrm>
            <a:off x="4638590" y="2883540"/>
            <a:ext cx="3884211" cy="1247888"/>
          </a:xfrm>
          <a:prstGeom prst="rect">
            <a:avLst/>
          </a:prstGeom>
          <a:noFill/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7926863A-9FE5-1E56-BAB7-F849EFDBADC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652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45"/>
          <p:cNvSpPr txBox="1">
            <a:spLocks noGrp="1"/>
          </p:cNvSpPr>
          <p:nvPr>
            <p:ph type="title"/>
          </p:nvPr>
        </p:nvSpPr>
        <p:spPr>
          <a:xfrm>
            <a:off x="1137209" y="184758"/>
            <a:ext cx="2798295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Diagnóstico</a:t>
            </a:r>
            <a:endParaRPr dirty="0"/>
          </a:p>
        </p:txBody>
      </p:sp>
      <p:sp>
        <p:nvSpPr>
          <p:cNvPr id="2746" name="Google Shape;2746;p45"/>
          <p:cNvSpPr/>
          <p:nvPr/>
        </p:nvSpPr>
        <p:spPr>
          <a:xfrm>
            <a:off x="3844012" y="51831"/>
            <a:ext cx="637381" cy="748125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17278-9EE8-9FC4-D881-910BD99D73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501"/>
          <a:stretch/>
        </p:blipFill>
        <p:spPr>
          <a:xfrm>
            <a:off x="408399" y="1015652"/>
            <a:ext cx="4163601" cy="27263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C1CC1A-FF75-8679-61BC-3E5B1BD815ED}"/>
              </a:ext>
            </a:extLst>
          </p:cNvPr>
          <p:cNvSpPr txBox="1"/>
          <p:nvPr/>
        </p:nvSpPr>
        <p:spPr>
          <a:xfrm>
            <a:off x="280739" y="3819223"/>
            <a:ext cx="441009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dirty="0"/>
              <a:t>Karadağ Köse Ö, Güleç AT. Temporal triangular alopecia: significance of trichoscopy in differential diagnosis. J Eur Acad Dermatol Venereol. 2015 Aug;29(8):1621-5. doi: 10.1111/jdv.12656. Epub 2014 Sep 3. PMID: 25187354.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6CCF4E-A1D5-B2F2-2527-41ABBEDD12F5}"/>
              </a:ext>
            </a:extLst>
          </p:cNvPr>
          <p:cNvSpPr/>
          <p:nvPr/>
        </p:nvSpPr>
        <p:spPr>
          <a:xfrm>
            <a:off x="530467" y="1606494"/>
            <a:ext cx="3313545" cy="572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Picture 2" descr="Hospital Central do Exército">
            <a:extLst>
              <a:ext uri="{FF2B5EF4-FFF2-40B4-BE49-F238E27FC236}">
                <a16:creationId xmlns:a16="http://schemas.microsoft.com/office/drawing/2014/main" id="{924D8F95-2059-1278-EA75-58E998C1CBD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53" y="-15593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oogle Shape;3587;p59">
            <a:extLst>
              <a:ext uri="{FF2B5EF4-FFF2-40B4-BE49-F238E27FC236}">
                <a16:creationId xmlns:a16="http://schemas.microsoft.com/office/drawing/2014/main" id="{CC3560A2-20C4-56F5-D658-0EED4D540F49}"/>
              </a:ext>
            </a:extLst>
          </p:cNvPr>
          <p:cNvGrpSpPr/>
          <p:nvPr/>
        </p:nvGrpSpPr>
        <p:grpSpPr>
          <a:xfrm>
            <a:off x="3971544" y="234917"/>
            <a:ext cx="400717" cy="360424"/>
            <a:chOff x="2917583" y="3423419"/>
            <a:chExt cx="292883" cy="292883"/>
          </a:xfrm>
        </p:grpSpPr>
        <p:sp>
          <p:nvSpPr>
            <p:cNvPr id="16" name="Google Shape;3588;p59">
              <a:extLst>
                <a:ext uri="{FF2B5EF4-FFF2-40B4-BE49-F238E27FC236}">
                  <a16:creationId xmlns:a16="http://schemas.microsoft.com/office/drawing/2014/main" id="{0413FECD-C3A0-F6D2-6CDC-4FB91C9EF458}"/>
                </a:ext>
              </a:extLst>
            </p:cNvPr>
            <p:cNvSpPr/>
            <p:nvPr/>
          </p:nvSpPr>
          <p:spPr>
            <a:xfrm>
              <a:off x="2995473" y="3563401"/>
              <a:ext cx="55973" cy="12618"/>
            </a:xfrm>
            <a:custGeom>
              <a:avLst/>
              <a:gdLst/>
              <a:ahLst/>
              <a:cxnLst/>
              <a:rect l="l" t="t" r="r" b="b"/>
              <a:pathLst>
                <a:path w="2799" h="631" extrusionOk="0">
                  <a:moveTo>
                    <a:pt x="411" y="1"/>
                  </a:moveTo>
                  <a:cubicBezTo>
                    <a:pt x="1" y="1"/>
                    <a:pt x="1" y="630"/>
                    <a:pt x="411" y="630"/>
                  </a:cubicBezTo>
                  <a:lnTo>
                    <a:pt x="2388" y="630"/>
                  </a:lnTo>
                  <a:cubicBezTo>
                    <a:pt x="2798" y="630"/>
                    <a:pt x="2798" y="1"/>
                    <a:pt x="23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589;p59">
              <a:extLst>
                <a:ext uri="{FF2B5EF4-FFF2-40B4-BE49-F238E27FC236}">
                  <a16:creationId xmlns:a16="http://schemas.microsoft.com/office/drawing/2014/main" id="{E0981448-8654-76A5-0B23-0E82F455958F}"/>
                </a:ext>
              </a:extLst>
            </p:cNvPr>
            <p:cNvSpPr/>
            <p:nvPr/>
          </p:nvSpPr>
          <p:spPr>
            <a:xfrm>
              <a:off x="3075443" y="3563401"/>
              <a:ext cx="56233" cy="12618"/>
            </a:xfrm>
            <a:custGeom>
              <a:avLst/>
              <a:gdLst/>
              <a:ahLst/>
              <a:cxnLst/>
              <a:rect l="l" t="t" r="r" b="b"/>
              <a:pathLst>
                <a:path w="2812" h="631" extrusionOk="0">
                  <a:moveTo>
                    <a:pt x="425" y="1"/>
                  </a:moveTo>
                  <a:cubicBezTo>
                    <a:pt x="0" y="1"/>
                    <a:pt x="0" y="630"/>
                    <a:pt x="425" y="630"/>
                  </a:cubicBezTo>
                  <a:lnTo>
                    <a:pt x="2387" y="630"/>
                  </a:lnTo>
                  <a:cubicBezTo>
                    <a:pt x="2812" y="630"/>
                    <a:pt x="2812" y="1"/>
                    <a:pt x="23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590;p59">
              <a:extLst>
                <a:ext uri="{FF2B5EF4-FFF2-40B4-BE49-F238E27FC236}">
                  <a16:creationId xmlns:a16="http://schemas.microsoft.com/office/drawing/2014/main" id="{89AAC98F-BB96-917D-4BE8-D6C22101C402}"/>
                </a:ext>
              </a:extLst>
            </p:cNvPr>
            <p:cNvSpPr/>
            <p:nvPr/>
          </p:nvSpPr>
          <p:spPr>
            <a:xfrm>
              <a:off x="2917583" y="3423419"/>
              <a:ext cx="292883" cy="292883"/>
            </a:xfrm>
            <a:custGeom>
              <a:avLst/>
              <a:gdLst/>
              <a:ahLst/>
              <a:cxnLst/>
              <a:rect l="l" t="t" r="r" b="b"/>
              <a:pathLst>
                <a:path w="14646" h="14646" extrusionOk="0">
                  <a:moveTo>
                    <a:pt x="13676" y="629"/>
                  </a:moveTo>
                  <a:cubicBezTo>
                    <a:pt x="13868" y="629"/>
                    <a:pt x="14016" y="785"/>
                    <a:pt x="14016" y="981"/>
                  </a:cubicBezTo>
                  <a:lnTo>
                    <a:pt x="14016" y="7001"/>
                  </a:lnTo>
                  <a:lnTo>
                    <a:pt x="12361" y="7001"/>
                  </a:lnTo>
                  <a:cubicBezTo>
                    <a:pt x="11936" y="7001"/>
                    <a:pt x="11936" y="7630"/>
                    <a:pt x="12361" y="7630"/>
                  </a:cubicBezTo>
                  <a:lnTo>
                    <a:pt x="14016" y="7630"/>
                  </a:lnTo>
                  <a:lnTo>
                    <a:pt x="14016" y="13650"/>
                  </a:lnTo>
                  <a:cubicBezTo>
                    <a:pt x="14016" y="13855"/>
                    <a:pt x="13855" y="14016"/>
                    <a:pt x="13650" y="14016"/>
                  </a:cubicBezTo>
                  <a:lnTo>
                    <a:pt x="981" y="14016"/>
                  </a:lnTo>
                  <a:cubicBezTo>
                    <a:pt x="776" y="14016"/>
                    <a:pt x="615" y="13855"/>
                    <a:pt x="630" y="13650"/>
                  </a:cubicBezTo>
                  <a:lnTo>
                    <a:pt x="630" y="7630"/>
                  </a:lnTo>
                  <a:lnTo>
                    <a:pt x="2270" y="7630"/>
                  </a:lnTo>
                  <a:cubicBezTo>
                    <a:pt x="2695" y="7630"/>
                    <a:pt x="2695" y="7001"/>
                    <a:pt x="2270" y="7001"/>
                  </a:cubicBezTo>
                  <a:lnTo>
                    <a:pt x="630" y="7001"/>
                  </a:lnTo>
                  <a:lnTo>
                    <a:pt x="630" y="981"/>
                  </a:lnTo>
                  <a:cubicBezTo>
                    <a:pt x="616" y="785"/>
                    <a:pt x="763" y="629"/>
                    <a:pt x="956" y="629"/>
                  </a:cubicBezTo>
                  <a:cubicBezTo>
                    <a:pt x="964" y="629"/>
                    <a:pt x="973" y="629"/>
                    <a:pt x="981" y="630"/>
                  </a:cubicBezTo>
                  <a:lnTo>
                    <a:pt x="13650" y="630"/>
                  </a:lnTo>
                  <a:cubicBezTo>
                    <a:pt x="13658" y="629"/>
                    <a:pt x="13667" y="629"/>
                    <a:pt x="13676" y="629"/>
                  </a:cubicBezTo>
                  <a:close/>
                  <a:moveTo>
                    <a:pt x="981" y="0"/>
                  </a:moveTo>
                  <a:cubicBezTo>
                    <a:pt x="439" y="0"/>
                    <a:pt x="0" y="439"/>
                    <a:pt x="0" y="981"/>
                  </a:cubicBezTo>
                  <a:lnTo>
                    <a:pt x="0" y="13650"/>
                  </a:lnTo>
                  <a:cubicBezTo>
                    <a:pt x="0" y="14192"/>
                    <a:pt x="439" y="14631"/>
                    <a:pt x="981" y="14646"/>
                  </a:cubicBezTo>
                  <a:lnTo>
                    <a:pt x="13650" y="14646"/>
                  </a:lnTo>
                  <a:cubicBezTo>
                    <a:pt x="14192" y="14631"/>
                    <a:pt x="14631" y="14192"/>
                    <a:pt x="14646" y="13650"/>
                  </a:cubicBezTo>
                  <a:lnTo>
                    <a:pt x="14646" y="981"/>
                  </a:lnTo>
                  <a:cubicBezTo>
                    <a:pt x="14631" y="439"/>
                    <a:pt x="14192" y="0"/>
                    <a:pt x="136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591;p59">
              <a:extLst>
                <a:ext uri="{FF2B5EF4-FFF2-40B4-BE49-F238E27FC236}">
                  <a16:creationId xmlns:a16="http://schemas.microsoft.com/office/drawing/2014/main" id="{23F00588-4C34-CA22-C1DF-4F54EF15065D}"/>
                </a:ext>
              </a:extLst>
            </p:cNvPr>
            <p:cNvSpPr/>
            <p:nvPr/>
          </p:nvSpPr>
          <p:spPr>
            <a:xfrm>
              <a:off x="2958618" y="3624873"/>
              <a:ext cx="50934" cy="31096"/>
            </a:xfrm>
            <a:custGeom>
              <a:avLst/>
              <a:gdLst/>
              <a:ahLst/>
              <a:cxnLst/>
              <a:rect l="l" t="t" r="r" b="b"/>
              <a:pathLst>
                <a:path w="2547" h="1555" extrusionOk="0">
                  <a:moveTo>
                    <a:pt x="447" y="0"/>
                  </a:moveTo>
                  <a:cubicBezTo>
                    <a:pt x="169" y="0"/>
                    <a:pt x="0" y="398"/>
                    <a:pt x="291" y="588"/>
                  </a:cubicBezTo>
                  <a:lnTo>
                    <a:pt x="1961" y="1511"/>
                  </a:lnTo>
                  <a:cubicBezTo>
                    <a:pt x="2005" y="1540"/>
                    <a:pt x="2063" y="1555"/>
                    <a:pt x="2107" y="1555"/>
                  </a:cubicBezTo>
                  <a:cubicBezTo>
                    <a:pt x="2430" y="1555"/>
                    <a:pt x="2547" y="1115"/>
                    <a:pt x="2269" y="969"/>
                  </a:cubicBezTo>
                  <a:lnTo>
                    <a:pt x="584" y="32"/>
                  </a:lnTo>
                  <a:cubicBezTo>
                    <a:pt x="537" y="10"/>
                    <a:pt x="491" y="0"/>
                    <a:pt x="4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592;p59">
              <a:extLst>
                <a:ext uri="{FF2B5EF4-FFF2-40B4-BE49-F238E27FC236}">
                  <a16:creationId xmlns:a16="http://schemas.microsoft.com/office/drawing/2014/main" id="{ED556E8F-07C4-D191-A8F6-83FDE4606E82}"/>
                </a:ext>
              </a:extLst>
            </p:cNvPr>
            <p:cNvSpPr/>
            <p:nvPr/>
          </p:nvSpPr>
          <p:spPr>
            <a:xfrm>
              <a:off x="294598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8" y="628"/>
                  </a:moveTo>
                  <a:cubicBezTo>
                    <a:pt x="2455" y="628"/>
                    <a:pt x="2565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2007" y="3175"/>
                  </a:lnTo>
                  <a:cubicBezTo>
                    <a:pt x="1890" y="3370"/>
                    <a:pt x="1682" y="3480"/>
                    <a:pt x="1465" y="3480"/>
                  </a:cubicBezTo>
                  <a:cubicBezTo>
                    <a:pt x="1356" y="3480"/>
                    <a:pt x="1246" y="3453"/>
                    <a:pt x="1143" y="3394"/>
                  </a:cubicBezTo>
                  <a:lnTo>
                    <a:pt x="1128" y="3380"/>
                  </a:lnTo>
                  <a:cubicBezTo>
                    <a:pt x="821" y="3204"/>
                    <a:pt x="718" y="2823"/>
                    <a:pt x="894" y="2530"/>
                  </a:cubicBezTo>
                  <a:lnTo>
                    <a:pt x="1802" y="948"/>
                  </a:lnTo>
                  <a:cubicBezTo>
                    <a:pt x="1920" y="742"/>
                    <a:pt x="2130" y="628"/>
                    <a:pt x="2348" y="628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52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6" y="3951"/>
                  </a:lnTo>
                  <a:cubicBezTo>
                    <a:pt x="1024" y="4052"/>
                    <a:pt x="1241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1" y="3875"/>
                    <a:pt x="2549" y="3482"/>
                  </a:cubicBezTo>
                  <a:lnTo>
                    <a:pt x="3472" y="1900"/>
                  </a:lnTo>
                  <a:cubicBezTo>
                    <a:pt x="3809" y="1300"/>
                    <a:pt x="3604" y="538"/>
                    <a:pt x="3003" y="187"/>
                  </a:cubicBezTo>
                  <a:lnTo>
                    <a:pt x="2974" y="172"/>
                  </a:lnTo>
                  <a:cubicBezTo>
                    <a:pt x="2775" y="56"/>
                    <a:pt x="2558" y="0"/>
                    <a:pt x="2344" y="0"/>
                  </a:cubicBezTo>
                  <a:close/>
                  <a:moveTo>
                    <a:pt x="1458" y="4112"/>
                  </a:moveTo>
                  <a:cubicBezTo>
                    <a:pt x="1456" y="4112"/>
                    <a:pt x="1453" y="4112"/>
                    <a:pt x="1451" y="4112"/>
                  </a:cubicBezTo>
                  <a:lnTo>
                    <a:pt x="1465" y="4112"/>
                  </a:lnTo>
                  <a:cubicBezTo>
                    <a:pt x="1463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593;p59">
              <a:extLst>
                <a:ext uri="{FF2B5EF4-FFF2-40B4-BE49-F238E27FC236}">
                  <a16:creationId xmlns:a16="http://schemas.microsoft.com/office/drawing/2014/main" id="{42D27FBB-F984-99D1-8444-00C82711205A}"/>
                </a:ext>
              </a:extLst>
            </p:cNvPr>
            <p:cNvSpPr/>
            <p:nvPr/>
          </p:nvSpPr>
          <p:spPr>
            <a:xfrm>
              <a:off x="3037248" y="3624334"/>
              <a:ext cx="51974" cy="31636"/>
            </a:xfrm>
            <a:custGeom>
              <a:avLst/>
              <a:gdLst/>
              <a:ahLst/>
              <a:cxnLst/>
              <a:rect l="l" t="t" r="r" b="b"/>
              <a:pathLst>
                <a:path w="2599" h="1582" extrusionOk="0">
                  <a:moveTo>
                    <a:pt x="470" y="0"/>
                  </a:moveTo>
                  <a:cubicBezTo>
                    <a:pt x="179" y="0"/>
                    <a:pt x="0" y="456"/>
                    <a:pt x="343" y="615"/>
                  </a:cubicBezTo>
                  <a:lnTo>
                    <a:pt x="2013" y="1538"/>
                  </a:lnTo>
                  <a:cubicBezTo>
                    <a:pt x="2057" y="1567"/>
                    <a:pt x="2115" y="1582"/>
                    <a:pt x="2174" y="1582"/>
                  </a:cubicBezTo>
                  <a:cubicBezTo>
                    <a:pt x="2496" y="1582"/>
                    <a:pt x="2598" y="1142"/>
                    <a:pt x="2320" y="996"/>
                  </a:cubicBezTo>
                  <a:lnTo>
                    <a:pt x="651" y="59"/>
                  </a:lnTo>
                  <a:cubicBezTo>
                    <a:pt x="588" y="18"/>
                    <a:pt x="527" y="0"/>
                    <a:pt x="4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594;p59">
              <a:extLst>
                <a:ext uri="{FF2B5EF4-FFF2-40B4-BE49-F238E27FC236}">
                  <a16:creationId xmlns:a16="http://schemas.microsoft.com/office/drawing/2014/main" id="{2ACAACA0-90D2-818B-4210-B30753A4CE0B}"/>
                </a:ext>
              </a:extLst>
            </p:cNvPr>
            <p:cNvSpPr/>
            <p:nvPr/>
          </p:nvSpPr>
          <p:spPr>
            <a:xfrm>
              <a:off x="3025650" y="3599217"/>
              <a:ext cx="76450" cy="82230"/>
            </a:xfrm>
            <a:custGeom>
              <a:avLst/>
              <a:gdLst/>
              <a:ahLst/>
              <a:cxnLst/>
              <a:rect l="l" t="t" r="r" b="b"/>
              <a:pathLst>
                <a:path w="3823" h="4112" extrusionOk="0">
                  <a:moveTo>
                    <a:pt x="2354" y="628"/>
                  </a:moveTo>
                  <a:cubicBezTo>
                    <a:pt x="2461" y="628"/>
                    <a:pt x="2569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105" y="1285"/>
                    <a:pt x="2929" y="1593"/>
                  </a:cubicBezTo>
                  <a:lnTo>
                    <a:pt x="2007" y="3175"/>
                  </a:lnTo>
                  <a:cubicBezTo>
                    <a:pt x="1934" y="3306"/>
                    <a:pt x="1787" y="3423"/>
                    <a:pt x="1626" y="3467"/>
                  </a:cubicBezTo>
                  <a:cubicBezTo>
                    <a:pt x="1576" y="3481"/>
                    <a:pt x="1526" y="3488"/>
                    <a:pt x="1477" y="3488"/>
                  </a:cubicBezTo>
                  <a:cubicBezTo>
                    <a:pt x="1367" y="3488"/>
                    <a:pt x="1258" y="3455"/>
                    <a:pt x="1157" y="3394"/>
                  </a:cubicBezTo>
                  <a:lnTo>
                    <a:pt x="1128" y="3380"/>
                  </a:lnTo>
                  <a:cubicBezTo>
                    <a:pt x="982" y="3306"/>
                    <a:pt x="879" y="3160"/>
                    <a:pt x="835" y="2999"/>
                  </a:cubicBezTo>
                  <a:cubicBezTo>
                    <a:pt x="791" y="2838"/>
                    <a:pt x="806" y="2677"/>
                    <a:pt x="894" y="2530"/>
                  </a:cubicBezTo>
                  <a:lnTo>
                    <a:pt x="1816" y="948"/>
                  </a:lnTo>
                  <a:cubicBezTo>
                    <a:pt x="1924" y="742"/>
                    <a:pt x="2137" y="628"/>
                    <a:pt x="2354" y="628"/>
                  </a:cubicBezTo>
                  <a:close/>
                  <a:moveTo>
                    <a:pt x="2355" y="0"/>
                  </a:moveTo>
                  <a:cubicBezTo>
                    <a:pt x="1921" y="0"/>
                    <a:pt x="1500" y="225"/>
                    <a:pt x="1274" y="626"/>
                  </a:cubicBezTo>
                  <a:lnTo>
                    <a:pt x="352" y="2208"/>
                  </a:lnTo>
                  <a:cubicBezTo>
                    <a:pt x="0" y="2808"/>
                    <a:pt x="205" y="3585"/>
                    <a:pt x="806" y="3936"/>
                  </a:cubicBezTo>
                  <a:lnTo>
                    <a:pt x="835" y="3951"/>
                  </a:lnTo>
                  <a:cubicBezTo>
                    <a:pt x="1023" y="4052"/>
                    <a:pt x="1240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0" y="3875"/>
                    <a:pt x="2549" y="3482"/>
                  </a:cubicBezTo>
                  <a:lnTo>
                    <a:pt x="3471" y="1900"/>
                  </a:lnTo>
                  <a:cubicBezTo>
                    <a:pt x="3823" y="1300"/>
                    <a:pt x="3618" y="538"/>
                    <a:pt x="3017" y="187"/>
                  </a:cubicBezTo>
                  <a:lnTo>
                    <a:pt x="2988" y="172"/>
                  </a:lnTo>
                  <a:cubicBezTo>
                    <a:pt x="2789" y="56"/>
                    <a:pt x="2570" y="0"/>
                    <a:pt x="2355" y="0"/>
                  </a:cubicBezTo>
                  <a:close/>
                  <a:moveTo>
                    <a:pt x="1458" y="4112"/>
                  </a:moveTo>
                  <a:cubicBezTo>
                    <a:pt x="1455" y="4112"/>
                    <a:pt x="1453" y="4112"/>
                    <a:pt x="1450" y="4112"/>
                  </a:cubicBezTo>
                  <a:lnTo>
                    <a:pt x="1465" y="4112"/>
                  </a:lnTo>
                  <a:cubicBezTo>
                    <a:pt x="1462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595;p59">
              <a:extLst>
                <a:ext uri="{FF2B5EF4-FFF2-40B4-BE49-F238E27FC236}">
                  <a16:creationId xmlns:a16="http://schemas.microsoft.com/office/drawing/2014/main" id="{0769E03F-BB55-6BD9-F403-F5FE0BA8BAE6}"/>
                </a:ext>
              </a:extLst>
            </p:cNvPr>
            <p:cNvSpPr/>
            <p:nvPr/>
          </p:nvSpPr>
          <p:spPr>
            <a:xfrm>
              <a:off x="3117118" y="3624434"/>
              <a:ext cx="52053" cy="31536"/>
            </a:xfrm>
            <a:custGeom>
              <a:avLst/>
              <a:gdLst/>
              <a:ahLst/>
              <a:cxnLst/>
              <a:rect l="l" t="t" r="r" b="b"/>
              <a:pathLst>
                <a:path w="2603" h="1577" extrusionOk="0">
                  <a:moveTo>
                    <a:pt x="465" y="0"/>
                  </a:moveTo>
                  <a:cubicBezTo>
                    <a:pt x="175" y="0"/>
                    <a:pt x="0" y="450"/>
                    <a:pt x="333" y="610"/>
                  </a:cubicBezTo>
                  <a:lnTo>
                    <a:pt x="2017" y="1533"/>
                  </a:lnTo>
                  <a:cubicBezTo>
                    <a:pt x="2061" y="1562"/>
                    <a:pt x="2105" y="1577"/>
                    <a:pt x="2163" y="1577"/>
                  </a:cubicBezTo>
                  <a:cubicBezTo>
                    <a:pt x="2485" y="1577"/>
                    <a:pt x="2603" y="1137"/>
                    <a:pt x="2310" y="991"/>
                  </a:cubicBezTo>
                  <a:lnTo>
                    <a:pt x="640" y="54"/>
                  </a:lnTo>
                  <a:cubicBezTo>
                    <a:pt x="579" y="16"/>
                    <a:pt x="520" y="0"/>
                    <a:pt x="4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596;p59">
              <a:extLst>
                <a:ext uri="{FF2B5EF4-FFF2-40B4-BE49-F238E27FC236}">
                  <a16:creationId xmlns:a16="http://schemas.microsoft.com/office/drawing/2014/main" id="{2487FDE1-D6AE-94D1-63AD-A7BAB94376A8}"/>
                </a:ext>
              </a:extLst>
            </p:cNvPr>
            <p:cNvSpPr/>
            <p:nvPr/>
          </p:nvSpPr>
          <p:spPr>
            <a:xfrm>
              <a:off x="310560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4" y="641"/>
                  </a:moveTo>
                  <a:cubicBezTo>
                    <a:pt x="2461" y="641"/>
                    <a:pt x="2564" y="670"/>
                    <a:pt x="2651" y="714"/>
                  </a:cubicBezTo>
                  <a:lnTo>
                    <a:pt x="2681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1992" y="3175"/>
                  </a:lnTo>
                  <a:cubicBezTo>
                    <a:pt x="1919" y="3321"/>
                    <a:pt x="1773" y="3423"/>
                    <a:pt x="1612" y="3467"/>
                  </a:cubicBezTo>
                  <a:cubicBezTo>
                    <a:pt x="1560" y="3482"/>
                    <a:pt x="1508" y="3488"/>
                    <a:pt x="1457" y="3488"/>
                  </a:cubicBezTo>
                  <a:cubicBezTo>
                    <a:pt x="1349" y="3488"/>
                    <a:pt x="1242" y="3459"/>
                    <a:pt x="1143" y="3409"/>
                  </a:cubicBezTo>
                  <a:lnTo>
                    <a:pt x="1114" y="3380"/>
                  </a:lnTo>
                  <a:cubicBezTo>
                    <a:pt x="806" y="3218"/>
                    <a:pt x="704" y="2823"/>
                    <a:pt x="879" y="2530"/>
                  </a:cubicBezTo>
                  <a:lnTo>
                    <a:pt x="1802" y="948"/>
                  </a:lnTo>
                  <a:cubicBezTo>
                    <a:pt x="1890" y="802"/>
                    <a:pt x="2022" y="699"/>
                    <a:pt x="2183" y="655"/>
                  </a:cubicBezTo>
                  <a:cubicBezTo>
                    <a:pt x="2241" y="641"/>
                    <a:pt x="2285" y="641"/>
                    <a:pt x="2344" y="641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37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5" y="3951"/>
                  </a:lnTo>
                  <a:cubicBezTo>
                    <a:pt x="1026" y="4053"/>
                    <a:pt x="1231" y="4112"/>
                    <a:pt x="1450" y="4112"/>
                  </a:cubicBezTo>
                  <a:cubicBezTo>
                    <a:pt x="1904" y="4112"/>
                    <a:pt x="2315" y="3877"/>
                    <a:pt x="2549" y="3482"/>
                  </a:cubicBezTo>
                  <a:lnTo>
                    <a:pt x="3457" y="1900"/>
                  </a:lnTo>
                  <a:cubicBezTo>
                    <a:pt x="3808" y="1300"/>
                    <a:pt x="3603" y="538"/>
                    <a:pt x="3003" y="187"/>
                  </a:cubicBezTo>
                  <a:lnTo>
                    <a:pt x="2974" y="172"/>
                  </a:lnTo>
                  <a:cubicBezTo>
                    <a:pt x="2774" y="56"/>
                    <a:pt x="2558" y="0"/>
                    <a:pt x="23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597;p59">
              <a:extLst>
                <a:ext uri="{FF2B5EF4-FFF2-40B4-BE49-F238E27FC236}">
                  <a16:creationId xmlns:a16="http://schemas.microsoft.com/office/drawing/2014/main" id="{1EF77F9E-4A59-7967-B550-120ED93C4E47}"/>
                </a:ext>
              </a:extLst>
            </p:cNvPr>
            <p:cNvSpPr/>
            <p:nvPr/>
          </p:nvSpPr>
          <p:spPr>
            <a:xfrm>
              <a:off x="2958638" y="3486911"/>
              <a:ext cx="50914" cy="30816"/>
            </a:xfrm>
            <a:custGeom>
              <a:avLst/>
              <a:gdLst/>
              <a:ahLst/>
              <a:cxnLst/>
              <a:rect l="l" t="t" r="r" b="b"/>
              <a:pathLst>
                <a:path w="2546" h="1541" extrusionOk="0">
                  <a:moveTo>
                    <a:pt x="443" y="0"/>
                  </a:moveTo>
                  <a:cubicBezTo>
                    <a:pt x="167" y="0"/>
                    <a:pt x="0" y="385"/>
                    <a:pt x="290" y="574"/>
                  </a:cubicBezTo>
                  <a:lnTo>
                    <a:pt x="1960" y="1497"/>
                  </a:lnTo>
                  <a:cubicBezTo>
                    <a:pt x="2004" y="1526"/>
                    <a:pt x="2062" y="1541"/>
                    <a:pt x="2106" y="1541"/>
                  </a:cubicBezTo>
                  <a:cubicBezTo>
                    <a:pt x="2429" y="1541"/>
                    <a:pt x="2546" y="1116"/>
                    <a:pt x="2268" y="955"/>
                  </a:cubicBezTo>
                  <a:lnTo>
                    <a:pt x="583" y="32"/>
                  </a:lnTo>
                  <a:cubicBezTo>
                    <a:pt x="535" y="10"/>
                    <a:pt x="487" y="0"/>
                    <a:pt x="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598;p59">
              <a:extLst>
                <a:ext uri="{FF2B5EF4-FFF2-40B4-BE49-F238E27FC236}">
                  <a16:creationId xmlns:a16="http://schemas.microsoft.com/office/drawing/2014/main" id="{52AFC2BC-8A1A-FCD5-1553-57F6E06342E0}"/>
                </a:ext>
              </a:extLst>
            </p:cNvPr>
            <p:cNvSpPr/>
            <p:nvPr/>
          </p:nvSpPr>
          <p:spPr>
            <a:xfrm>
              <a:off x="2945980" y="3461171"/>
              <a:ext cx="76170" cy="82050"/>
            </a:xfrm>
            <a:custGeom>
              <a:avLst/>
              <a:gdLst/>
              <a:ahLst/>
              <a:cxnLst/>
              <a:rect l="l" t="t" r="r" b="b"/>
              <a:pathLst>
                <a:path w="3809" h="4103" extrusionOk="0">
                  <a:moveTo>
                    <a:pt x="2357" y="622"/>
                  </a:moveTo>
                  <a:cubicBezTo>
                    <a:pt x="2462" y="622"/>
                    <a:pt x="2568" y="648"/>
                    <a:pt x="2666" y="704"/>
                  </a:cubicBezTo>
                  <a:lnTo>
                    <a:pt x="2695" y="719"/>
                  </a:lnTo>
                  <a:cubicBezTo>
                    <a:pt x="2988" y="895"/>
                    <a:pt x="3091" y="1276"/>
                    <a:pt x="2915" y="1583"/>
                  </a:cubicBezTo>
                  <a:lnTo>
                    <a:pt x="2007" y="3165"/>
                  </a:lnTo>
                  <a:cubicBezTo>
                    <a:pt x="1888" y="3364"/>
                    <a:pt x="1673" y="3475"/>
                    <a:pt x="1451" y="3475"/>
                  </a:cubicBezTo>
                  <a:cubicBezTo>
                    <a:pt x="1347" y="3475"/>
                    <a:pt x="1241" y="3451"/>
                    <a:pt x="1143" y="3399"/>
                  </a:cubicBezTo>
                  <a:lnTo>
                    <a:pt x="1128" y="3370"/>
                  </a:lnTo>
                  <a:cubicBezTo>
                    <a:pt x="821" y="3209"/>
                    <a:pt x="718" y="2813"/>
                    <a:pt x="894" y="2520"/>
                  </a:cubicBezTo>
                  <a:lnTo>
                    <a:pt x="1802" y="939"/>
                  </a:lnTo>
                  <a:cubicBezTo>
                    <a:pt x="1922" y="740"/>
                    <a:pt x="2136" y="622"/>
                    <a:pt x="2357" y="622"/>
                  </a:cubicBezTo>
                  <a:close/>
                  <a:moveTo>
                    <a:pt x="2357" y="1"/>
                  </a:moveTo>
                  <a:cubicBezTo>
                    <a:pt x="1921" y="1"/>
                    <a:pt x="1497" y="226"/>
                    <a:pt x="1260" y="631"/>
                  </a:cubicBezTo>
                  <a:lnTo>
                    <a:pt x="352" y="2213"/>
                  </a:lnTo>
                  <a:cubicBezTo>
                    <a:pt x="1" y="2813"/>
                    <a:pt x="206" y="3575"/>
                    <a:pt x="806" y="3926"/>
                  </a:cubicBezTo>
                  <a:lnTo>
                    <a:pt x="836" y="3941"/>
                  </a:lnTo>
                  <a:cubicBezTo>
                    <a:pt x="1024" y="4042"/>
                    <a:pt x="1241" y="4101"/>
                    <a:pt x="1458" y="4102"/>
                  </a:cubicBezTo>
                  <a:lnTo>
                    <a:pt x="1458" y="4102"/>
                  </a:lnTo>
                  <a:cubicBezTo>
                    <a:pt x="1909" y="4100"/>
                    <a:pt x="2331" y="3866"/>
                    <a:pt x="2549" y="3472"/>
                  </a:cubicBezTo>
                  <a:lnTo>
                    <a:pt x="3472" y="1891"/>
                  </a:lnTo>
                  <a:cubicBezTo>
                    <a:pt x="3809" y="1290"/>
                    <a:pt x="3604" y="529"/>
                    <a:pt x="3003" y="177"/>
                  </a:cubicBezTo>
                  <a:lnTo>
                    <a:pt x="2974" y="162"/>
                  </a:lnTo>
                  <a:cubicBezTo>
                    <a:pt x="2779" y="53"/>
                    <a:pt x="2566" y="1"/>
                    <a:pt x="2357" y="1"/>
                  </a:cubicBezTo>
                  <a:close/>
                  <a:moveTo>
                    <a:pt x="1458" y="4102"/>
                  </a:moveTo>
                  <a:cubicBezTo>
                    <a:pt x="1456" y="4102"/>
                    <a:pt x="1453" y="4102"/>
                    <a:pt x="1451" y="4102"/>
                  </a:cubicBezTo>
                  <a:lnTo>
                    <a:pt x="1465" y="4102"/>
                  </a:lnTo>
                  <a:cubicBezTo>
                    <a:pt x="1463" y="4102"/>
                    <a:pt x="1460" y="4102"/>
                    <a:pt x="1458" y="41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599;p59">
              <a:extLst>
                <a:ext uri="{FF2B5EF4-FFF2-40B4-BE49-F238E27FC236}">
                  <a16:creationId xmlns:a16="http://schemas.microsoft.com/office/drawing/2014/main" id="{845866F7-B4D9-25FF-D773-E577ACACB7C3}"/>
                </a:ext>
              </a:extLst>
            </p:cNvPr>
            <p:cNvSpPr/>
            <p:nvPr/>
          </p:nvSpPr>
          <p:spPr>
            <a:xfrm>
              <a:off x="3037308" y="3486251"/>
              <a:ext cx="51914" cy="31476"/>
            </a:xfrm>
            <a:custGeom>
              <a:avLst/>
              <a:gdLst/>
              <a:ahLst/>
              <a:cxnLst/>
              <a:rect l="l" t="t" r="r" b="b"/>
              <a:pathLst>
                <a:path w="2596" h="1574" extrusionOk="0">
                  <a:moveTo>
                    <a:pt x="459" y="1"/>
                  </a:moveTo>
                  <a:cubicBezTo>
                    <a:pt x="173" y="1"/>
                    <a:pt x="0" y="450"/>
                    <a:pt x="340" y="607"/>
                  </a:cubicBezTo>
                  <a:lnTo>
                    <a:pt x="2010" y="1530"/>
                  </a:lnTo>
                  <a:cubicBezTo>
                    <a:pt x="2054" y="1559"/>
                    <a:pt x="2112" y="1574"/>
                    <a:pt x="2171" y="1574"/>
                  </a:cubicBezTo>
                  <a:cubicBezTo>
                    <a:pt x="2493" y="1574"/>
                    <a:pt x="2595" y="1149"/>
                    <a:pt x="2317" y="988"/>
                  </a:cubicBezTo>
                  <a:lnTo>
                    <a:pt x="648" y="65"/>
                  </a:lnTo>
                  <a:cubicBezTo>
                    <a:pt x="582" y="20"/>
                    <a:pt x="518" y="1"/>
                    <a:pt x="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600;p59">
              <a:extLst>
                <a:ext uri="{FF2B5EF4-FFF2-40B4-BE49-F238E27FC236}">
                  <a16:creationId xmlns:a16="http://schemas.microsoft.com/office/drawing/2014/main" id="{5DCD912A-1B2B-4339-0143-EA27EADE34EF}"/>
                </a:ext>
              </a:extLst>
            </p:cNvPr>
            <p:cNvSpPr/>
            <p:nvPr/>
          </p:nvSpPr>
          <p:spPr>
            <a:xfrm>
              <a:off x="3025650" y="3461054"/>
              <a:ext cx="76450" cy="82170"/>
            </a:xfrm>
            <a:custGeom>
              <a:avLst/>
              <a:gdLst/>
              <a:ahLst/>
              <a:cxnLst/>
              <a:rect l="l" t="t" r="r" b="b"/>
              <a:pathLst>
                <a:path w="3823" h="4109" extrusionOk="0">
                  <a:moveTo>
                    <a:pt x="2354" y="625"/>
                  </a:moveTo>
                  <a:cubicBezTo>
                    <a:pt x="2461" y="625"/>
                    <a:pt x="2569" y="652"/>
                    <a:pt x="2666" y="710"/>
                  </a:cubicBezTo>
                  <a:lnTo>
                    <a:pt x="2695" y="725"/>
                  </a:lnTo>
                  <a:cubicBezTo>
                    <a:pt x="2988" y="901"/>
                    <a:pt x="3105" y="1282"/>
                    <a:pt x="2929" y="1589"/>
                  </a:cubicBezTo>
                  <a:lnTo>
                    <a:pt x="2007" y="3171"/>
                  </a:lnTo>
                  <a:cubicBezTo>
                    <a:pt x="1887" y="3370"/>
                    <a:pt x="1673" y="3481"/>
                    <a:pt x="1456" y="3481"/>
                  </a:cubicBezTo>
                  <a:cubicBezTo>
                    <a:pt x="1354" y="3481"/>
                    <a:pt x="1251" y="3457"/>
                    <a:pt x="1157" y="3405"/>
                  </a:cubicBezTo>
                  <a:lnTo>
                    <a:pt x="1128" y="3376"/>
                  </a:lnTo>
                  <a:cubicBezTo>
                    <a:pt x="982" y="3303"/>
                    <a:pt x="879" y="3156"/>
                    <a:pt x="835" y="2995"/>
                  </a:cubicBezTo>
                  <a:cubicBezTo>
                    <a:pt x="791" y="2834"/>
                    <a:pt x="806" y="2673"/>
                    <a:pt x="894" y="2526"/>
                  </a:cubicBezTo>
                  <a:lnTo>
                    <a:pt x="1816" y="945"/>
                  </a:lnTo>
                  <a:cubicBezTo>
                    <a:pt x="1924" y="739"/>
                    <a:pt x="2137" y="625"/>
                    <a:pt x="2354" y="625"/>
                  </a:cubicBezTo>
                  <a:close/>
                  <a:moveTo>
                    <a:pt x="2367" y="0"/>
                  </a:moveTo>
                  <a:cubicBezTo>
                    <a:pt x="1929" y="0"/>
                    <a:pt x="1502" y="232"/>
                    <a:pt x="1274" y="637"/>
                  </a:cubicBezTo>
                  <a:lnTo>
                    <a:pt x="352" y="2204"/>
                  </a:lnTo>
                  <a:cubicBezTo>
                    <a:pt x="0" y="2805"/>
                    <a:pt x="205" y="3581"/>
                    <a:pt x="806" y="3932"/>
                  </a:cubicBezTo>
                  <a:lnTo>
                    <a:pt x="835" y="3947"/>
                  </a:lnTo>
                  <a:cubicBezTo>
                    <a:pt x="1023" y="4048"/>
                    <a:pt x="1240" y="4107"/>
                    <a:pt x="1458" y="4108"/>
                  </a:cubicBezTo>
                  <a:lnTo>
                    <a:pt x="1458" y="4108"/>
                  </a:lnTo>
                  <a:cubicBezTo>
                    <a:pt x="1909" y="4106"/>
                    <a:pt x="2330" y="3872"/>
                    <a:pt x="2549" y="3478"/>
                  </a:cubicBezTo>
                  <a:lnTo>
                    <a:pt x="3471" y="1897"/>
                  </a:lnTo>
                  <a:cubicBezTo>
                    <a:pt x="3823" y="1296"/>
                    <a:pt x="3618" y="535"/>
                    <a:pt x="3017" y="183"/>
                  </a:cubicBezTo>
                  <a:lnTo>
                    <a:pt x="2988" y="168"/>
                  </a:lnTo>
                  <a:cubicBezTo>
                    <a:pt x="2793" y="54"/>
                    <a:pt x="2579" y="0"/>
                    <a:pt x="2367" y="0"/>
                  </a:cubicBezTo>
                  <a:close/>
                  <a:moveTo>
                    <a:pt x="1458" y="4108"/>
                  </a:moveTo>
                  <a:cubicBezTo>
                    <a:pt x="1455" y="4108"/>
                    <a:pt x="1453" y="4108"/>
                    <a:pt x="1450" y="4108"/>
                  </a:cubicBezTo>
                  <a:lnTo>
                    <a:pt x="1465" y="4108"/>
                  </a:lnTo>
                  <a:cubicBezTo>
                    <a:pt x="1462" y="4108"/>
                    <a:pt x="1460" y="4108"/>
                    <a:pt x="1458" y="41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3601;p59">
              <a:extLst>
                <a:ext uri="{FF2B5EF4-FFF2-40B4-BE49-F238E27FC236}">
                  <a16:creationId xmlns:a16="http://schemas.microsoft.com/office/drawing/2014/main" id="{81A33886-2D16-079A-DB3F-4C6E56021D4F}"/>
                </a:ext>
              </a:extLst>
            </p:cNvPr>
            <p:cNvSpPr/>
            <p:nvPr/>
          </p:nvSpPr>
          <p:spPr>
            <a:xfrm>
              <a:off x="3117178" y="3486351"/>
              <a:ext cx="51994" cy="31376"/>
            </a:xfrm>
            <a:custGeom>
              <a:avLst/>
              <a:gdLst/>
              <a:ahLst/>
              <a:cxnLst/>
              <a:rect l="l" t="t" r="r" b="b"/>
              <a:pathLst>
                <a:path w="2600" h="1569" extrusionOk="0">
                  <a:moveTo>
                    <a:pt x="454" y="1"/>
                  </a:moveTo>
                  <a:cubicBezTo>
                    <a:pt x="169" y="1"/>
                    <a:pt x="0" y="444"/>
                    <a:pt x="330" y="602"/>
                  </a:cubicBezTo>
                  <a:lnTo>
                    <a:pt x="2014" y="1525"/>
                  </a:lnTo>
                  <a:cubicBezTo>
                    <a:pt x="2058" y="1554"/>
                    <a:pt x="2102" y="1569"/>
                    <a:pt x="2160" y="1569"/>
                  </a:cubicBezTo>
                  <a:cubicBezTo>
                    <a:pt x="2482" y="1569"/>
                    <a:pt x="2600" y="1144"/>
                    <a:pt x="2307" y="983"/>
                  </a:cubicBezTo>
                  <a:lnTo>
                    <a:pt x="637" y="60"/>
                  </a:lnTo>
                  <a:cubicBezTo>
                    <a:pt x="573" y="19"/>
                    <a:pt x="511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602;p59">
              <a:extLst>
                <a:ext uri="{FF2B5EF4-FFF2-40B4-BE49-F238E27FC236}">
                  <a16:creationId xmlns:a16="http://schemas.microsoft.com/office/drawing/2014/main" id="{CBB071D2-F5A2-6F5A-F3E6-6A8E4F2B0164}"/>
                </a:ext>
              </a:extLst>
            </p:cNvPr>
            <p:cNvSpPr/>
            <p:nvPr/>
          </p:nvSpPr>
          <p:spPr>
            <a:xfrm>
              <a:off x="3105600" y="3460994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1" y="634"/>
                  </a:moveTo>
                  <a:cubicBezTo>
                    <a:pt x="2454" y="634"/>
                    <a:pt x="2567" y="664"/>
                    <a:pt x="2666" y="713"/>
                  </a:cubicBezTo>
                  <a:lnTo>
                    <a:pt x="2695" y="728"/>
                  </a:lnTo>
                  <a:cubicBezTo>
                    <a:pt x="2988" y="904"/>
                    <a:pt x="3091" y="1285"/>
                    <a:pt x="2915" y="1592"/>
                  </a:cubicBezTo>
                  <a:lnTo>
                    <a:pt x="2007" y="3174"/>
                  </a:lnTo>
                  <a:cubicBezTo>
                    <a:pt x="1887" y="3373"/>
                    <a:pt x="1673" y="3484"/>
                    <a:pt x="1451" y="3484"/>
                  </a:cubicBezTo>
                  <a:cubicBezTo>
                    <a:pt x="1347" y="3484"/>
                    <a:pt x="1241" y="3460"/>
                    <a:pt x="1143" y="3408"/>
                  </a:cubicBezTo>
                  <a:lnTo>
                    <a:pt x="1114" y="3379"/>
                  </a:lnTo>
                  <a:cubicBezTo>
                    <a:pt x="821" y="3218"/>
                    <a:pt x="718" y="2822"/>
                    <a:pt x="894" y="2529"/>
                  </a:cubicBezTo>
                  <a:lnTo>
                    <a:pt x="1802" y="948"/>
                  </a:lnTo>
                  <a:cubicBezTo>
                    <a:pt x="1890" y="801"/>
                    <a:pt x="2022" y="699"/>
                    <a:pt x="2183" y="655"/>
                  </a:cubicBezTo>
                  <a:cubicBezTo>
                    <a:pt x="2234" y="641"/>
                    <a:pt x="2288" y="634"/>
                    <a:pt x="2341" y="634"/>
                  </a:cubicBezTo>
                  <a:close/>
                  <a:moveTo>
                    <a:pt x="2347" y="0"/>
                  </a:moveTo>
                  <a:cubicBezTo>
                    <a:pt x="1915" y="0"/>
                    <a:pt x="1496" y="228"/>
                    <a:pt x="1260" y="640"/>
                  </a:cubicBezTo>
                  <a:lnTo>
                    <a:pt x="337" y="2207"/>
                  </a:lnTo>
                  <a:cubicBezTo>
                    <a:pt x="1" y="2808"/>
                    <a:pt x="206" y="3584"/>
                    <a:pt x="806" y="3935"/>
                  </a:cubicBezTo>
                  <a:lnTo>
                    <a:pt x="835" y="3950"/>
                  </a:lnTo>
                  <a:cubicBezTo>
                    <a:pt x="1026" y="4053"/>
                    <a:pt x="1231" y="4111"/>
                    <a:pt x="1450" y="4111"/>
                  </a:cubicBezTo>
                  <a:cubicBezTo>
                    <a:pt x="1904" y="4111"/>
                    <a:pt x="2315" y="3877"/>
                    <a:pt x="2549" y="3481"/>
                  </a:cubicBezTo>
                  <a:lnTo>
                    <a:pt x="3457" y="1900"/>
                  </a:lnTo>
                  <a:cubicBezTo>
                    <a:pt x="3808" y="1299"/>
                    <a:pt x="3603" y="538"/>
                    <a:pt x="3003" y="186"/>
                  </a:cubicBezTo>
                  <a:lnTo>
                    <a:pt x="2974" y="171"/>
                  </a:lnTo>
                  <a:cubicBezTo>
                    <a:pt x="2775" y="55"/>
                    <a:pt x="2560" y="0"/>
                    <a:pt x="2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56B4089-20A3-2C40-7964-15AD7BEAB77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37" t="3337" r="4637" b="18474"/>
          <a:stretch/>
        </p:blipFill>
        <p:spPr>
          <a:xfrm>
            <a:off x="4944986" y="1015652"/>
            <a:ext cx="4023496" cy="27076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A74A46-3C2C-36EB-0B52-123F979B4352}"/>
              </a:ext>
            </a:extLst>
          </p:cNvPr>
          <p:cNvSpPr txBox="1"/>
          <p:nvPr/>
        </p:nvSpPr>
        <p:spPr>
          <a:xfrm>
            <a:off x="4944986" y="3835460"/>
            <a:ext cx="40234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dirty="0"/>
              <a:t>Shim WH, Jwa SW, Song M, Kim HS, Ko HC, Kim BS, Kim MB.   Dermoscopic Approach to a Small Round to Oval Hairless Patch on the Scalp.   Ann Dermatol. 2014 Apr;26(2):214-220</a:t>
            </a:r>
            <a:r>
              <a:rPr lang="pt-B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9634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1" name="Google Shape;3001;p49"/>
          <p:cNvSpPr/>
          <p:nvPr/>
        </p:nvSpPr>
        <p:spPr>
          <a:xfrm>
            <a:off x="5022971" y="1258725"/>
            <a:ext cx="923100" cy="9231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2" name="Google Shape;3002;p49"/>
          <p:cNvSpPr/>
          <p:nvPr/>
        </p:nvSpPr>
        <p:spPr>
          <a:xfrm>
            <a:off x="1372875" y="1258725"/>
            <a:ext cx="923100" cy="9231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3" name="Google Shape;3003;p49"/>
          <p:cNvSpPr/>
          <p:nvPr/>
        </p:nvSpPr>
        <p:spPr>
          <a:xfrm>
            <a:off x="3197929" y="3190375"/>
            <a:ext cx="923100" cy="9231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4" name="Google Shape;3004;p49"/>
          <p:cNvSpPr/>
          <p:nvPr/>
        </p:nvSpPr>
        <p:spPr>
          <a:xfrm>
            <a:off x="6848013" y="3190375"/>
            <a:ext cx="923100" cy="9231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5" name="Google Shape;3005;p49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Dicas Diagnósticas</a:t>
            </a:r>
            <a:endParaRPr dirty="0"/>
          </a:p>
        </p:txBody>
      </p:sp>
      <p:sp>
        <p:nvSpPr>
          <p:cNvPr id="3006" name="Google Shape;3006;p49"/>
          <p:cNvSpPr txBox="1"/>
          <p:nvPr/>
        </p:nvSpPr>
        <p:spPr>
          <a:xfrm>
            <a:off x="728854" y="3031912"/>
            <a:ext cx="22383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pt-BR" sz="1800" dirty="0">
                <a:latin typeface="IBM Plex Sans" panose="020B0503050203000203" pitchFamily="34" charset="0"/>
              </a:rPr>
              <a:t>Localização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07" name="Google Shape;3007;p49"/>
          <p:cNvSpPr txBox="1"/>
          <p:nvPr/>
        </p:nvSpPr>
        <p:spPr>
          <a:xfrm>
            <a:off x="2504638" y="1641288"/>
            <a:ext cx="2726394" cy="250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1800" dirty="0">
                <a:latin typeface="IBM Plex Sans" panose="020B0503050203000203" pitchFamily="34" charset="0"/>
              </a:rPr>
              <a:t>Ausência de mudança no tamanho e formato da placa</a:t>
            </a:r>
          </a:p>
        </p:txBody>
      </p:sp>
      <p:sp>
        <p:nvSpPr>
          <p:cNvPr id="3009" name="Google Shape;3009;p49"/>
          <p:cNvSpPr txBox="1"/>
          <p:nvPr/>
        </p:nvSpPr>
        <p:spPr>
          <a:xfrm>
            <a:off x="715275" y="3517960"/>
            <a:ext cx="2238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10" name="Google Shape;3010;p49"/>
          <p:cNvSpPr txBox="1"/>
          <p:nvPr/>
        </p:nvSpPr>
        <p:spPr>
          <a:xfrm>
            <a:off x="6430304" y="1755470"/>
            <a:ext cx="2550559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1800" dirty="0">
                <a:latin typeface="IBM Plex Sans" panose="020B0503050203000203" pitchFamily="34" charset="0"/>
              </a:rPr>
              <a:t>Ausência de resposta aos corticóides intralesionais / tópicos</a:t>
            </a:r>
            <a:endParaRPr lang="pt-BR" sz="2000" dirty="0"/>
          </a:p>
        </p:txBody>
      </p:sp>
      <p:sp>
        <p:nvSpPr>
          <p:cNvPr id="3012" name="Google Shape;3012;p49"/>
          <p:cNvSpPr txBox="1"/>
          <p:nvPr/>
        </p:nvSpPr>
        <p:spPr>
          <a:xfrm>
            <a:off x="4699214" y="3066320"/>
            <a:ext cx="22383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1800" dirty="0">
                <a:latin typeface="IBM Plex Sans" panose="020B0503050203000203" pitchFamily="34" charset="0"/>
              </a:rPr>
              <a:t>Numerosos pelos </a:t>
            </a:r>
            <a:r>
              <a:rPr lang="pt-BR" sz="1800" i="1" dirty="0">
                <a:latin typeface="IBM Plex Sans" panose="020B0503050203000203" pitchFamily="34" charset="0"/>
              </a:rPr>
              <a:t>vellus</a:t>
            </a:r>
            <a:r>
              <a:rPr lang="pt-BR" sz="1800" dirty="0">
                <a:latin typeface="IBM Plex Sans" panose="020B0503050203000203" pitchFamily="34" charset="0"/>
              </a:rPr>
              <a:t> observados na tricoscopia</a:t>
            </a:r>
          </a:p>
        </p:txBody>
      </p:sp>
      <p:cxnSp>
        <p:nvCxnSpPr>
          <p:cNvPr id="3014" name="Google Shape;3014;p49"/>
          <p:cNvCxnSpPr>
            <a:stCxn id="3015" idx="6"/>
            <a:endCxn id="3016" idx="2"/>
          </p:cNvCxnSpPr>
          <p:nvPr/>
        </p:nvCxnSpPr>
        <p:spPr>
          <a:xfrm>
            <a:off x="1981475" y="2692898"/>
            <a:ext cx="1530900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17" name="Google Shape;3017;p49"/>
          <p:cNvCxnSpPr>
            <a:stCxn id="3016" idx="6"/>
            <a:endCxn id="3018" idx="2"/>
          </p:cNvCxnSpPr>
          <p:nvPr/>
        </p:nvCxnSpPr>
        <p:spPr>
          <a:xfrm>
            <a:off x="3806479" y="2692898"/>
            <a:ext cx="1530900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19" name="Google Shape;3019;p49"/>
          <p:cNvCxnSpPr>
            <a:stCxn id="3018" idx="6"/>
            <a:endCxn id="3020" idx="2"/>
          </p:cNvCxnSpPr>
          <p:nvPr/>
        </p:nvCxnSpPr>
        <p:spPr>
          <a:xfrm>
            <a:off x="5631479" y="2692898"/>
            <a:ext cx="1530900" cy="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21" name="Google Shape;3021;p49"/>
          <p:cNvSpPr txBox="1"/>
          <p:nvPr/>
        </p:nvSpPr>
        <p:spPr>
          <a:xfrm>
            <a:off x="1314863" y="1435688"/>
            <a:ext cx="10392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01</a:t>
            </a:r>
            <a:endParaRPr sz="3300" b="1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22" name="Google Shape;3022;p49"/>
          <p:cNvSpPr txBox="1"/>
          <p:nvPr/>
        </p:nvSpPr>
        <p:spPr>
          <a:xfrm>
            <a:off x="4964929" y="1428825"/>
            <a:ext cx="10392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03</a:t>
            </a:r>
            <a:endParaRPr sz="3300" b="1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23" name="Google Shape;3023;p49"/>
          <p:cNvSpPr txBox="1"/>
          <p:nvPr/>
        </p:nvSpPr>
        <p:spPr>
          <a:xfrm>
            <a:off x="3139896" y="3362388"/>
            <a:ext cx="10392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02</a:t>
            </a:r>
            <a:endParaRPr sz="3300" b="1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24" name="Google Shape;3024;p49"/>
          <p:cNvSpPr txBox="1"/>
          <p:nvPr/>
        </p:nvSpPr>
        <p:spPr>
          <a:xfrm>
            <a:off x="6789963" y="3362388"/>
            <a:ext cx="1039200" cy="58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04</a:t>
            </a:r>
            <a:endParaRPr sz="3300" b="1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15" name="Google Shape;3015;p49"/>
          <p:cNvSpPr/>
          <p:nvPr/>
        </p:nvSpPr>
        <p:spPr>
          <a:xfrm>
            <a:off x="1687475" y="2545898"/>
            <a:ext cx="294000" cy="29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6" name="Google Shape;3016;p49"/>
          <p:cNvSpPr/>
          <p:nvPr/>
        </p:nvSpPr>
        <p:spPr>
          <a:xfrm>
            <a:off x="3512479" y="2545898"/>
            <a:ext cx="294000" cy="29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8" name="Google Shape;3018;p49"/>
          <p:cNvSpPr/>
          <p:nvPr/>
        </p:nvSpPr>
        <p:spPr>
          <a:xfrm>
            <a:off x="5337479" y="2545898"/>
            <a:ext cx="294000" cy="29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0" name="Google Shape;3020;p49"/>
          <p:cNvSpPr/>
          <p:nvPr/>
        </p:nvSpPr>
        <p:spPr>
          <a:xfrm>
            <a:off x="7162479" y="2545898"/>
            <a:ext cx="294000" cy="29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025" name="Google Shape;3025;p49"/>
          <p:cNvCxnSpPr>
            <a:stCxn id="3015" idx="0"/>
            <a:endCxn id="3002" idx="4"/>
          </p:cNvCxnSpPr>
          <p:nvPr/>
        </p:nvCxnSpPr>
        <p:spPr>
          <a:xfrm rot="10800000">
            <a:off x="1834475" y="2181698"/>
            <a:ext cx="0" cy="3642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6" name="Google Shape;3026;p49"/>
          <p:cNvCxnSpPr>
            <a:stCxn id="3016" idx="4"/>
            <a:endCxn id="3003" idx="0"/>
          </p:cNvCxnSpPr>
          <p:nvPr/>
        </p:nvCxnSpPr>
        <p:spPr>
          <a:xfrm>
            <a:off x="3659479" y="2839898"/>
            <a:ext cx="0" cy="350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7" name="Google Shape;3027;p49"/>
          <p:cNvCxnSpPr>
            <a:stCxn id="3018" idx="0"/>
            <a:endCxn id="3001" idx="4"/>
          </p:cNvCxnSpPr>
          <p:nvPr/>
        </p:nvCxnSpPr>
        <p:spPr>
          <a:xfrm rot="10800000">
            <a:off x="5484479" y="2181698"/>
            <a:ext cx="0" cy="3642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8" name="Google Shape;3028;p49"/>
          <p:cNvCxnSpPr>
            <a:stCxn id="3020" idx="4"/>
            <a:endCxn id="3004" idx="0"/>
          </p:cNvCxnSpPr>
          <p:nvPr/>
        </p:nvCxnSpPr>
        <p:spPr>
          <a:xfrm>
            <a:off x="7309479" y="2839898"/>
            <a:ext cx="0" cy="350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288A8846-C8CF-28EE-22E0-729D12DFA9D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Alopecia Areata</a:t>
            </a:r>
            <a:endParaRPr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B8CD9-083E-F104-0639-85E2C6F40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2690" y="2289769"/>
            <a:ext cx="3705011" cy="971400"/>
          </a:xfrm>
        </p:spPr>
        <p:txBody>
          <a:bodyPr/>
          <a:lstStyle/>
          <a:p>
            <a:pPr algn="ctr"/>
            <a:r>
              <a:rPr lang="pt-BR" dirty="0"/>
              <a:t>E sua importância no diagnóstico diferencial</a:t>
            </a:r>
          </a:p>
        </p:txBody>
      </p:sp>
      <p:pic>
        <p:nvPicPr>
          <p:cNvPr id="1028" name="Picture 4" descr="Alopécia areata: o que é, sintomas, causas e tratamento - Tua Saúde">
            <a:extLst>
              <a:ext uri="{FF2B5EF4-FFF2-40B4-BE49-F238E27FC236}">
                <a16:creationId xmlns:a16="http://schemas.microsoft.com/office/drawing/2014/main" id="{D1CB6FCD-559C-7952-7F8F-2B440C376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701" y="273704"/>
            <a:ext cx="4477700" cy="298746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537D96AF-D166-809E-CD25-061F47E1B8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5" y="0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075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DF417-51E8-521F-4530-3638BF54459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085850"/>
            <a:ext cx="7902575" cy="3416300"/>
          </a:xfrm>
        </p:spPr>
        <p:txBody>
          <a:bodyPr/>
          <a:lstStyle/>
          <a:p>
            <a:endParaRPr lang="pt-BR" sz="1200" dirty="0"/>
          </a:p>
          <a:p>
            <a:endParaRPr lang="pt-B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51613C-0232-E3EE-3BD9-F773FB1A4A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b="10412"/>
          <a:stretch/>
        </p:blipFill>
        <p:spPr>
          <a:xfrm>
            <a:off x="114845" y="320675"/>
            <a:ext cx="8749717" cy="4502150"/>
          </a:xfrm>
          <a:prstGeom prst="rect">
            <a:avLst/>
          </a:prstGeom>
        </p:spPr>
      </p:pic>
      <p:sp>
        <p:nvSpPr>
          <p:cNvPr id="12" name="Arrow: Left 11">
            <a:extLst>
              <a:ext uri="{FF2B5EF4-FFF2-40B4-BE49-F238E27FC236}">
                <a16:creationId xmlns:a16="http://schemas.microsoft.com/office/drawing/2014/main" id="{05086C6B-035A-0B26-37AD-ED83C416055B}"/>
              </a:ext>
            </a:extLst>
          </p:cNvPr>
          <p:cNvSpPr/>
          <p:nvPr/>
        </p:nvSpPr>
        <p:spPr>
          <a:xfrm>
            <a:off x="3300984" y="1282620"/>
            <a:ext cx="822960" cy="226140"/>
          </a:xfrm>
          <a:prstGeom prst="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EE2A9AA0-9ABF-3ACB-3587-887EFB9A03D7}"/>
              </a:ext>
            </a:extLst>
          </p:cNvPr>
          <p:cNvSpPr/>
          <p:nvPr/>
        </p:nvSpPr>
        <p:spPr>
          <a:xfrm>
            <a:off x="7251192" y="2962068"/>
            <a:ext cx="1132376" cy="284052"/>
          </a:xfrm>
          <a:prstGeom prst="lef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05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DD387F-2925-1BC1-DAD5-B1AD76514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112" t="1334" r="319" b="51667"/>
          <a:stretch/>
        </p:blipFill>
        <p:spPr>
          <a:xfrm>
            <a:off x="0" y="61472"/>
            <a:ext cx="2796988" cy="21668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9DB77E-E4F9-89C1-EEC9-9CB27E06474E}"/>
              </a:ext>
            </a:extLst>
          </p:cNvPr>
          <p:cNvSpPr txBox="1"/>
          <p:nvPr/>
        </p:nvSpPr>
        <p:spPr>
          <a:xfrm>
            <a:off x="0" y="4767154"/>
            <a:ext cx="91498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/>
              <a:t>Karadağ Köse Ö, Güleç AT. Temporal triangular alopecia: significance of trichoscopy in differential diagnosis. J Eur Acad Dermatol Venereol. 2015 Aug;29(8):1621-5. doi: 10.1111/jdv.12656. Epub 2014 Sep 3. PMID: 25187354.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B3C5ED9-188A-FF73-C847-9865BF0204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822310"/>
              </p:ext>
            </p:extLst>
          </p:nvPr>
        </p:nvGraphicFramePr>
        <p:xfrm>
          <a:off x="6355080" y="356616"/>
          <a:ext cx="1865376" cy="112471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865376">
                  <a:extLst>
                    <a:ext uri="{9D8B030D-6E8A-4147-A177-3AD203B41FA5}">
                      <a16:colId xmlns:a16="http://schemas.microsoft.com/office/drawing/2014/main" val="2922615965"/>
                    </a:ext>
                  </a:extLst>
                </a:gridCol>
              </a:tblGrid>
              <a:tr h="3749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FF0000"/>
                          </a:solidFill>
                          <a:latin typeface="IBM Plex Sans" panose="020B0503050203000203" pitchFamily="34" charset="0"/>
                        </a:rPr>
                        <a:t>ATC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06536"/>
                  </a:ext>
                </a:extLst>
              </a:tr>
              <a:tr h="3749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IBM Plex Sans" panose="020B0503050203000203" pitchFamily="34" charset="0"/>
                        </a:rPr>
                        <a:t>Pelos </a:t>
                      </a:r>
                      <a:r>
                        <a:rPr lang="pt-BR" i="1" dirty="0">
                          <a:latin typeface="IBM Plex Sans" panose="020B0503050203000203" pitchFamily="34" charset="0"/>
                        </a:rPr>
                        <a:t>vellus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80281"/>
                  </a:ext>
                </a:extLst>
              </a:tr>
              <a:tr h="3749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IBM Plex Sans" panose="020B0503050203000203" pitchFamily="34" charset="0"/>
                        </a:rPr>
                        <a:t>Pelos brancos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1472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F0C59EE-8D4C-CA00-9A5E-CB8B88924A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48" t="50626"/>
          <a:stretch/>
        </p:blipFill>
        <p:spPr>
          <a:xfrm>
            <a:off x="3050926" y="7119"/>
            <a:ext cx="2749540" cy="22756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890CCF-150B-CAFA-D7B9-A2B93C083D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14" t="646" r="50798" b="52340"/>
          <a:stretch/>
        </p:blipFill>
        <p:spPr>
          <a:xfrm>
            <a:off x="-23324" y="2414312"/>
            <a:ext cx="2843635" cy="2166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043E2C-0E1A-BADF-70D1-C543AA567E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544" r="50000" b="442"/>
          <a:stretch/>
        </p:blipFill>
        <p:spPr>
          <a:xfrm>
            <a:off x="3050926" y="2414312"/>
            <a:ext cx="2825741" cy="2166899"/>
          </a:xfrm>
          <a:prstGeom prst="rect">
            <a:avLst/>
          </a:prstGeom>
        </p:spPr>
      </p:pic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B4BB79D6-9E88-D26B-FAE9-8BBE0C79A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901790"/>
              </p:ext>
            </p:extLst>
          </p:nvPr>
        </p:nvGraphicFramePr>
        <p:xfrm>
          <a:off x="6323691" y="2414312"/>
          <a:ext cx="2633472" cy="20177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922615965"/>
                    </a:ext>
                  </a:extLst>
                </a:gridCol>
              </a:tblGrid>
              <a:tr h="3749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rgbClr val="FF0000"/>
                          </a:solidFill>
                          <a:latin typeface="IBM Plex Sans" panose="020B0503050203000203" pitchFamily="34" charset="0"/>
                        </a:rPr>
                        <a:t>AA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06536"/>
                  </a:ext>
                </a:extLst>
              </a:tr>
              <a:tr h="3749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IBM Plex Sans" panose="020B0503050203000203" pitchFamily="34" charset="0"/>
                        </a:rPr>
                        <a:t>Pontos pretos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80281"/>
                  </a:ext>
                </a:extLst>
              </a:tr>
              <a:tr h="3749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IBM Plex Sans" panose="020B0503050203000203" pitchFamily="34" charset="0"/>
                        </a:rPr>
                        <a:t>Pontos amarelos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23292"/>
                  </a:ext>
                </a:extLst>
              </a:tr>
              <a:tr h="3749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IBM Plex Sans" panose="020B0503050203000203" pitchFamily="34" charset="0"/>
                        </a:rPr>
                        <a:t>Pelos em ponto de exclamação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659514"/>
                  </a:ext>
                </a:extLst>
              </a:tr>
              <a:tr h="374905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IBM Plex Sans" panose="020B0503050203000203" pitchFamily="34" charset="0"/>
                        </a:rPr>
                        <a:t>Pelos fraturados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314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35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" name="Google Shape;3185;p54"/>
          <p:cNvSpPr txBox="1">
            <a:spLocks noGrp="1"/>
          </p:cNvSpPr>
          <p:nvPr>
            <p:ph type="title"/>
          </p:nvPr>
        </p:nvSpPr>
        <p:spPr>
          <a:xfrm>
            <a:off x="621100" y="44502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Como tratar?</a:t>
            </a:r>
            <a:endParaRPr dirty="0"/>
          </a:p>
        </p:txBody>
      </p:sp>
      <p:sp>
        <p:nvSpPr>
          <p:cNvPr id="3196" name="Google Shape;3196;p54"/>
          <p:cNvSpPr txBox="1"/>
          <p:nvPr/>
        </p:nvSpPr>
        <p:spPr>
          <a:xfrm>
            <a:off x="767648" y="1291579"/>
            <a:ext cx="3315559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>
                    <a:lumMod val="25000"/>
                  </a:schemeClr>
                </a:solidFill>
                <a:latin typeface="IBM Plex Sans"/>
                <a:ea typeface="IBM Plex Sans"/>
                <a:cs typeface="IBM Plex Sans"/>
                <a:sym typeface="IBM Plex Sans"/>
              </a:rPr>
              <a:t>Acompanhamento</a:t>
            </a:r>
          </a:p>
        </p:txBody>
      </p:sp>
      <p:sp>
        <p:nvSpPr>
          <p:cNvPr id="3197" name="Google Shape;3197;p54"/>
          <p:cNvSpPr txBox="1"/>
          <p:nvPr/>
        </p:nvSpPr>
        <p:spPr>
          <a:xfrm>
            <a:off x="1349244" y="2841781"/>
            <a:ext cx="22383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>
                    <a:lumMod val="25000"/>
                  </a:schemeClr>
                </a:solidFill>
                <a:latin typeface="IBM Plex Sans"/>
                <a:ea typeface="IBM Plex Sans"/>
                <a:cs typeface="IBM Plex Sans"/>
                <a:sym typeface="IBM Plex Sans"/>
              </a:rPr>
              <a:t>Transplante Capilar</a:t>
            </a:r>
          </a:p>
        </p:txBody>
      </p:sp>
      <p:sp>
        <p:nvSpPr>
          <p:cNvPr id="3198" name="Google Shape;3198;p54"/>
          <p:cNvSpPr/>
          <p:nvPr/>
        </p:nvSpPr>
        <p:spPr>
          <a:xfrm>
            <a:off x="503320" y="1205709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99" name="Google Shape;3199;p54"/>
          <p:cNvGrpSpPr/>
          <p:nvPr/>
        </p:nvGrpSpPr>
        <p:grpSpPr>
          <a:xfrm>
            <a:off x="629168" y="1330768"/>
            <a:ext cx="292883" cy="292883"/>
            <a:chOff x="2917583" y="3423419"/>
            <a:chExt cx="292883" cy="292883"/>
          </a:xfrm>
        </p:grpSpPr>
        <p:sp>
          <p:nvSpPr>
            <p:cNvPr id="3200" name="Google Shape;3200;p54"/>
            <p:cNvSpPr/>
            <p:nvPr/>
          </p:nvSpPr>
          <p:spPr>
            <a:xfrm>
              <a:off x="2995473" y="3563401"/>
              <a:ext cx="55973" cy="12618"/>
            </a:xfrm>
            <a:custGeom>
              <a:avLst/>
              <a:gdLst/>
              <a:ahLst/>
              <a:cxnLst/>
              <a:rect l="l" t="t" r="r" b="b"/>
              <a:pathLst>
                <a:path w="2799" h="631" extrusionOk="0">
                  <a:moveTo>
                    <a:pt x="411" y="1"/>
                  </a:moveTo>
                  <a:cubicBezTo>
                    <a:pt x="1" y="1"/>
                    <a:pt x="1" y="630"/>
                    <a:pt x="411" y="630"/>
                  </a:cubicBezTo>
                  <a:lnTo>
                    <a:pt x="2388" y="630"/>
                  </a:lnTo>
                  <a:cubicBezTo>
                    <a:pt x="2798" y="630"/>
                    <a:pt x="2798" y="1"/>
                    <a:pt x="23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54"/>
            <p:cNvSpPr/>
            <p:nvPr/>
          </p:nvSpPr>
          <p:spPr>
            <a:xfrm>
              <a:off x="3075443" y="3563401"/>
              <a:ext cx="56233" cy="12618"/>
            </a:xfrm>
            <a:custGeom>
              <a:avLst/>
              <a:gdLst/>
              <a:ahLst/>
              <a:cxnLst/>
              <a:rect l="l" t="t" r="r" b="b"/>
              <a:pathLst>
                <a:path w="2812" h="631" extrusionOk="0">
                  <a:moveTo>
                    <a:pt x="425" y="1"/>
                  </a:moveTo>
                  <a:cubicBezTo>
                    <a:pt x="0" y="1"/>
                    <a:pt x="0" y="630"/>
                    <a:pt x="425" y="630"/>
                  </a:cubicBezTo>
                  <a:lnTo>
                    <a:pt x="2387" y="630"/>
                  </a:lnTo>
                  <a:cubicBezTo>
                    <a:pt x="2812" y="630"/>
                    <a:pt x="2812" y="1"/>
                    <a:pt x="23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54"/>
            <p:cNvSpPr/>
            <p:nvPr/>
          </p:nvSpPr>
          <p:spPr>
            <a:xfrm>
              <a:off x="2917583" y="3423419"/>
              <a:ext cx="292883" cy="292883"/>
            </a:xfrm>
            <a:custGeom>
              <a:avLst/>
              <a:gdLst/>
              <a:ahLst/>
              <a:cxnLst/>
              <a:rect l="l" t="t" r="r" b="b"/>
              <a:pathLst>
                <a:path w="14646" h="14646" extrusionOk="0">
                  <a:moveTo>
                    <a:pt x="13676" y="629"/>
                  </a:moveTo>
                  <a:cubicBezTo>
                    <a:pt x="13868" y="629"/>
                    <a:pt x="14016" y="785"/>
                    <a:pt x="14016" y="981"/>
                  </a:cubicBezTo>
                  <a:lnTo>
                    <a:pt x="14016" y="7001"/>
                  </a:lnTo>
                  <a:lnTo>
                    <a:pt x="12361" y="7001"/>
                  </a:lnTo>
                  <a:cubicBezTo>
                    <a:pt x="11936" y="7001"/>
                    <a:pt x="11936" y="7630"/>
                    <a:pt x="12361" y="7630"/>
                  </a:cubicBezTo>
                  <a:lnTo>
                    <a:pt x="14016" y="7630"/>
                  </a:lnTo>
                  <a:lnTo>
                    <a:pt x="14016" y="13650"/>
                  </a:lnTo>
                  <a:cubicBezTo>
                    <a:pt x="14016" y="13855"/>
                    <a:pt x="13855" y="14016"/>
                    <a:pt x="13650" y="14016"/>
                  </a:cubicBezTo>
                  <a:lnTo>
                    <a:pt x="981" y="14016"/>
                  </a:lnTo>
                  <a:cubicBezTo>
                    <a:pt x="776" y="14016"/>
                    <a:pt x="615" y="13855"/>
                    <a:pt x="630" y="13650"/>
                  </a:cubicBezTo>
                  <a:lnTo>
                    <a:pt x="630" y="7630"/>
                  </a:lnTo>
                  <a:lnTo>
                    <a:pt x="2270" y="7630"/>
                  </a:lnTo>
                  <a:cubicBezTo>
                    <a:pt x="2695" y="7630"/>
                    <a:pt x="2695" y="7001"/>
                    <a:pt x="2270" y="7001"/>
                  </a:cubicBezTo>
                  <a:lnTo>
                    <a:pt x="630" y="7001"/>
                  </a:lnTo>
                  <a:lnTo>
                    <a:pt x="630" y="981"/>
                  </a:lnTo>
                  <a:cubicBezTo>
                    <a:pt x="616" y="785"/>
                    <a:pt x="763" y="629"/>
                    <a:pt x="956" y="629"/>
                  </a:cubicBezTo>
                  <a:cubicBezTo>
                    <a:pt x="964" y="629"/>
                    <a:pt x="973" y="629"/>
                    <a:pt x="981" y="630"/>
                  </a:cubicBezTo>
                  <a:lnTo>
                    <a:pt x="13650" y="630"/>
                  </a:lnTo>
                  <a:cubicBezTo>
                    <a:pt x="13658" y="629"/>
                    <a:pt x="13667" y="629"/>
                    <a:pt x="13676" y="629"/>
                  </a:cubicBezTo>
                  <a:close/>
                  <a:moveTo>
                    <a:pt x="981" y="0"/>
                  </a:moveTo>
                  <a:cubicBezTo>
                    <a:pt x="439" y="0"/>
                    <a:pt x="0" y="439"/>
                    <a:pt x="0" y="981"/>
                  </a:cubicBezTo>
                  <a:lnTo>
                    <a:pt x="0" y="13650"/>
                  </a:lnTo>
                  <a:cubicBezTo>
                    <a:pt x="0" y="14192"/>
                    <a:pt x="439" y="14631"/>
                    <a:pt x="981" y="14646"/>
                  </a:cubicBezTo>
                  <a:lnTo>
                    <a:pt x="13650" y="14646"/>
                  </a:lnTo>
                  <a:cubicBezTo>
                    <a:pt x="14192" y="14631"/>
                    <a:pt x="14631" y="14192"/>
                    <a:pt x="14646" y="13650"/>
                  </a:cubicBezTo>
                  <a:lnTo>
                    <a:pt x="14646" y="981"/>
                  </a:lnTo>
                  <a:cubicBezTo>
                    <a:pt x="14631" y="439"/>
                    <a:pt x="14192" y="0"/>
                    <a:pt x="136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54"/>
            <p:cNvSpPr/>
            <p:nvPr/>
          </p:nvSpPr>
          <p:spPr>
            <a:xfrm>
              <a:off x="2958618" y="3624873"/>
              <a:ext cx="50934" cy="31096"/>
            </a:xfrm>
            <a:custGeom>
              <a:avLst/>
              <a:gdLst/>
              <a:ahLst/>
              <a:cxnLst/>
              <a:rect l="l" t="t" r="r" b="b"/>
              <a:pathLst>
                <a:path w="2547" h="1555" extrusionOk="0">
                  <a:moveTo>
                    <a:pt x="447" y="0"/>
                  </a:moveTo>
                  <a:cubicBezTo>
                    <a:pt x="169" y="0"/>
                    <a:pt x="0" y="398"/>
                    <a:pt x="291" y="588"/>
                  </a:cubicBezTo>
                  <a:lnTo>
                    <a:pt x="1961" y="1511"/>
                  </a:lnTo>
                  <a:cubicBezTo>
                    <a:pt x="2005" y="1540"/>
                    <a:pt x="2063" y="1555"/>
                    <a:pt x="2107" y="1555"/>
                  </a:cubicBezTo>
                  <a:cubicBezTo>
                    <a:pt x="2430" y="1555"/>
                    <a:pt x="2547" y="1115"/>
                    <a:pt x="2269" y="969"/>
                  </a:cubicBezTo>
                  <a:lnTo>
                    <a:pt x="584" y="32"/>
                  </a:lnTo>
                  <a:cubicBezTo>
                    <a:pt x="537" y="10"/>
                    <a:pt x="491" y="0"/>
                    <a:pt x="4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54"/>
            <p:cNvSpPr/>
            <p:nvPr/>
          </p:nvSpPr>
          <p:spPr>
            <a:xfrm>
              <a:off x="294598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8" y="628"/>
                  </a:moveTo>
                  <a:cubicBezTo>
                    <a:pt x="2455" y="628"/>
                    <a:pt x="2565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2007" y="3175"/>
                  </a:lnTo>
                  <a:cubicBezTo>
                    <a:pt x="1890" y="3370"/>
                    <a:pt x="1682" y="3480"/>
                    <a:pt x="1465" y="3480"/>
                  </a:cubicBezTo>
                  <a:cubicBezTo>
                    <a:pt x="1356" y="3480"/>
                    <a:pt x="1246" y="3453"/>
                    <a:pt x="1143" y="3394"/>
                  </a:cubicBezTo>
                  <a:lnTo>
                    <a:pt x="1128" y="3380"/>
                  </a:lnTo>
                  <a:cubicBezTo>
                    <a:pt x="821" y="3204"/>
                    <a:pt x="718" y="2823"/>
                    <a:pt x="894" y="2530"/>
                  </a:cubicBezTo>
                  <a:lnTo>
                    <a:pt x="1802" y="948"/>
                  </a:lnTo>
                  <a:cubicBezTo>
                    <a:pt x="1920" y="742"/>
                    <a:pt x="2130" y="628"/>
                    <a:pt x="2348" y="628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52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6" y="3951"/>
                  </a:lnTo>
                  <a:cubicBezTo>
                    <a:pt x="1024" y="4052"/>
                    <a:pt x="1241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1" y="3875"/>
                    <a:pt x="2549" y="3482"/>
                  </a:cubicBezTo>
                  <a:lnTo>
                    <a:pt x="3472" y="1900"/>
                  </a:lnTo>
                  <a:cubicBezTo>
                    <a:pt x="3809" y="1300"/>
                    <a:pt x="3604" y="538"/>
                    <a:pt x="3003" y="187"/>
                  </a:cubicBezTo>
                  <a:lnTo>
                    <a:pt x="2974" y="172"/>
                  </a:lnTo>
                  <a:cubicBezTo>
                    <a:pt x="2775" y="56"/>
                    <a:pt x="2558" y="0"/>
                    <a:pt x="2344" y="0"/>
                  </a:cubicBezTo>
                  <a:close/>
                  <a:moveTo>
                    <a:pt x="1458" y="4112"/>
                  </a:moveTo>
                  <a:cubicBezTo>
                    <a:pt x="1456" y="4112"/>
                    <a:pt x="1453" y="4112"/>
                    <a:pt x="1451" y="4112"/>
                  </a:cubicBezTo>
                  <a:lnTo>
                    <a:pt x="1465" y="4112"/>
                  </a:lnTo>
                  <a:cubicBezTo>
                    <a:pt x="1463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54"/>
            <p:cNvSpPr/>
            <p:nvPr/>
          </p:nvSpPr>
          <p:spPr>
            <a:xfrm>
              <a:off x="3037248" y="3624334"/>
              <a:ext cx="51974" cy="31636"/>
            </a:xfrm>
            <a:custGeom>
              <a:avLst/>
              <a:gdLst/>
              <a:ahLst/>
              <a:cxnLst/>
              <a:rect l="l" t="t" r="r" b="b"/>
              <a:pathLst>
                <a:path w="2599" h="1582" extrusionOk="0">
                  <a:moveTo>
                    <a:pt x="470" y="0"/>
                  </a:moveTo>
                  <a:cubicBezTo>
                    <a:pt x="179" y="0"/>
                    <a:pt x="0" y="456"/>
                    <a:pt x="343" y="615"/>
                  </a:cubicBezTo>
                  <a:lnTo>
                    <a:pt x="2013" y="1538"/>
                  </a:lnTo>
                  <a:cubicBezTo>
                    <a:pt x="2057" y="1567"/>
                    <a:pt x="2115" y="1582"/>
                    <a:pt x="2174" y="1582"/>
                  </a:cubicBezTo>
                  <a:cubicBezTo>
                    <a:pt x="2496" y="1582"/>
                    <a:pt x="2598" y="1142"/>
                    <a:pt x="2320" y="996"/>
                  </a:cubicBezTo>
                  <a:lnTo>
                    <a:pt x="651" y="59"/>
                  </a:lnTo>
                  <a:cubicBezTo>
                    <a:pt x="588" y="18"/>
                    <a:pt x="527" y="0"/>
                    <a:pt x="4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54"/>
            <p:cNvSpPr/>
            <p:nvPr/>
          </p:nvSpPr>
          <p:spPr>
            <a:xfrm>
              <a:off x="3025650" y="3599217"/>
              <a:ext cx="76450" cy="82230"/>
            </a:xfrm>
            <a:custGeom>
              <a:avLst/>
              <a:gdLst/>
              <a:ahLst/>
              <a:cxnLst/>
              <a:rect l="l" t="t" r="r" b="b"/>
              <a:pathLst>
                <a:path w="3823" h="4112" extrusionOk="0">
                  <a:moveTo>
                    <a:pt x="2354" y="628"/>
                  </a:moveTo>
                  <a:cubicBezTo>
                    <a:pt x="2461" y="628"/>
                    <a:pt x="2569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105" y="1285"/>
                    <a:pt x="2929" y="1593"/>
                  </a:cubicBezTo>
                  <a:lnTo>
                    <a:pt x="2007" y="3175"/>
                  </a:lnTo>
                  <a:cubicBezTo>
                    <a:pt x="1934" y="3306"/>
                    <a:pt x="1787" y="3423"/>
                    <a:pt x="1626" y="3467"/>
                  </a:cubicBezTo>
                  <a:cubicBezTo>
                    <a:pt x="1576" y="3481"/>
                    <a:pt x="1526" y="3488"/>
                    <a:pt x="1477" y="3488"/>
                  </a:cubicBezTo>
                  <a:cubicBezTo>
                    <a:pt x="1367" y="3488"/>
                    <a:pt x="1258" y="3455"/>
                    <a:pt x="1157" y="3394"/>
                  </a:cubicBezTo>
                  <a:lnTo>
                    <a:pt x="1128" y="3380"/>
                  </a:lnTo>
                  <a:cubicBezTo>
                    <a:pt x="982" y="3306"/>
                    <a:pt x="879" y="3160"/>
                    <a:pt x="835" y="2999"/>
                  </a:cubicBezTo>
                  <a:cubicBezTo>
                    <a:pt x="791" y="2838"/>
                    <a:pt x="806" y="2677"/>
                    <a:pt x="894" y="2530"/>
                  </a:cubicBezTo>
                  <a:lnTo>
                    <a:pt x="1816" y="948"/>
                  </a:lnTo>
                  <a:cubicBezTo>
                    <a:pt x="1924" y="742"/>
                    <a:pt x="2137" y="628"/>
                    <a:pt x="2354" y="628"/>
                  </a:cubicBezTo>
                  <a:close/>
                  <a:moveTo>
                    <a:pt x="2355" y="0"/>
                  </a:moveTo>
                  <a:cubicBezTo>
                    <a:pt x="1921" y="0"/>
                    <a:pt x="1500" y="225"/>
                    <a:pt x="1274" y="626"/>
                  </a:cubicBezTo>
                  <a:lnTo>
                    <a:pt x="352" y="2208"/>
                  </a:lnTo>
                  <a:cubicBezTo>
                    <a:pt x="0" y="2808"/>
                    <a:pt x="205" y="3585"/>
                    <a:pt x="806" y="3936"/>
                  </a:cubicBezTo>
                  <a:lnTo>
                    <a:pt x="835" y="3951"/>
                  </a:lnTo>
                  <a:cubicBezTo>
                    <a:pt x="1023" y="4052"/>
                    <a:pt x="1240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0" y="3875"/>
                    <a:pt x="2549" y="3482"/>
                  </a:cubicBezTo>
                  <a:lnTo>
                    <a:pt x="3471" y="1900"/>
                  </a:lnTo>
                  <a:cubicBezTo>
                    <a:pt x="3823" y="1300"/>
                    <a:pt x="3618" y="538"/>
                    <a:pt x="3017" y="187"/>
                  </a:cubicBezTo>
                  <a:lnTo>
                    <a:pt x="2988" y="172"/>
                  </a:lnTo>
                  <a:cubicBezTo>
                    <a:pt x="2789" y="56"/>
                    <a:pt x="2570" y="0"/>
                    <a:pt x="2355" y="0"/>
                  </a:cubicBezTo>
                  <a:close/>
                  <a:moveTo>
                    <a:pt x="1458" y="4112"/>
                  </a:moveTo>
                  <a:cubicBezTo>
                    <a:pt x="1455" y="4112"/>
                    <a:pt x="1453" y="4112"/>
                    <a:pt x="1450" y="4112"/>
                  </a:cubicBezTo>
                  <a:lnTo>
                    <a:pt x="1465" y="4112"/>
                  </a:lnTo>
                  <a:cubicBezTo>
                    <a:pt x="1462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54"/>
            <p:cNvSpPr/>
            <p:nvPr/>
          </p:nvSpPr>
          <p:spPr>
            <a:xfrm>
              <a:off x="3117118" y="3624434"/>
              <a:ext cx="52053" cy="31536"/>
            </a:xfrm>
            <a:custGeom>
              <a:avLst/>
              <a:gdLst/>
              <a:ahLst/>
              <a:cxnLst/>
              <a:rect l="l" t="t" r="r" b="b"/>
              <a:pathLst>
                <a:path w="2603" h="1577" extrusionOk="0">
                  <a:moveTo>
                    <a:pt x="465" y="0"/>
                  </a:moveTo>
                  <a:cubicBezTo>
                    <a:pt x="175" y="0"/>
                    <a:pt x="0" y="450"/>
                    <a:pt x="333" y="610"/>
                  </a:cubicBezTo>
                  <a:lnTo>
                    <a:pt x="2017" y="1533"/>
                  </a:lnTo>
                  <a:cubicBezTo>
                    <a:pt x="2061" y="1562"/>
                    <a:pt x="2105" y="1577"/>
                    <a:pt x="2163" y="1577"/>
                  </a:cubicBezTo>
                  <a:cubicBezTo>
                    <a:pt x="2485" y="1577"/>
                    <a:pt x="2603" y="1137"/>
                    <a:pt x="2310" y="991"/>
                  </a:cubicBezTo>
                  <a:lnTo>
                    <a:pt x="640" y="54"/>
                  </a:lnTo>
                  <a:cubicBezTo>
                    <a:pt x="579" y="16"/>
                    <a:pt x="520" y="0"/>
                    <a:pt x="4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54"/>
            <p:cNvSpPr/>
            <p:nvPr/>
          </p:nvSpPr>
          <p:spPr>
            <a:xfrm>
              <a:off x="310560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4" y="641"/>
                  </a:moveTo>
                  <a:cubicBezTo>
                    <a:pt x="2461" y="641"/>
                    <a:pt x="2564" y="670"/>
                    <a:pt x="2651" y="714"/>
                  </a:cubicBezTo>
                  <a:lnTo>
                    <a:pt x="2681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1992" y="3175"/>
                  </a:lnTo>
                  <a:cubicBezTo>
                    <a:pt x="1919" y="3321"/>
                    <a:pt x="1773" y="3423"/>
                    <a:pt x="1612" y="3467"/>
                  </a:cubicBezTo>
                  <a:cubicBezTo>
                    <a:pt x="1560" y="3482"/>
                    <a:pt x="1508" y="3488"/>
                    <a:pt x="1457" y="3488"/>
                  </a:cubicBezTo>
                  <a:cubicBezTo>
                    <a:pt x="1349" y="3488"/>
                    <a:pt x="1242" y="3459"/>
                    <a:pt x="1143" y="3409"/>
                  </a:cubicBezTo>
                  <a:lnTo>
                    <a:pt x="1114" y="3380"/>
                  </a:lnTo>
                  <a:cubicBezTo>
                    <a:pt x="806" y="3218"/>
                    <a:pt x="704" y="2823"/>
                    <a:pt x="879" y="2530"/>
                  </a:cubicBezTo>
                  <a:lnTo>
                    <a:pt x="1802" y="948"/>
                  </a:lnTo>
                  <a:cubicBezTo>
                    <a:pt x="1890" y="802"/>
                    <a:pt x="2022" y="699"/>
                    <a:pt x="2183" y="655"/>
                  </a:cubicBezTo>
                  <a:cubicBezTo>
                    <a:pt x="2241" y="641"/>
                    <a:pt x="2285" y="641"/>
                    <a:pt x="2344" y="641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37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5" y="3951"/>
                  </a:lnTo>
                  <a:cubicBezTo>
                    <a:pt x="1026" y="4053"/>
                    <a:pt x="1231" y="4112"/>
                    <a:pt x="1450" y="4112"/>
                  </a:cubicBezTo>
                  <a:cubicBezTo>
                    <a:pt x="1904" y="4112"/>
                    <a:pt x="2315" y="3877"/>
                    <a:pt x="2549" y="3482"/>
                  </a:cubicBezTo>
                  <a:lnTo>
                    <a:pt x="3457" y="1900"/>
                  </a:lnTo>
                  <a:cubicBezTo>
                    <a:pt x="3808" y="1300"/>
                    <a:pt x="3603" y="538"/>
                    <a:pt x="3003" y="187"/>
                  </a:cubicBezTo>
                  <a:lnTo>
                    <a:pt x="2974" y="172"/>
                  </a:lnTo>
                  <a:cubicBezTo>
                    <a:pt x="2774" y="56"/>
                    <a:pt x="2558" y="0"/>
                    <a:pt x="23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54"/>
            <p:cNvSpPr/>
            <p:nvPr/>
          </p:nvSpPr>
          <p:spPr>
            <a:xfrm>
              <a:off x="2958638" y="3486911"/>
              <a:ext cx="50914" cy="30816"/>
            </a:xfrm>
            <a:custGeom>
              <a:avLst/>
              <a:gdLst/>
              <a:ahLst/>
              <a:cxnLst/>
              <a:rect l="l" t="t" r="r" b="b"/>
              <a:pathLst>
                <a:path w="2546" h="1541" extrusionOk="0">
                  <a:moveTo>
                    <a:pt x="443" y="0"/>
                  </a:moveTo>
                  <a:cubicBezTo>
                    <a:pt x="167" y="0"/>
                    <a:pt x="0" y="385"/>
                    <a:pt x="290" y="574"/>
                  </a:cubicBezTo>
                  <a:lnTo>
                    <a:pt x="1960" y="1497"/>
                  </a:lnTo>
                  <a:cubicBezTo>
                    <a:pt x="2004" y="1526"/>
                    <a:pt x="2062" y="1541"/>
                    <a:pt x="2106" y="1541"/>
                  </a:cubicBezTo>
                  <a:cubicBezTo>
                    <a:pt x="2429" y="1541"/>
                    <a:pt x="2546" y="1116"/>
                    <a:pt x="2268" y="955"/>
                  </a:cubicBezTo>
                  <a:lnTo>
                    <a:pt x="583" y="32"/>
                  </a:lnTo>
                  <a:cubicBezTo>
                    <a:pt x="535" y="10"/>
                    <a:pt x="487" y="0"/>
                    <a:pt x="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54"/>
            <p:cNvSpPr/>
            <p:nvPr/>
          </p:nvSpPr>
          <p:spPr>
            <a:xfrm>
              <a:off x="2945980" y="3461174"/>
              <a:ext cx="76170" cy="82050"/>
            </a:xfrm>
            <a:custGeom>
              <a:avLst/>
              <a:gdLst/>
              <a:ahLst/>
              <a:cxnLst/>
              <a:rect l="l" t="t" r="r" b="b"/>
              <a:pathLst>
                <a:path w="3809" h="4103" extrusionOk="0">
                  <a:moveTo>
                    <a:pt x="2357" y="622"/>
                  </a:moveTo>
                  <a:cubicBezTo>
                    <a:pt x="2462" y="622"/>
                    <a:pt x="2568" y="648"/>
                    <a:pt x="2666" y="704"/>
                  </a:cubicBezTo>
                  <a:lnTo>
                    <a:pt x="2695" y="719"/>
                  </a:lnTo>
                  <a:cubicBezTo>
                    <a:pt x="2988" y="895"/>
                    <a:pt x="3091" y="1276"/>
                    <a:pt x="2915" y="1583"/>
                  </a:cubicBezTo>
                  <a:lnTo>
                    <a:pt x="2007" y="3165"/>
                  </a:lnTo>
                  <a:cubicBezTo>
                    <a:pt x="1888" y="3364"/>
                    <a:pt x="1673" y="3475"/>
                    <a:pt x="1451" y="3475"/>
                  </a:cubicBezTo>
                  <a:cubicBezTo>
                    <a:pt x="1347" y="3475"/>
                    <a:pt x="1241" y="3451"/>
                    <a:pt x="1143" y="3399"/>
                  </a:cubicBezTo>
                  <a:lnTo>
                    <a:pt x="1128" y="3370"/>
                  </a:lnTo>
                  <a:cubicBezTo>
                    <a:pt x="821" y="3209"/>
                    <a:pt x="718" y="2813"/>
                    <a:pt x="894" y="2520"/>
                  </a:cubicBezTo>
                  <a:lnTo>
                    <a:pt x="1802" y="939"/>
                  </a:lnTo>
                  <a:cubicBezTo>
                    <a:pt x="1922" y="740"/>
                    <a:pt x="2136" y="622"/>
                    <a:pt x="2357" y="622"/>
                  </a:cubicBezTo>
                  <a:close/>
                  <a:moveTo>
                    <a:pt x="2357" y="1"/>
                  </a:moveTo>
                  <a:cubicBezTo>
                    <a:pt x="1921" y="1"/>
                    <a:pt x="1497" y="226"/>
                    <a:pt x="1260" y="631"/>
                  </a:cubicBezTo>
                  <a:lnTo>
                    <a:pt x="352" y="2213"/>
                  </a:lnTo>
                  <a:cubicBezTo>
                    <a:pt x="1" y="2813"/>
                    <a:pt x="206" y="3575"/>
                    <a:pt x="806" y="3926"/>
                  </a:cubicBezTo>
                  <a:lnTo>
                    <a:pt x="836" y="3941"/>
                  </a:lnTo>
                  <a:cubicBezTo>
                    <a:pt x="1024" y="4042"/>
                    <a:pt x="1241" y="4101"/>
                    <a:pt x="1458" y="4102"/>
                  </a:cubicBezTo>
                  <a:lnTo>
                    <a:pt x="1458" y="4102"/>
                  </a:lnTo>
                  <a:cubicBezTo>
                    <a:pt x="1909" y="4100"/>
                    <a:pt x="2331" y="3866"/>
                    <a:pt x="2549" y="3472"/>
                  </a:cubicBezTo>
                  <a:lnTo>
                    <a:pt x="3472" y="1891"/>
                  </a:lnTo>
                  <a:cubicBezTo>
                    <a:pt x="3809" y="1290"/>
                    <a:pt x="3604" y="529"/>
                    <a:pt x="3003" y="177"/>
                  </a:cubicBezTo>
                  <a:lnTo>
                    <a:pt x="2974" y="162"/>
                  </a:lnTo>
                  <a:cubicBezTo>
                    <a:pt x="2779" y="53"/>
                    <a:pt x="2566" y="1"/>
                    <a:pt x="2357" y="1"/>
                  </a:cubicBezTo>
                  <a:close/>
                  <a:moveTo>
                    <a:pt x="1458" y="4102"/>
                  </a:moveTo>
                  <a:cubicBezTo>
                    <a:pt x="1456" y="4102"/>
                    <a:pt x="1453" y="4102"/>
                    <a:pt x="1451" y="4102"/>
                  </a:cubicBezTo>
                  <a:lnTo>
                    <a:pt x="1465" y="4102"/>
                  </a:lnTo>
                  <a:cubicBezTo>
                    <a:pt x="1463" y="4102"/>
                    <a:pt x="1460" y="4102"/>
                    <a:pt x="1458" y="41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54"/>
            <p:cNvSpPr/>
            <p:nvPr/>
          </p:nvSpPr>
          <p:spPr>
            <a:xfrm>
              <a:off x="3037308" y="3486251"/>
              <a:ext cx="51914" cy="31476"/>
            </a:xfrm>
            <a:custGeom>
              <a:avLst/>
              <a:gdLst/>
              <a:ahLst/>
              <a:cxnLst/>
              <a:rect l="l" t="t" r="r" b="b"/>
              <a:pathLst>
                <a:path w="2596" h="1574" extrusionOk="0">
                  <a:moveTo>
                    <a:pt x="459" y="1"/>
                  </a:moveTo>
                  <a:cubicBezTo>
                    <a:pt x="173" y="1"/>
                    <a:pt x="0" y="450"/>
                    <a:pt x="340" y="607"/>
                  </a:cubicBezTo>
                  <a:lnTo>
                    <a:pt x="2010" y="1530"/>
                  </a:lnTo>
                  <a:cubicBezTo>
                    <a:pt x="2054" y="1559"/>
                    <a:pt x="2112" y="1574"/>
                    <a:pt x="2171" y="1574"/>
                  </a:cubicBezTo>
                  <a:cubicBezTo>
                    <a:pt x="2493" y="1574"/>
                    <a:pt x="2595" y="1149"/>
                    <a:pt x="2317" y="988"/>
                  </a:cubicBezTo>
                  <a:lnTo>
                    <a:pt x="648" y="65"/>
                  </a:lnTo>
                  <a:cubicBezTo>
                    <a:pt x="582" y="20"/>
                    <a:pt x="518" y="1"/>
                    <a:pt x="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54"/>
            <p:cNvSpPr/>
            <p:nvPr/>
          </p:nvSpPr>
          <p:spPr>
            <a:xfrm>
              <a:off x="3025650" y="3461054"/>
              <a:ext cx="76450" cy="82170"/>
            </a:xfrm>
            <a:custGeom>
              <a:avLst/>
              <a:gdLst/>
              <a:ahLst/>
              <a:cxnLst/>
              <a:rect l="l" t="t" r="r" b="b"/>
              <a:pathLst>
                <a:path w="3823" h="4109" extrusionOk="0">
                  <a:moveTo>
                    <a:pt x="2354" y="625"/>
                  </a:moveTo>
                  <a:cubicBezTo>
                    <a:pt x="2461" y="625"/>
                    <a:pt x="2569" y="652"/>
                    <a:pt x="2666" y="710"/>
                  </a:cubicBezTo>
                  <a:lnTo>
                    <a:pt x="2695" y="725"/>
                  </a:lnTo>
                  <a:cubicBezTo>
                    <a:pt x="2988" y="901"/>
                    <a:pt x="3105" y="1282"/>
                    <a:pt x="2929" y="1589"/>
                  </a:cubicBezTo>
                  <a:lnTo>
                    <a:pt x="2007" y="3171"/>
                  </a:lnTo>
                  <a:cubicBezTo>
                    <a:pt x="1887" y="3370"/>
                    <a:pt x="1673" y="3481"/>
                    <a:pt x="1456" y="3481"/>
                  </a:cubicBezTo>
                  <a:cubicBezTo>
                    <a:pt x="1354" y="3481"/>
                    <a:pt x="1251" y="3457"/>
                    <a:pt x="1157" y="3405"/>
                  </a:cubicBezTo>
                  <a:lnTo>
                    <a:pt x="1128" y="3376"/>
                  </a:lnTo>
                  <a:cubicBezTo>
                    <a:pt x="982" y="3303"/>
                    <a:pt x="879" y="3156"/>
                    <a:pt x="835" y="2995"/>
                  </a:cubicBezTo>
                  <a:cubicBezTo>
                    <a:pt x="791" y="2834"/>
                    <a:pt x="806" y="2673"/>
                    <a:pt x="894" y="2526"/>
                  </a:cubicBezTo>
                  <a:lnTo>
                    <a:pt x="1816" y="945"/>
                  </a:lnTo>
                  <a:cubicBezTo>
                    <a:pt x="1924" y="739"/>
                    <a:pt x="2137" y="625"/>
                    <a:pt x="2354" y="625"/>
                  </a:cubicBezTo>
                  <a:close/>
                  <a:moveTo>
                    <a:pt x="2367" y="0"/>
                  </a:moveTo>
                  <a:cubicBezTo>
                    <a:pt x="1929" y="0"/>
                    <a:pt x="1502" y="232"/>
                    <a:pt x="1274" y="637"/>
                  </a:cubicBezTo>
                  <a:lnTo>
                    <a:pt x="352" y="2204"/>
                  </a:lnTo>
                  <a:cubicBezTo>
                    <a:pt x="0" y="2805"/>
                    <a:pt x="205" y="3581"/>
                    <a:pt x="806" y="3932"/>
                  </a:cubicBezTo>
                  <a:lnTo>
                    <a:pt x="835" y="3947"/>
                  </a:lnTo>
                  <a:cubicBezTo>
                    <a:pt x="1023" y="4048"/>
                    <a:pt x="1240" y="4107"/>
                    <a:pt x="1458" y="4108"/>
                  </a:cubicBezTo>
                  <a:lnTo>
                    <a:pt x="1458" y="4108"/>
                  </a:lnTo>
                  <a:cubicBezTo>
                    <a:pt x="1909" y="4106"/>
                    <a:pt x="2330" y="3872"/>
                    <a:pt x="2549" y="3478"/>
                  </a:cubicBezTo>
                  <a:lnTo>
                    <a:pt x="3471" y="1897"/>
                  </a:lnTo>
                  <a:cubicBezTo>
                    <a:pt x="3823" y="1296"/>
                    <a:pt x="3618" y="535"/>
                    <a:pt x="3017" y="183"/>
                  </a:cubicBezTo>
                  <a:lnTo>
                    <a:pt x="2988" y="168"/>
                  </a:lnTo>
                  <a:cubicBezTo>
                    <a:pt x="2793" y="54"/>
                    <a:pt x="2579" y="0"/>
                    <a:pt x="2367" y="0"/>
                  </a:cubicBezTo>
                  <a:close/>
                  <a:moveTo>
                    <a:pt x="1458" y="4108"/>
                  </a:moveTo>
                  <a:cubicBezTo>
                    <a:pt x="1455" y="4108"/>
                    <a:pt x="1453" y="4108"/>
                    <a:pt x="1450" y="4108"/>
                  </a:cubicBezTo>
                  <a:lnTo>
                    <a:pt x="1465" y="4108"/>
                  </a:lnTo>
                  <a:cubicBezTo>
                    <a:pt x="1462" y="4108"/>
                    <a:pt x="1460" y="4108"/>
                    <a:pt x="1458" y="41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54"/>
            <p:cNvSpPr/>
            <p:nvPr/>
          </p:nvSpPr>
          <p:spPr>
            <a:xfrm>
              <a:off x="3117178" y="3486351"/>
              <a:ext cx="51994" cy="31376"/>
            </a:xfrm>
            <a:custGeom>
              <a:avLst/>
              <a:gdLst/>
              <a:ahLst/>
              <a:cxnLst/>
              <a:rect l="l" t="t" r="r" b="b"/>
              <a:pathLst>
                <a:path w="2600" h="1569" extrusionOk="0">
                  <a:moveTo>
                    <a:pt x="454" y="1"/>
                  </a:moveTo>
                  <a:cubicBezTo>
                    <a:pt x="169" y="1"/>
                    <a:pt x="0" y="444"/>
                    <a:pt x="330" y="602"/>
                  </a:cubicBezTo>
                  <a:lnTo>
                    <a:pt x="2014" y="1525"/>
                  </a:lnTo>
                  <a:cubicBezTo>
                    <a:pt x="2058" y="1554"/>
                    <a:pt x="2102" y="1569"/>
                    <a:pt x="2160" y="1569"/>
                  </a:cubicBezTo>
                  <a:cubicBezTo>
                    <a:pt x="2482" y="1569"/>
                    <a:pt x="2600" y="1144"/>
                    <a:pt x="2307" y="983"/>
                  </a:cubicBezTo>
                  <a:lnTo>
                    <a:pt x="637" y="60"/>
                  </a:lnTo>
                  <a:cubicBezTo>
                    <a:pt x="573" y="19"/>
                    <a:pt x="511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54"/>
            <p:cNvSpPr/>
            <p:nvPr/>
          </p:nvSpPr>
          <p:spPr>
            <a:xfrm>
              <a:off x="3105600" y="3460994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1" y="634"/>
                  </a:moveTo>
                  <a:cubicBezTo>
                    <a:pt x="2454" y="634"/>
                    <a:pt x="2567" y="664"/>
                    <a:pt x="2666" y="713"/>
                  </a:cubicBezTo>
                  <a:lnTo>
                    <a:pt x="2695" y="728"/>
                  </a:lnTo>
                  <a:cubicBezTo>
                    <a:pt x="2988" y="904"/>
                    <a:pt x="3091" y="1285"/>
                    <a:pt x="2915" y="1592"/>
                  </a:cubicBezTo>
                  <a:lnTo>
                    <a:pt x="2007" y="3174"/>
                  </a:lnTo>
                  <a:cubicBezTo>
                    <a:pt x="1887" y="3373"/>
                    <a:pt x="1673" y="3484"/>
                    <a:pt x="1451" y="3484"/>
                  </a:cubicBezTo>
                  <a:cubicBezTo>
                    <a:pt x="1347" y="3484"/>
                    <a:pt x="1241" y="3460"/>
                    <a:pt x="1143" y="3408"/>
                  </a:cubicBezTo>
                  <a:lnTo>
                    <a:pt x="1114" y="3379"/>
                  </a:lnTo>
                  <a:cubicBezTo>
                    <a:pt x="821" y="3218"/>
                    <a:pt x="718" y="2822"/>
                    <a:pt x="894" y="2529"/>
                  </a:cubicBezTo>
                  <a:lnTo>
                    <a:pt x="1802" y="948"/>
                  </a:lnTo>
                  <a:cubicBezTo>
                    <a:pt x="1890" y="801"/>
                    <a:pt x="2022" y="699"/>
                    <a:pt x="2183" y="655"/>
                  </a:cubicBezTo>
                  <a:cubicBezTo>
                    <a:pt x="2234" y="641"/>
                    <a:pt x="2288" y="634"/>
                    <a:pt x="2341" y="634"/>
                  </a:cubicBezTo>
                  <a:close/>
                  <a:moveTo>
                    <a:pt x="2347" y="0"/>
                  </a:moveTo>
                  <a:cubicBezTo>
                    <a:pt x="1915" y="0"/>
                    <a:pt x="1496" y="228"/>
                    <a:pt x="1260" y="640"/>
                  </a:cubicBezTo>
                  <a:lnTo>
                    <a:pt x="337" y="2207"/>
                  </a:lnTo>
                  <a:cubicBezTo>
                    <a:pt x="1" y="2808"/>
                    <a:pt x="206" y="3584"/>
                    <a:pt x="806" y="3935"/>
                  </a:cubicBezTo>
                  <a:lnTo>
                    <a:pt x="835" y="3950"/>
                  </a:lnTo>
                  <a:cubicBezTo>
                    <a:pt x="1026" y="4053"/>
                    <a:pt x="1231" y="4111"/>
                    <a:pt x="1450" y="4111"/>
                  </a:cubicBezTo>
                  <a:cubicBezTo>
                    <a:pt x="1904" y="4111"/>
                    <a:pt x="2315" y="3877"/>
                    <a:pt x="2549" y="3481"/>
                  </a:cubicBezTo>
                  <a:lnTo>
                    <a:pt x="3457" y="1900"/>
                  </a:lnTo>
                  <a:cubicBezTo>
                    <a:pt x="3808" y="1299"/>
                    <a:pt x="3603" y="538"/>
                    <a:pt x="3003" y="186"/>
                  </a:cubicBezTo>
                  <a:lnTo>
                    <a:pt x="2974" y="171"/>
                  </a:lnTo>
                  <a:cubicBezTo>
                    <a:pt x="2775" y="55"/>
                    <a:pt x="2560" y="0"/>
                    <a:pt x="2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15" name="Google Shape;3215;p54"/>
          <p:cNvGrpSpPr/>
          <p:nvPr/>
        </p:nvGrpSpPr>
        <p:grpSpPr>
          <a:xfrm>
            <a:off x="4666023" y="661439"/>
            <a:ext cx="1881678" cy="2157381"/>
            <a:chOff x="3295350" y="1681475"/>
            <a:chExt cx="1881678" cy="2157381"/>
          </a:xfrm>
        </p:grpSpPr>
        <p:sp>
          <p:nvSpPr>
            <p:cNvPr id="3216" name="Google Shape;3216;p54"/>
            <p:cNvSpPr/>
            <p:nvPr/>
          </p:nvSpPr>
          <p:spPr>
            <a:xfrm>
              <a:off x="3295350" y="2226880"/>
              <a:ext cx="1842145" cy="1611976"/>
            </a:xfrm>
            <a:custGeom>
              <a:avLst/>
              <a:gdLst/>
              <a:ahLst/>
              <a:cxnLst/>
              <a:rect l="l" t="t" r="r" b="b"/>
              <a:pathLst>
                <a:path w="58121" h="50859" extrusionOk="0">
                  <a:moveTo>
                    <a:pt x="0" y="1"/>
                  </a:moveTo>
                  <a:lnTo>
                    <a:pt x="0" y="50859"/>
                  </a:lnTo>
                  <a:lnTo>
                    <a:pt x="58121" y="50859"/>
                  </a:lnTo>
                  <a:lnTo>
                    <a:pt x="5812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54"/>
            <p:cNvSpPr/>
            <p:nvPr/>
          </p:nvSpPr>
          <p:spPr>
            <a:xfrm>
              <a:off x="3295350" y="2686234"/>
              <a:ext cx="1842145" cy="105893"/>
            </a:xfrm>
            <a:custGeom>
              <a:avLst/>
              <a:gdLst/>
              <a:ahLst/>
              <a:cxnLst/>
              <a:rect l="l" t="t" r="r" b="b"/>
              <a:pathLst>
                <a:path w="58121" h="3341" extrusionOk="0">
                  <a:moveTo>
                    <a:pt x="0" y="0"/>
                  </a:moveTo>
                  <a:lnTo>
                    <a:pt x="0" y="3341"/>
                  </a:lnTo>
                  <a:lnTo>
                    <a:pt x="58121" y="3341"/>
                  </a:lnTo>
                  <a:lnTo>
                    <a:pt x="58121" y="0"/>
                  </a:lnTo>
                  <a:close/>
                </a:path>
              </a:pathLst>
            </a:custGeom>
            <a:solidFill>
              <a:srgbClr val="EFB4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54"/>
            <p:cNvSpPr/>
            <p:nvPr/>
          </p:nvSpPr>
          <p:spPr>
            <a:xfrm>
              <a:off x="3295350" y="2792095"/>
              <a:ext cx="1842145" cy="1046537"/>
            </a:xfrm>
            <a:custGeom>
              <a:avLst/>
              <a:gdLst/>
              <a:ahLst/>
              <a:cxnLst/>
              <a:rect l="l" t="t" r="r" b="b"/>
              <a:pathLst>
                <a:path w="58121" h="33019" extrusionOk="0">
                  <a:moveTo>
                    <a:pt x="0" y="1"/>
                  </a:moveTo>
                  <a:lnTo>
                    <a:pt x="0" y="33019"/>
                  </a:lnTo>
                  <a:lnTo>
                    <a:pt x="58121" y="33019"/>
                  </a:lnTo>
                  <a:lnTo>
                    <a:pt x="581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54"/>
            <p:cNvSpPr/>
            <p:nvPr/>
          </p:nvSpPr>
          <p:spPr>
            <a:xfrm>
              <a:off x="3295350" y="2792095"/>
              <a:ext cx="1842145" cy="678431"/>
            </a:xfrm>
            <a:custGeom>
              <a:avLst/>
              <a:gdLst/>
              <a:ahLst/>
              <a:cxnLst/>
              <a:rect l="l" t="t" r="r" b="b"/>
              <a:pathLst>
                <a:path w="58121" h="21405" extrusionOk="0">
                  <a:moveTo>
                    <a:pt x="0" y="1"/>
                  </a:moveTo>
                  <a:lnTo>
                    <a:pt x="0" y="2849"/>
                  </a:lnTo>
                  <a:cubicBezTo>
                    <a:pt x="0" y="2849"/>
                    <a:pt x="121" y="2841"/>
                    <a:pt x="333" y="2841"/>
                  </a:cubicBezTo>
                  <a:cubicBezTo>
                    <a:pt x="1938" y="2841"/>
                    <a:pt x="8803" y="3327"/>
                    <a:pt x="9017" y="11630"/>
                  </a:cubicBezTo>
                  <a:cubicBezTo>
                    <a:pt x="9017" y="11630"/>
                    <a:pt x="9017" y="15636"/>
                    <a:pt x="7686" y="18277"/>
                  </a:cubicBezTo>
                  <a:cubicBezTo>
                    <a:pt x="7686" y="18277"/>
                    <a:pt x="6806" y="20356"/>
                    <a:pt x="7957" y="21070"/>
                  </a:cubicBezTo>
                  <a:cubicBezTo>
                    <a:pt x="7957" y="21070"/>
                    <a:pt x="8553" y="21405"/>
                    <a:pt x="9204" y="21405"/>
                  </a:cubicBezTo>
                  <a:cubicBezTo>
                    <a:pt x="9924" y="21405"/>
                    <a:pt x="10713" y="20996"/>
                    <a:pt x="10840" y="19275"/>
                  </a:cubicBezTo>
                  <a:cubicBezTo>
                    <a:pt x="10840" y="19275"/>
                    <a:pt x="10916" y="18506"/>
                    <a:pt x="9932" y="15810"/>
                  </a:cubicBezTo>
                  <a:cubicBezTo>
                    <a:pt x="9412" y="14389"/>
                    <a:pt x="10098" y="13093"/>
                    <a:pt x="10861" y="12178"/>
                  </a:cubicBezTo>
                  <a:cubicBezTo>
                    <a:pt x="10972" y="12046"/>
                    <a:pt x="11789" y="11159"/>
                    <a:pt x="13418" y="10917"/>
                  </a:cubicBezTo>
                  <a:cubicBezTo>
                    <a:pt x="14527" y="10826"/>
                    <a:pt x="16357" y="10293"/>
                    <a:pt x="18367" y="8165"/>
                  </a:cubicBezTo>
                  <a:cubicBezTo>
                    <a:pt x="18367" y="8165"/>
                    <a:pt x="22401" y="3426"/>
                    <a:pt x="25115" y="3426"/>
                  </a:cubicBezTo>
                  <a:cubicBezTo>
                    <a:pt x="25817" y="3426"/>
                    <a:pt x="26431" y="3743"/>
                    <a:pt x="26864" y="4540"/>
                  </a:cubicBezTo>
                  <a:cubicBezTo>
                    <a:pt x="26864" y="4540"/>
                    <a:pt x="27106" y="5046"/>
                    <a:pt x="26864" y="6030"/>
                  </a:cubicBezTo>
                  <a:cubicBezTo>
                    <a:pt x="26864" y="6030"/>
                    <a:pt x="26700" y="9641"/>
                    <a:pt x="28973" y="9641"/>
                  </a:cubicBezTo>
                  <a:cubicBezTo>
                    <a:pt x="29661" y="9641"/>
                    <a:pt x="30572" y="9311"/>
                    <a:pt x="31777" y="8449"/>
                  </a:cubicBezTo>
                  <a:cubicBezTo>
                    <a:pt x="31777" y="8449"/>
                    <a:pt x="35163" y="4398"/>
                    <a:pt x="39410" y="4398"/>
                  </a:cubicBezTo>
                  <a:cubicBezTo>
                    <a:pt x="40765" y="4398"/>
                    <a:pt x="42208" y="4811"/>
                    <a:pt x="43657" y="5899"/>
                  </a:cubicBezTo>
                  <a:cubicBezTo>
                    <a:pt x="43657" y="5899"/>
                    <a:pt x="45239" y="7569"/>
                    <a:pt x="47279" y="7569"/>
                  </a:cubicBezTo>
                  <a:cubicBezTo>
                    <a:pt x="48333" y="7569"/>
                    <a:pt x="49508" y="7124"/>
                    <a:pt x="50650" y="5774"/>
                  </a:cubicBezTo>
                  <a:cubicBezTo>
                    <a:pt x="50650" y="5774"/>
                    <a:pt x="52954" y="2385"/>
                    <a:pt x="55301" y="2385"/>
                  </a:cubicBezTo>
                  <a:cubicBezTo>
                    <a:pt x="56290" y="2385"/>
                    <a:pt x="57287" y="2988"/>
                    <a:pt x="58121" y="4700"/>
                  </a:cubicBezTo>
                  <a:lnTo>
                    <a:pt x="58121" y="1"/>
                  </a:lnTo>
                  <a:close/>
                </a:path>
              </a:pathLst>
            </a:custGeom>
            <a:solidFill>
              <a:srgbClr val="DE2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54"/>
            <p:cNvSpPr/>
            <p:nvPr/>
          </p:nvSpPr>
          <p:spPr>
            <a:xfrm>
              <a:off x="3295350" y="2792095"/>
              <a:ext cx="1842145" cy="705753"/>
            </a:xfrm>
            <a:custGeom>
              <a:avLst/>
              <a:gdLst/>
              <a:ahLst/>
              <a:cxnLst/>
              <a:rect l="l" t="t" r="r" b="b"/>
              <a:pathLst>
                <a:path w="58121" h="22267" extrusionOk="0">
                  <a:moveTo>
                    <a:pt x="0" y="1"/>
                  </a:moveTo>
                  <a:lnTo>
                    <a:pt x="0" y="4020"/>
                  </a:lnTo>
                  <a:cubicBezTo>
                    <a:pt x="0" y="4020"/>
                    <a:pt x="457" y="3890"/>
                    <a:pt x="1172" y="3890"/>
                  </a:cubicBezTo>
                  <a:cubicBezTo>
                    <a:pt x="2708" y="3890"/>
                    <a:pt x="5433" y="4493"/>
                    <a:pt x="7381" y="8290"/>
                  </a:cubicBezTo>
                  <a:cubicBezTo>
                    <a:pt x="7499" y="8491"/>
                    <a:pt x="7631" y="8685"/>
                    <a:pt x="7776" y="8865"/>
                  </a:cubicBezTo>
                  <a:cubicBezTo>
                    <a:pt x="8172" y="9981"/>
                    <a:pt x="9294" y="13931"/>
                    <a:pt x="7042" y="18048"/>
                  </a:cubicBezTo>
                  <a:cubicBezTo>
                    <a:pt x="5628" y="20636"/>
                    <a:pt x="7374" y="22267"/>
                    <a:pt x="9026" y="22267"/>
                  </a:cubicBezTo>
                  <a:cubicBezTo>
                    <a:pt x="10475" y="22267"/>
                    <a:pt x="11852" y="21012"/>
                    <a:pt x="10958" y="18048"/>
                  </a:cubicBezTo>
                  <a:cubicBezTo>
                    <a:pt x="10535" y="16641"/>
                    <a:pt x="10375" y="15546"/>
                    <a:pt x="10382" y="14701"/>
                  </a:cubicBezTo>
                  <a:cubicBezTo>
                    <a:pt x="10389" y="14618"/>
                    <a:pt x="10708" y="12081"/>
                    <a:pt x="13072" y="11734"/>
                  </a:cubicBezTo>
                  <a:cubicBezTo>
                    <a:pt x="14839" y="11693"/>
                    <a:pt x="16980" y="10820"/>
                    <a:pt x="19455" y="8297"/>
                  </a:cubicBezTo>
                  <a:cubicBezTo>
                    <a:pt x="22389" y="5306"/>
                    <a:pt x="24062" y="4389"/>
                    <a:pt x="25009" y="4389"/>
                  </a:cubicBezTo>
                  <a:cubicBezTo>
                    <a:pt x="26512" y="4389"/>
                    <a:pt x="26191" y="6696"/>
                    <a:pt x="26191" y="6696"/>
                  </a:cubicBezTo>
                  <a:cubicBezTo>
                    <a:pt x="26191" y="6696"/>
                    <a:pt x="26315" y="10395"/>
                    <a:pt x="28786" y="10395"/>
                  </a:cubicBezTo>
                  <a:cubicBezTo>
                    <a:pt x="29769" y="10395"/>
                    <a:pt x="31124" y="9809"/>
                    <a:pt x="32990" y="8172"/>
                  </a:cubicBezTo>
                  <a:cubicBezTo>
                    <a:pt x="35702" y="5790"/>
                    <a:pt x="37885" y="5091"/>
                    <a:pt x="39513" y="5091"/>
                  </a:cubicBezTo>
                  <a:cubicBezTo>
                    <a:pt x="41821" y="5091"/>
                    <a:pt x="43012" y="6495"/>
                    <a:pt x="43012" y="6495"/>
                  </a:cubicBezTo>
                  <a:cubicBezTo>
                    <a:pt x="43012" y="6495"/>
                    <a:pt x="44475" y="8525"/>
                    <a:pt x="46828" y="8525"/>
                  </a:cubicBezTo>
                  <a:cubicBezTo>
                    <a:pt x="48217" y="8525"/>
                    <a:pt x="49916" y="7817"/>
                    <a:pt x="51807" y="5566"/>
                  </a:cubicBezTo>
                  <a:cubicBezTo>
                    <a:pt x="53303" y="3787"/>
                    <a:pt x="54465" y="3159"/>
                    <a:pt x="55360" y="3159"/>
                  </a:cubicBezTo>
                  <a:cubicBezTo>
                    <a:pt x="57515" y="3159"/>
                    <a:pt x="58121" y="6807"/>
                    <a:pt x="58121" y="6807"/>
                  </a:cubicBezTo>
                  <a:lnTo>
                    <a:pt x="581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54"/>
            <p:cNvSpPr/>
            <p:nvPr/>
          </p:nvSpPr>
          <p:spPr>
            <a:xfrm>
              <a:off x="3565958" y="1778335"/>
              <a:ext cx="465314" cy="1647982"/>
            </a:xfrm>
            <a:custGeom>
              <a:avLst/>
              <a:gdLst/>
              <a:ahLst/>
              <a:cxnLst/>
              <a:rect l="l" t="t" r="r" b="b"/>
              <a:pathLst>
                <a:path w="14681" h="51995" extrusionOk="0">
                  <a:moveTo>
                    <a:pt x="14680" y="0"/>
                  </a:moveTo>
                  <a:lnTo>
                    <a:pt x="13557" y="2031"/>
                  </a:lnTo>
                  <a:cubicBezTo>
                    <a:pt x="13460" y="2197"/>
                    <a:pt x="13370" y="2371"/>
                    <a:pt x="13280" y="2551"/>
                  </a:cubicBezTo>
                  <a:lnTo>
                    <a:pt x="12982" y="3126"/>
                  </a:lnTo>
                  <a:cubicBezTo>
                    <a:pt x="12781" y="3521"/>
                    <a:pt x="12552" y="3944"/>
                    <a:pt x="12324" y="4408"/>
                  </a:cubicBezTo>
                  <a:cubicBezTo>
                    <a:pt x="12095" y="4873"/>
                    <a:pt x="11859" y="5365"/>
                    <a:pt x="11603" y="5885"/>
                  </a:cubicBezTo>
                  <a:lnTo>
                    <a:pt x="11215" y="6689"/>
                  </a:lnTo>
                  <a:cubicBezTo>
                    <a:pt x="11090" y="6966"/>
                    <a:pt x="10958" y="7250"/>
                    <a:pt x="10834" y="7541"/>
                  </a:cubicBezTo>
                  <a:cubicBezTo>
                    <a:pt x="10702" y="7832"/>
                    <a:pt x="10563" y="8123"/>
                    <a:pt x="10432" y="8428"/>
                  </a:cubicBezTo>
                  <a:cubicBezTo>
                    <a:pt x="10293" y="8726"/>
                    <a:pt x="10154" y="9031"/>
                    <a:pt x="10023" y="9350"/>
                  </a:cubicBezTo>
                  <a:cubicBezTo>
                    <a:pt x="9752" y="9981"/>
                    <a:pt x="9475" y="10632"/>
                    <a:pt x="9191" y="11304"/>
                  </a:cubicBezTo>
                  <a:cubicBezTo>
                    <a:pt x="8921" y="11984"/>
                    <a:pt x="8650" y="12684"/>
                    <a:pt x="8366" y="13391"/>
                  </a:cubicBezTo>
                  <a:cubicBezTo>
                    <a:pt x="8290" y="13571"/>
                    <a:pt x="8228" y="13751"/>
                    <a:pt x="8158" y="13931"/>
                  </a:cubicBezTo>
                  <a:lnTo>
                    <a:pt x="7957" y="14479"/>
                  </a:lnTo>
                  <a:lnTo>
                    <a:pt x="7541" y="15588"/>
                  </a:lnTo>
                  <a:cubicBezTo>
                    <a:pt x="7507" y="15685"/>
                    <a:pt x="7472" y="15775"/>
                    <a:pt x="7437" y="15872"/>
                  </a:cubicBezTo>
                  <a:lnTo>
                    <a:pt x="7340" y="16156"/>
                  </a:lnTo>
                  <a:lnTo>
                    <a:pt x="7146" y="16724"/>
                  </a:lnTo>
                  <a:lnTo>
                    <a:pt x="6744" y="17875"/>
                  </a:lnTo>
                  <a:cubicBezTo>
                    <a:pt x="6675" y="18069"/>
                    <a:pt x="6613" y="18263"/>
                    <a:pt x="6543" y="18464"/>
                  </a:cubicBezTo>
                  <a:lnTo>
                    <a:pt x="6356" y="19053"/>
                  </a:lnTo>
                  <a:cubicBezTo>
                    <a:pt x="6225" y="19448"/>
                    <a:pt x="6093" y="19843"/>
                    <a:pt x="5968" y="20238"/>
                  </a:cubicBezTo>
                  <a:cubicBezTo>
                    <a:pt x="5843" y="20640"/>
                    <a:pt x="5719" y="21042"/>
                    <a:pt x="5594" y="21444"/>
                  </a:cubicBezTo>
                  <a:cubicBezTo>
                    <a:pt x="5476" y="21846"/>
                    <a:pt x="5344" y="22248"/>
                    <a:pt x="5227" y="22657"/>
                  </a:cubicBezTo>
                  <a:cubicBezTo>
                    <a:pt x="5116" y="23066"/>
                    <a:pt x="4998" y="23468"/>
                    <a:pt x="4880" y="23877"/>
                  </a:cubicBezTo>
                  <a:cubicBezTo>
                    <a:pt x="4762" y="24286"/>
                    <a:pt x="4644" y="24695"/>
                    <a:pt x="4534" y="25103"/>
                  </a:cubicBezTo>
                  <a:lnTo>
                    <a:pt x="4208" y="26337"/>
                  </a:lnTo>
                  <a:cubicBezTo>
                    <a:pt x="4152" y="26545"/>
                    <a:pt x="4097" y="26746"/>
                    <a:pt x="4041" y="26954"/>
                  </a:cubicBezTo>
                  <a:cubicBezTo>
                    <a:pt x="3993" y="27162"/>
                    <a:pt x="3937" y="27363"/>
                    <a:pt x="3889" y="27571"/>
                  </a:cubicBezTo>
                  <a:cubicBezTo>
                    <a:pt x="3785" y="27980"/>
                    <a:pt x="3681" y="28389"/>
                    <a:pt x="3577" y="28804"/>
                  </a:cubicBezTo>
                  <a:cubicBezTo>
                    <a:pt x="3480" y="29213"/>
                    <a:pt x="3383" y="29622"/>
                    <a:pt x="3293" y="30031"/>
                  </a:cubicBezTo>
                  <a:cubicBezTo>
                    <a:pt x="2905" y="31660"/>
                    <a:pt x="2565" y="33275"/>
                    <a:pt x="2253" y="34841"/>
                  </a:cubicBezTo>
                  <a:cubicBezTo>
                    <a:pt x="1948" y="36407"/>
                    <a:pt x="1671" y="37925"/>
                    <a:pt x="1436" y="39374"/>
                  </a:cubicBezTo>
                  <a:cubicBezTo>
                    <a:pt x="1200" y="40815"/>
                    <a:pt x="999" y="42188"/>
                    <a:pt x="826" y="43456"/>
                  </a:cubicBezTo>
                  <a:cubicBezTo>
                    <a:pt x="749" y="44087"/>
                    <a:pt x="666" y="44697"/>
                    <a:pt x="597" y="45272"/>
                  </a:cubicBezTo>
                  <a:cubicBezTo>
                    <a:pt x="528" y="45854"/>
                    <a:pt x="465" y="46402"/>
                    <a:pt x="410" y="46921"/>
                  </a:cubicBezTo>
                  <a:cubicBezTo>
                    <a:pt x="299" y="47961"/>
                    <a:pt x="216" y="48862"/>
                    <a:pt x="153" y="49604"/>
                  </a:cubicBezTo>
                  <a:cubicBezTo>
                    <a:pt x="98" y="50345"/>
                    <a:pt x="56" y="50934"/>
                    <a:pt x="36" y="51336"/>
                  </a:cubicBezTo>
                  <a:cubicBezTo>
                    <a:pt x="22" y="51537"/>
                    <a:pt x="15" y="51697"/>
                    <a:pt x="8" y="51801"/>
                  </a:cubicBezTo>
                  <a:lnTo>
                    <a:pt x="1" y="51960"/>
                  </a:lnTo>
                  <a:lnTo>
                    <a:pt x="1110" y="51995"/>
                  </a:lnTo>
                  <a:cubicBezTo>
                    <a:pt x="1110" y="51995"/>
                    <a:pt x="1103" y="51946"/>
                    <a:pt x="1110" y="51842"/>
                  </a:cubicBezTo>
                  <a:cubicBezTo>
                    <a:pt x="1110" y="51745"/>
                    <a:pt x="1117" y="51593"/>
                    <a:pt x="1124" y="51399"/>
                  </a:cubicBezTo>
                  <a:cubicBezTo>
                    <a:pt x="1137" y="51004"/>
                    <a:pt x="1165" y="50421"/>
                    <a:pt x="1207" y="49687"/>
                  </a:cubicBezTo>
                  <a:cubicBezTo>
                    <a:pt x="1255" y="48945"/>
                    <a:pt x="1318" y="48051"/>
                    <a:pt x="1408" y="47025"/>
                  </a:cubicBezTo>
                  <a:cubicBezTo>
                    <a:pt x="1449" y="46512"/>
                    <a:pt x="1505" y="45965"/>
                    <a:pt x="1560" y="45390"/>
                  </a:cubicBezTo>
                  <a:cubicBezTo>
                    <a:pt x="1616" y="44814"/>
                    <a:pt x="1685" y="44205"/>
                    <a:pt x="1754" y="43574"/>
                  </a:cubicBezTo>
                  <a:cubicBezTo>
                    <a:pt x="1893" y="42312"/>
                    <a:pt x="2073" y="40947"/>
                    <a:pt x="2274" y="39505"/>
                  </a:cubicBezTo>
                  <a:cubicBezTo>
                    <a:pt x="2468" y="38064"/>
                    <a:pt x="2725" y="36546"/>
                    <a:pt x="2988" y="34987"/>
                  </a:cubicBezTo>
                  <a:cubicBezTo>
                    <a:pt x="3272" y="33420"/>
                    <a:pt x="3577" y="31805"/>
                    <a:pt x="3931" y="30177"/>
                  </a:cubicBezTo>
                  <a:cubicBezTo>
                    <a:pt x="4014" y="29768"/>
                    <a:pt x="4097" y="29359"/>
                    <a:pt x="4187" y="28950"/>
                  </a:cubicBezTo>
                  <a:cubicBezTo>
                    <a:pt x="4284" y="28541"/>
                    <a:pt x="4374" y="28132"/>
                    <a:pt x="4471" y="27723"/>
                  </a:cubicBezTo>
                  <a:cubicBezTo>
                    <a:pt x="4520" y="27515"/>
                    <a:pt x="4568" y="27307"/>
                    <a:pt x="4610" y="27100"/>
                  </a:cubicBezTo>
                  <a:cubicBezTo>
                    <a:pt x="4658" y="26899"/>
                    <a:pt x="4714" y="26691"/>
                    <a:pt x="4762" y="26490"/>
                  </a:cubicBezTo>
                  <a:lnTo>
                    <a:pt x="5067" y="25249"/>
                  </a:lnTo>
                  <a:cubicBezTo>
                    <a:pt x="5164" y="24840"/>
                    <a:pt x="5275" y="24431"/>
                    <a:pt x="5386" y="24022"/>
                  </a:cubicBezTo>
                  <a:cubicBezTo>
                    <a:pt x="5490" y="23613"/>
                    <a:pt x="5594" y="23198"/>
                    <a:pt x="5705" y="22796"/>
                  </a:cubicBezTo>
                  <a:cubicBezTo>
                    <a:pt x="5823" y="22394"/>
                    <a:pt x="5940" y="21985"/>
                    <a:pt x="6051" y="21583"/>
                  </a:cubicBezTo>
                  <a:cubicBezTo>
                    <a:pt x="6169" y="21181"/>
                    <a:pt x="6280" y="20779"/>
                    <a:pt x="6398" y="20377"/>
                  </a:cubicBezTo>
                  <a:cubicBezTo>
                    <a:pt x="6523" y="19975"/>
                    <a:pt x="6640" y="19580"/>
                    <a:pt x="6765" y="19185"/>
                  </a:cubicBezTo>
                  <a:cubicBezTo>
                    <a:pt x="6821" y="18984"/>
                    <a:pt x="6883" y="18790"/>
                    <a:pt x="6945" y="18596"/>
                  </a:cubicBezTo>
                  <a:cubicBezTo>
                    <a:pt x="7001" y="18395"/>
                    <a:pt x="7063" y="18200"/>
                    <a:pt x="7126" y="18006"/>
                  </a:cubicBezTo>
                  <a:cubicBezTo>
                    <a:pt x="7250" y="17618"/>
                    <a:pt x="7375" y="17230"/>
                    <a:pt x="7500" y="16849"/>
                  </a:cubicBezTo>
                  <a:cubicBezTo>
                    <a:pt x="7562" y="16655"/>
                    <a:pt x="7625" y="16468"/>
                    <a:pt x="7687" y="16274"/>
                  </a:cubicBezTo>
                  <a:cubicBezTo>
                    <a:pt x="7722" y="16184"/>
                    <a:pt x="7749" y="16087"/>
                    <a:pt x="7784" y="15990"/>
                  </a:cubicBezTo>
                  <a:cubicBezTo>
                    <a:pt x="7812" y="15899"/>
                    <a:pt x="7846" y="15802"/>
                    <a:pt x="7881" y="15712"/>
                  </a:cubicBezTo>
                  <a:cubicBezTo>
                    <a:pt x="8013" y="15331"/>
                    <a:pt x="8137" y="14964"/>
                    <a:pt x="8269" y="14597"/>
                  </a:cubicBezTo>
                  <a:cubicBezTo>
                    <a:pt x="8332" y="14409"/>
                    <a:pt x="8394" y="14229"/>
                    <a:pt x="8456" y="14042"/>
                  </a:cubicBezTo>
                  <a:cubicBezTo>
                    <a:pt x="8526" y="13862"/>
                    <a:pt x="8588" y="13682"/>
                    <a:pt x="8657" y="13501"/>
                  </a:cubicBezTo>
                  <a:cubicBezTo>
                    <a:pt x="8914" y="12795"/>
                    <a:pt x="9177" y="12088"/>
                    <a:pt x="9434" y="11408"/>
                  </a:cubicBezTo>
                  <a:lnTo>
                    <a:pt x="10217" y="9433"/>
                  </a:lnTo>
                  <a:cubicBezTo>
                    <a:pt x="10341" y="9107"/>
                    <a:pt x="10480" y="8802"/>
                    <a:pt x="10605" y="8504"/>
                  </a:cubicBezTo>
                  <a:lnTo>
                    <a:pt x="10993" y="7610"/>
                  </a:lnTo>
                  <a:cubicBezTo>
                    <a:pt x="11118" y="7319"/>
                    <a:pt x="11236" y="7028"/>
                    <a:pt x="11360" y="6751"/>
                  </a:cubicBezTo>
                  <a:cubicBezTo>
                    <a:pt x="11485" y="6474"/>
                    <a:pt x="11610" y="6203"/>
                    <a:pt x="11728" y="5947"/>
                  </a:cubicBezTo>
                  <a:cubicBezTo>
                    <a:pt x="11970" y="5420"/>
                    <a:pt x="12185" y="4914"/>
                    <a:pt x="12414" y="4450"/>
                  </a:cubicBezTo>
                  <a:cubicBezTo>
                    <a:pt x="12642" y="3986"/>
                    <a:pt x="12857" y="3549"/>
                    <a:pt x="13051" y="3154"/>
                  </a:cubicBezTo>
                  <a:lnTo>
                    <a:pt x="13336" y="2579"/>
                  </a:lnTo>
                  <a:cubicBezTo>
                    <a:pt x="13426" y="2392"/>
                    <a:pt x="13509" y="2218"/>
                    <a:pt x="13599" y="2059"/>
                  </a:cubicBezTo>
                  <a:lnTo>
                    <a:pt x="146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54"/>
            <p:cNvSpPr/>
            <p:nvPr/>
          </p:nvSpPr>
          <p:spPr>
            <a:xfrm>
              <a:off x="3452397" y="1938267"/>
              <a:ext cx="204338" cy="723375"/>
            </a:xfrm>
            <a:custGeom>
              <a:avLst/>
              <a:gdLst/>
              <a:ahLst/>
              <a:cxnLst/>
              <a:rect l="l" t="t" r="r" b="b"/>
              <a:pathLst>
                <a:path w="6447" h="22823" extrusionOk="0">
                  <a:moveTo>
                    <a:pt x="6446" y="0"/>
                  </a:moveTo>
                  <a:lnTo>
                    <a:pt x="5954" y="894"/>
                  </a:lnTo>
                  <a:cubicBezTo>
                    <a:pt x="5913" y="963"/>
                    <a:pt x="5878" y="1040"/>
                    <a:pt x="5829" y="1116"/>
                  </a:cubicBezTo>
                  <a:cubicBezTo>
                    <a:pt x="5788" y="1199"/>
                    <a:pt x="5746" y="1282"/>
                    <a:pt x="5705" y="1372"/>
                  </a:cubicBezTo>
                  <a:cubicBezTo>
                    <a:pt x="5615" y="1546"/>
                    <a:pt x="5511" y="1733"/>
                    <a:pt x="5414" y="1934"/>
                  </a:cubicBezTo>
                  <a:cubicBezTo>
                    <a:pt x="5310" y="2135"/>
                    <a:pt x="5206" y="2356"/>
                    <a:pt x="5095" y="2585"/>
                  </a:cubicBezTo>
                  <a:lnTo>
                    <a:pt x="4921" y="2932"/>
                  </a:lnTo>
                  <a:cubicBezTo>
                    <a:pt x="4866" y="3056"/>
                    <a:pt x="4811" y="3181"/>
                    <a:pt x="4748" y="3306"/>
                  </a:cubicBezTo>
                  <a:lnTo>
                    <a:pt x="4575" y="3694"/>
                  </a:lnTo>
                  <a:cubicBezTo>
                    <a:pt x="4520" y="3833"/>
                    <a:pt x="4457" y="3964"/>
                    <a:pt x="4395" y="4103"/>
                  </a:cubicBezTo>
                  <a:cubicBezTo>
                    <a:pt x="4284" y="4380"/>
                    <a:pt x="4152" y="4664"/>
                    <a:pt x="4034" y="4962"/>
                  </a:cubicBezTo>
                  <a:cubicBezTo>
                    <a:pt x="3917" y="5260"/>
                    <a:pt x="3799" y="5565"/>
                    <a:pt x="3674" y="5877"/>
                  </a:cubicBezTo>
                  <a:cubicBezTo>
                    <a:pt x="3646" y="5953"/>
                    <a:pt x="3612" y="6037"/>
                    <a:pt x="3584" y="6113"/>
                  </a:cubicBezTo>
                  <a:cubicBezTo>
                    <a:pt x="3556" y="6196"/>
                    <a:pt x="3528" y="6272"/>
                    <a:pt x="3501" y="6355"/>
                  </a:cubicBezTo>
                  <a:cubicBezTo>
                    <a:pt x="3438" y="6515"/>
                    <a:pt x="3376" y="6681"/>
                    <a:pt x="3314" y="6841"/>
                  </a:cubicBezTo>
                  <a:lnTo>
                    <a:pt x="3272" y="6965"/>
                  </a:lnTo>
                  <a:cubicBezTo>
                    <a:pt x="3258" y="7000"/>
                    <a:pt x="3244" y="7049"/>
                    <a:pt x="3230" y="7090"/>
                  </a:cubicBezTo>
                  <a:cubicBezTo>
                    <a:pt x="3203" y="7173"/>
                    <a:pt x="3168" y="7256"/>
                    <a:pt x="3140" y="7340"/>
                  </a:cubicBezTo>
                  <a:cubicBezTo>
                    <a:pt x="3085" y="7506"/>
                    <a:pt x="3029" y="7672"/>
                    <a:pt x="2967" y="7846"/>
                  </a:cubicBezTo>
                  <a:cubicBezTo>
                    <a:pt x="2939" y="7936"/>
                    <a:pt x="2912" y="8019"/>
                    <a:pt x="2884" y="8109"/>
                  </a:cubicBezTo>
                  <a:cubicBezTo>
                    <a:pt x="2849" y="8192"/>
                    <a:pt x="2821" y="8282"/>
                    <a:pt x="2794" y="8365"/>
                  </a:cubicBezTo>
                  <a:cubicBezTo>
                    <a:pt x="2738" y="8539"/>
                    <a:pt x="2676" y="8712"/>
                    <a:pt x="2621" y="8885"/>
                  </a:cubicBezTo>
                  <a:cubicBezTo>
                    <a:pt x="2565" y="9058"/>
                    <a:pt x="2510" y="9239"/>
                    <a:pt x="2461" y="9412"/>
                  </a:cubicBezTo>
                  <a:cubicBezTo>
                    <a:pt x="2406" y="9592"/>
                    <a:pt x="2350" y="9765"/>
                    <a:pt x="2295" y="9946"/>
                  </a:cubicBezTo>
                  <a:cubicBezTo>
                    <a:pt x="2246" y="10126"/>
                    <a:pt x="2191" y="10306"/>
                    <a:pt x="2142" y="10486"/>
                  </a:cubicBezTo>
                  <a:cubicBezTo>
                    <a:pt x="2094" y="10666"/>
                    <a:pt x="2038" y="10847"/>
                    <a:pt x="1990" y="11027"/>
                  </a:cubicBezTo>
                  <a:cubicBezTo>
                    <a:pt x="1941" y="11207"/>
                    <a:pt x="1900" y="11387"/>
                    <a:pt x="1851" y="11567"/>
                  </a:cubicBezTo>
                  <a:cubicBezTo>
                    <a:pt x="1823" y="11657"/>
                    <a:pt x="1796" y="11748"/>
                    <a:pt x="1775" y="11838"/>
                  </a:cubicBezTo>
                  <a:lnTo>
                    <a:pt x="1706" y="12108"/>
                  </a:lnTo>
                  <a:cubicBezTo>
                    <a:pt x="1657" y="12288"/>
                    <a:pt x="1616" y="12468"/>
                    <a:pt x="1574" y="12649"/>
                  </a:cubicBezTo>
                  <a:cubicBezTo>
                    <a:pt x="1532" y="12829"/>
                    <a:pt x="1491" y="13009"/>
                    <a:pt x="1449" y="13182"/>
                  </a:cubicBezTo>
                  <a:cubicBezTo>
                    <a:pt x="1276" y="13903"/>
                    <a:pt x="1123" y="14603"/>
                    <a:pt x="992" y="15296"/>
                  </a:cubicBezTo>
                  <a:cubicBezTo>
                    <a:pt x="860" y="15989"/>
                    <a:pt x="735" y="16654"/>
                    <a:pt x="631" y="17292"/>
                  </a:cubicBezTo>
                  <a:cubicBezTo>
                    <a:pt x="527" y="17923"/>
                    <a:pt x="437" y="18526"/>
                    <a:pt x="361" y="19080"/>
                  </a:cubicBezTo>
                  <a:cubicBezTo>
                    <a:pt x="326" y="19364"/>
                    <a:pt x="292" y="19628"/>
                    <a:pt x="264" y="19884"/>
                  </a:cubicBezTo>
                  <a:cubicBezTo>
                    <a:pt x="229" y="20134"/>
                    <a:pt x="209" y="20376"/>
                    <a:pt x="181" y="20605"/>
                  </a:cubicBezTo>
                  <a:cubicBezTo>
                    <a:pt x="132" y="21055"/>
                    <a:pt x="98" y="21457"/>
                    <a:pt x="70" y="21783"/>
                  </a:cubicBezTo>
                  <a:cubicBezTo>
                    <a:pt x="42" y="22109"/>
                    <a:pt x="28" y="22372"/>
                    <a:pt x="15" y="22546"/>
                  </a:cubicBezTo>
                  <a:cubicBezTo>
                    <a:pt x="8" y="22629"/>
                    <a:pt x="1" y="22698"/>
                    <a:pt x="1" y="22747"/>
                  </a:cubicBezTo>
                  <a:lnTo>
                    <a:pt x="1" y="22816"/>
                  </a:lnTo>
                  <a:lnTo>
                    <a:pt x="465" y="22823"/>
                  </a:lnTo>
                  <a:cubicBezTo>
                    <a:pt x="465" y="22823"/>
                    <a:pt x="465" y="22802"/>
                    <a:pt x="465" y="22760"/>
                  </a:cubicBezTo>
                  <a:cubicBezTo>
                    <a:pt x="465" y="22712"/>
                    <a:pt x="472" y="22650"/>
                    <a:pt x="472" y="22559"/>
                  </a:cubicBezTo>
                  <a:cubicBezTo>
                    <a:pt x="479" y="22386"/>
                    <a:pt x="493" y="22137"/>
                    <a:pt x="507" y="21811"/>
                  </a:cubicBezTo>
                  <a:cubicBezTo>
                    <a:pt x="527" y="21485"/>
                    <a:pt x="555" y="21090"/>
                    <a:pt x="597" y="20640"/>
                  </a:cubicBezTo>
                  <a:cubicBezTo>
                    <a:pt x="618" y="20418"/>
                    <a:pt x="638" y="20175"/>
                    <a:pt x="659" y="19926"/>
                  </a:cubicBezTo>
                  <a:cubicBezTo>
                    <a:pt x="687" y="19669"/>
                    <a:pt x="721" y="19406"/>
                    <a:pt x="749" y="19129"/>
                  </a:cubicBezTo>
                  <a:cubicBezTo>
                    <a:pt x="812" y="18574"/>
                    <a:pt x="888" y="17971"/>
                    <a:pt x="978" y="17341"/>
                  </a:cubicBezTo>
                  <a:cubicBezTo>
                    <a:pt x="1068" y="16710"/>
                    <a:pt x="1172" y="16045"/>
                    <a:pt x="1297" y="15358"/>
                  </a:cubicBezTo>
                  <a:cubicBezTo>
                    <a:pt x="1421" y="14672"/>
                    <a:pt x="1553" y="13965"/>
                    <a:pt x="1706" y="13245"/>
                  </a:cubicBezTo>
                  <a:cubicBezTo>
                    <a:pt x="1747" y="13071"/>
                    <a:pt x="1782" y="12891"/>
                    <a:pt x="1823" y="12711"/>
                  </a:cubicBezTo>
                  <a:cubicBezTo>
                    <a:pt x="1865" y="12531"/>
                    <a:pt x="1907" y="12351"/>
                    <a:pt x="1948" y="12170"/>
                  </a:cubicBezTo>
                  <a:cubicBezTo>
                    <a:pt x="1969" y="12080"/>
                    <a:pt x="1990" y="11990"/>
                    <a:pt x="2011" y="11900"/>
                  </a:cubicBezTo>
                  <a:cubicBezTo>
                    <a:pt x="2031" y="11803"/>
                    <a:pt x="2052" y="11713"/>
                    <a:pt x="2073" y="11630"/>
                  </a:cubicBezTo>
                  <a:cubicBezTo>
                    <a:pt x="2121" y="11443"/>
                    <a:pt x="2163" y="11262"/>
                    <a:pt x="2205" y="11082"/>
                  </a:cubicBezTo>
                  <a:cubicBezTo>
                    <a:pt x="2253" y="10902"/>
                    <a:pt x="2302" y="10729"/>
                    <a:pt x="2350" y="10549"/>
                  </a:cubicBezTo>
                  <a:cubicBezTo>
                    <a:pt x="2392" y="10368"/>
                    <a:pt x="2440" y="10188"/>
                    <a:pt x="2489" y="10008"/>
                  </a:cubicBezTo>
                  <a:cubicBezTo>
                    <a:pt x="2537" y="9828"/>
                    <a:pt x="2586" y="9654"/>
                    <a:pt x="2641" y="9474"/>
                  </a:cubicBezTo>
                  <a:cubicBezTo>
                    <a:pt x="2690" y="9294"/>
                    <a:pt x="2738" y="9114"/>
                    <a:pt x="2794" y="8941"/>
                  </a:cubicBezTo>
                  <a:lnTo>
                    <a:pt x="2953" y="8421"/>
                  </a:lnTo>
                  <a:cubicBezTo>
                    <a:pt x="2974" y="8338"/>
                    <a:pt x="3002" y="8248"/>
                    <a:pt x="3029" y="8164"/>
                  </a:cubicBezTo>
                  <a:cubicBezTo>
                    <a:pt x="3057" y="8074"/>
                    <a:pt x="3078" y="7991"/>
                    <a:pt x="3113" y="7901"/>
                  </a:cubicBezTo>
                  <a:cubicBezTo>
                    <a:pt x="3168" y="7735"/>
                    <a:pt x="3223" y="7561"/>
                    <a:pt x="3272" y="7395"/>
                  </a:cubicBezTo>
                  <a:cubicBezTo>
                    <a:pt x="3307" y="7312"/>
                    <a:pt x="3334" y="7229"/>
                    <a:pt x="3362" y="7146"/>
                  </a:cubicBezTo>
                  <a:cubicBezTo>
                    <a:pt x="3376" y="7104"/>
                    <a:pt x="3390" y="7055"/>
                    <a:pt x="3404" y="7021"/>
                  </a:cubicBezTo>
                  <a:cubicBezTo>
                    <a:pt x="3418" y="6979"/>
                    <a:pt x="3431" y="6938"/>
                    <a:pt x="3445" y="6896"/>
                  </a:cubicBezTo>
                  <a:cubicBezTo>
                    <a:pt x="3508" y="6730"/>
                    <a:pt x="3563" y="6570"/>
                    <a:pt x="3619" y="6404"/>
                  </a:cubicBezTo>
                  <a:cubicBezTo>
                    <a:pt x="3646" y="6328"/>
                    <a:pt x="3674" y="6245"/>
                    <a:pt x="3702" y="6168"/>
                  </a:cubicBezTo>
                  <a:cubicBezTo>
                    <a:pt x="3736" y="6085"/>
                    <a:pt x="3764" y="6002"/>
                    <a:pt x="3792" y="5926"/>
                  </a:cubicBezTo>
                  <a:cubicBezTo>
                    <a:pt x="3910" y="5614"/>
                    <a:pt x="4020" y="5302"/>
                    <a:pt x="4138" y="5004"/>
                  </a:cubicBezTo>
                  <a:cubicBezTo>
                    <a:pt x="4256" y="4706"/>
                    <a:pt x="4374" y="4422"/>
                    <a:pt x="4485" y="4138"/>
                  </a:cubicBezTo>
                  <a:cubicBezTo>
                    <a:pt x="4540" y="3999"/>
                    <a:pt x="4603" y="3867"/>
                    <a:pt x="4658" y="3729"/>
                  </a:cubicBezTo>
                  <a:cubicBezTo>
                    <a:pt x="4714" y="3597"/>
                    <a:pt x="4769" y="3465"/>
                    <a:pt x="4824" y="3341"/>
                  </a:cubicBezTo>
                  <a:cubicBezTo>
                    <a:pt x="4880" y="3209"/>
                    <a:pt x="4935" y="3084"/>
                    <a:pt x="4984" y="2966"/>
                  </a:cubicBezTo>
                  <a:lnTo>
                    <a:pt x="5150" y="2606"/>
                  </a:lnTo>
                  <a:cubicBezTo>
                    <a:pt x="5254" y="2377"/>
                    <a:pt x="5358" y="2155"/>
                    <a:pt x="5448" y="1954"/>
                  </a:cubicBezTo>
                  <a:cubicBezTo>
                    <a:pt x="5552" y="1747"/>
                    <a:pt x="5642" y="1559"/>
                    <a:pt x="5732" y="1386"/>
                  </a:cubicBezTo>
                  <a:cubicBezTo>
                    <a:pt x="5774" y="1296"/>
                    <a:pt x="5816" y="1213"/>
                    <a:pt x="5857" y="1130"/>
                  </a:cubicBezTo>
                  <a:cubicBezTo>
                    <a:pt x="5892" y="1053"/>
                    <a:pt x="5933" y="970"/>
                    <a:pt x="5968" y="901"/>
                  </a:cubicBezTo>
                  <a:cubicBezTo>
                    <a:pt x="6273" y="326"/>
                    <a:pt x="6446" y="1"/>
                    <a:pt x="64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54"/>
            <p:cNvSpPr/>
            <p:nvPr/>
          </p:nvSpPr>
          <p:spPr>
            <a:xfrm>
              <a:off x="3929083" y="1743407"/>
              <a:ext cx="204528" cy="723629"/>
            </a:xfrm>
            <a:custGeom>
              <a:avLst/>
              <a:gdLst/>
              <a:ahLst/>
              <a:cxnLst/>
              <a:rect l="l" t="t" r="r" b="b"/>
              <a:pathLst>
                <a:path w="6453" h="22831" extrusionOk="0">
                  <a:moveTo>
                    <a:pt x="6453" y="0"/>
                  </a:moveTo>
                  <a:lnTo>
                    <a:pt x="5954" y="895"/>
                  </a:lnTo>
                  <a:cubicBezTo>
                    <a:pt x="5912" y="971"/>
                    <a:pt x="5878" y="1047"/>
                    <a:pt x="5836" y="1123"/>
                  </a:cubicBezTo>
                  <a:cubicBezTo>
                    <a:pt x="5794" y="1199"/>
                    <a:pt x="5753" y="1290"/>
                    <a:pt x="5704" y="1373"/>
                  </a:cubicBezTo>
                  <a:cubicBezTo>
                    <a:pt x="5614" y="1546"/>
                    <a:pt x="5517" y="1733"/>
                    <a:pt x="5413" y="1934"/>
                  </a:cubicBezTo>
                  <a:cubicBezTo>
                    <a:pt x="5316" y="2142"/>
                    <a:pt x="5212" y="2357"/>
                    <a:pt x="5101" y="2586"/>
                  </a:cubicBezTo>
                  <a:lnTo>
                    <a:pt x="4928" y="2939"/>
                  </a:lnTo>
                  <a:cubicBezTo>
                    <a:pt x="4873" y="3064"/>
                    <a:pt x="4810" y="3182"/>
                    <a:pt x="4755" y="3313"/>
                  </a:cubicBezTo>
                  <a:cubicBezTo>
                    <a:pt x="4699" y="3445"/>
                    <a:pt x="4644" y="3570"/>
                    <a:pt x="4581" y="3701"/>
                  </a:cubicBezTo>
                  <a:cubicBezTo>
                    <a:pt x="4526" y="3833"/>
                    <a:pt x="4464" y="3972"/>
                    <a:pt x="4401" y="4110"/>
                  </a:cubicBezTo>
                  <a:lnTo>
                    <a:pt x="4041" y="4963"/>
                  </a:lnTo>
                  <a:cubicBezTo>
                    <a:pt x="3923" y="5261"/>
                    <a:pt x="3805" y="5566"/>
                    <a:pt x="3674" y="5878"/>
                  </a:cubicBezTo>
                  <a:cubicBezTo>
                    <a:pt x="3646" y="5954"/>
                    <a:pt x="3611" y="6030"/>
                    <a:pt x="3583" y="6113"/>
                  </a:cubicBezTo>
                  <a:cubicBezTo>
                    <a:pt x="3556" y="6190"/>
                    <a:pt x="3528" y="6273"/>
                    <a:pt x="3500" y="6356"/>
                  </a:cubicBezTo>
                  <a:cubicBezTo>
                    <a:pt x="3438" y="6515"/>
                    <a:pt x="3376" y="6675"/>
                    <a:pt x="3320" y="6841"/>
                  </a:cubicBezTo>
                  <a:cubicBezTo>
                    <a:pt x="3299" y="6876"/>
                    <a:pt x="3285" y="6924"/>
                    <a:pt x="3272" y="6966"/>
                  </a:cubicBezTo>
                  <a:cubicBezTo>
                    <a:pt x="3258" y="7000"/>
                    <a:pt x="3244" y="7049"/>
                    <a:pt x="3230" y="7091"/>
                  </a:cubicBezTo>
                  <a:cubicBezTo>
                    <a:pt x="3202" y="7174"/>
                    <a:pt x="3168" y="7250"/>
                    <a:pt x="3140" y="7340"/>
                  </a:cubicBezTo>
                  <a:lnTo>
                    <a:pt x="2967" y="7846"/>
                  </a:lnTo>
                  <a:cubicBezTo>
                    <a:pt x="2939" y="7929"/>
                    <a:pt x="2911" y="8019"/>
                    <a:pt x="2883" y="8102"/>
                  </a:cubicBezTo>
                  <a:cubicBezTo>
                    <a:pt x="2849" y="8193"/>
                    <a:pt x="2821" y="8276"/>
                    <a:pt x="2793" y="8366"/>
                  </a:cubicBezTo>
                  <a:lnTo>
                    <a:pt x="2620" y="8886"/>
                  </a:lnTo>
                  <a:cubicBezTo>
                    <a:pt x="2565" y="9059"/>
                    <a:pt x="2509" y="9239"/>
                    <a:pt x="2461" y="9412"/>
                  </a:cubicBezTo>
                  <a:cubicBezTo>
                    <a:pt x="2405" y="9593"/>
                    <a:pt x="2350" y="9766"/>
                    <a:pt x="2294" y="9946"/>
                  </a:cubicBezTo>
                  <a:cubicBezTo>
                    <a:pt x="2246" y="10126"/>
                    <a:pt x="2190" y="10306"/>
                    <a:pt x="2142" y="10480"/>
                  </a:cubicBezTo>
                  <a:cubicBezTo>
                    <a:pt x="2093" y="10660"/>
                    <a:pt x="2038" y="10840"/>
                    <a:pt x="1989" y="11020"/>
                  </a:cubicBezTo>
                  <a:cubicBezTo>
                    <a:pt x="1941" y="11200"/>
                    <a:pt x="1892" y="11381"/>
                    <a:pt x="1851" y="11561"/>
                  </a:cubicBezTo>
                  <a:cubicBezTo>
                    <a:pt x="1823" y="11651"/>
                    <a:pt x="1795" y="11748"/>
                    <a:pt x="1775" y="11831"/>
                  </a:cubicBezTo>
                  <a:lnTo>
                    <a:pt x="1705" y="12101"/>
                  </a:lnTo>
                  <a:lnTo>
                    <a:pt x="1574" y="12642"/>
                  </a:lnTo>
                  <a:cubicBezTo>
                    <a:pt x="1532" y="12822"/>
                    <a:pt x="1490" y="13002"/>
                    <a:pt x="1449" y="13183"/>
                  </a:cubicBezTo>
                  <a:cubicBezTo>
                    <a:pt x="1276" y="13897"/>
                    <a:pt x="1123" y="14603"/>
                    <a:pt x="991" y="15297"/>
                  </a:cubicBezTo>
                  <a:cubicBezTo>
                    <a:pt x="860" y="15990"/>
                    <a:pt x="735" y="16655"/>
                    <a:pt x="631" y="17286"/>
                  </a:cubicBezTo>
                  <a:cubicBezTo>
                    <a:pt x="527" y="17923"/>
                    <a:pt x="437" y="18526"/>
                    <a:pt x="361" y="19081"/>
                  </a:cubicBezTo>
                  <a:cubicBezTo>
                    <a:pt x="326" y="19358"/>
                    <a:pt x="291" y="19628"/>
                    <a:pt x="264" y="19878"/>
                  </a:cubicBezTo>
                  <a:cubicBezTo>
                    <a:pt x="229" y="20134"/>
                    <a:pt x="208" y="20377"/>
                    <a:pt x="180" y="20605"/>
                  </a:cubicBezTo>
                  <a:cubicBezTo>
                    <a:pt x="132" y="21056"/>
                    <a:pt x="97" y="21451"/>
                    <a:pt x="70" y="21777"/>
                  </a:cubicBezTo>
                  <a:cubicBezTo>
                    <a:pt x="42" y="22109"/>
                    <a:pt x="28" y="22366"/>
                    <a:pt x="14" y="22539"/>
                  </a:cubicBezTo>
                  <a:cubicBezTo>
                    <a:pt x="7" y="22629"/>
                    <a:pt x="0" y="22699"/>
                    <a:pt x="0" y="22747"/>
                  </a:cubicBezTo>
                  <a:lnTo>
                    <a:pt x="0" y="22816"/>
                  </a:lnTo>
                  <a:lnTo>
                    <a:pt x="465" y="22830"/>
                  </a:lnTo>
                  <a:cubicBezTo>
                    <a:pt x="465" y="22830"/>
                    <a:pt x="465" y="22802"/>
                    <a:pt x="465" y="22761"/>
                  </a:cubicBezTo>
                  <a:cubicBezTo>
                    <a:pt x="465" y="22719"/>
                    <a:pt x="472" y="22650"/>
                    <a:pt x="472" y="22567"/>
                  </a:cubicBezTo>
                  <a:cubicBezTo>
                    <a:pt x="479" y="22394"/>
                    <a:pt x="492" y="22137"/>
                    <a:pt x="513" y="21811"/>
                  </a:cubicBezTo>
                  <a:cubicBezTo>
                    <a:pt x="527" y="21486"/>
                    <a:pt x="562" y="21098"/>
                    <a:pt x="596" y="20647"/>
                  </a:cubicBezTo>
                  <a:cubicBezTo>
                    <a:pt x="617" y="20418"/>
                    <a:pt x="638" y="20183"/>
                    <a:pt x="666" y="19926"/>
                  </a:cubicBezTo>
                  <a:cubicBezTo>
                    <a:pt x="693" y="19670"/>
                    <a:pt x="721" y="19406"/>
                    <a:pt x="749" y="19129"/>
                  </a:cubicBezTo>
                  <a:cubicBezTo>
                    <a:pt x="818" y="18575"/>
                    <a:pt x="894" y="17979"/>
                    <a:pt x="984" y="17341"/>
                  </a:cubicBezTo>
                  <a:cubicBezTo>
                    <a:pt x="1068" y="16710"/>
                    <a:pt x="1172" y="16045"/>
                    <a:pt x="1296" y="15359"/>
                  </a:cubicBezTo>
                  <a:cubicBezTo>
                    <a:pt x="1421" y="14673"/>
                    <a:pt x="1553" y="13966"/>
                    <a:pt x="1712" y="13252"/>
                  </a:cubicBezTo>
                  <a:cubicBezTo>
                    <a:pt x="1747" y="13072"/>
                    <a:pt x="1781" y="12892"/>
                    <a:pt x="1823" y="12711"/>
                  </a:cubicBezTo>
                  <a:cubicBezTo>
                    <a:pt x="1865" y="12531"/>
                    <a:pt x="1906" y="12351"/>
                    <a:pt x="1948" y="12171"/>
                  </a:cubicBezTo>
                  <a:lnTo>
                    <a:pt x="2010" y="11900"/>
                  </a:lnTo>
                  <a:cubicBezTo>
                    <a:pt x="2031" y="11810"/>
                    <a:pt x="2052" y="11713"/>
                    <a:pt x="2079" y="11630"/>
                  </a:cubicBezTo>
                  <a:cubicBezTo>
                    <a:pt x="2121" y="11450"/>
                    <a:pt x="2170" y="11270"/>
                    <a:pt x="2211" y="11090"/>
                  </a:cubicBezTo>
                  <a:cubicBezTo>
                    <a:pt x="2253" y="10909"/>
                    <a:pt x="2301" y="10729"/>
                    <a:pt x="2350" y="10549"/>
                  </a:cubicBezTo>
                  <a:cubicBezTo>
                    <a:pt x="2398" y="10369"/>
                    <a:pt x="2447" y="10189"/>
                    <a:pt x="2495" y="10008"/>
                  </a:cubicBezTo>
                  <a:cubicBezTo>
                    <a:pt x="2544" y="9828"/>
                    <a:pt x="2592" y="9655"/>
                    <a:pt x="2641" y="9475"/>
                  </a:cubicBezTo>
                  <a:cubicBezTo>
                    <a:pt x="2696" y="9301"/>
                    <a:pt x="2745" y="9121"/>
                    <a:pt x="2793" y="8948"/>
                  </a:cubicBezTo>
                  <a:lnTo>
                    <a:pt x="2953" y="8428"/>
                  </a:lnTo>
                  <a:cubicBezTo>
                    <a:pt x="2980" y="8338"/>
                    <a:pt x="3001" y="8255"/>
                    <a:pt x="3029" y="8165"/>
                  </a:cubicBezTo>
                  <a:cubicBezTo>
                    <a:pt x="3057" y="8082"/>
                    <a:pt x="3084" y="7992"/>
                    <a:pt x="3112" y="7908"/>
                  </a:cubicBezTo>
                  <a:lnTo>
                    <a:pt x="3279" y="7402"/>
                  </a:lnTo>
                  <a:cubicBezTo>
                    <a:pt x="3306" y="7312"/>
                    <a:pt x="3334" y="7236"/>
                    <a:pt x="3362" y="7146"/>
                  </a:cubicBezTo>
                  <a:cubicBezTo>
                    <a:pt x="3376" y="7111"/>
                    <a:pt x="3389" y="7063"/>
                    <a:pt x="3403" y="7021"/>
                  </a:cubicBezTo>
                  <a:cubicBezTo>
                    <a:pt x="3417" y="6980"/>
                    <a:pt x="3431" y="6938"/>
                    <a:pt x="3445" y="6897"/>
                  </a:cubicBezTo>
                  <a:cubicBezTo>
                    <a:pt x="3507" y="6737"/>
                    <a:pt x="3563" y="6571"/>
                    <a:pt x="3618" y="6411"/>
                  </a:cubicBezTo>
                  <a:cubicBezTo>
                    <a:pt x="3653" y="6328"/>
                    <a:pt x="3680" y="6252"/>
                    <a:pt x="3708" y="6169"/>
                  </a:cubicBezTo>
                  <a:cubicBezTo>
                    <a:pt x="3736" y="6086"/>
                    <a:pt x="3764" y="6009"/>
                    <a:pt x="3791" y="5933"/>
                  </a:cubicBezTo>
                  <a:cubicBezTo>
                    <a:pt x="3902" y="5614"/>
                    <a:pt x="4020" y="5309"/>
                    <a:pt x="4138" y="5011"/>
                  </a:cubicBezTo>
                  <a:cubicBezTo>
                    <a:pt x="4263" y="4713"/>
                    <a:pt x="4374" y="4422"/>
                    <a:pt x="4484" y="4145"/>
                  </a:cubicBezTo>
                  <a:cubicBezTo>
                    <a:pt x="4540" y="3999"/>
                    <a:pt x="4602" y="3868"/>
                    <a:pt x="4658" y="3736"/>
                  </a:cubicBezTo>
                  <a:lnTo>
                    <a:pt x="4824" y="3341"/>
                  </a:lnTo>
                  <a:cubicBezTo>
                    <a:pt x="4879" y="3216"/>
                    <a:pt x="4935" y="3092"/>
                    <a:pt x="4990" y="2967"/>
                  </a:cubicBezTo>
                  <a:lnTo>
                    <a:pt x="5150" y="2613"/>
                  </a:lnTo>
                  <a:cubicBezTo>
                    <a:pt x="5261" y="2378"/>
                    <a:pt x="5358" y="2163"/>
                    <a:pt x="5455" y="1955"/>
                  </a:cubicBezTo>
                  <a:cubicBezTo>
                    <a:pt x="5552" y="1747"/>
                    <a:pt x="5649" y="1560"/>
                    <a:pt x="5732" y="1387"/>
                  </a:cubicBezTo>
                  <a:cubicBezTo>
                    <a:pt x="5774" y="1297"/>
                    <a:pt x="5815" y="1213"/>
                    <a:pt x="5857" y="1137"/>
                  </a:cubicBezTo>
                  <a:cubicBezTo>
                    <a:pt x="5898" y="1054"/>
                    <a:pt x="5933" y="978"/>
                    <a:pt x="5975" y="908"/>
                  </a:cubicBezTo>
                  <a:lnTo>
                    <a:pt x="645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54"/>
            <p:cNvSpPr/>
            <p:nvPr/>
          </p:nvSpPr>
          <p:spPr>
            <a:xfrm>
              <a:off x="4012123" y="1922419"/>
              <a:ext cx="204306" cy="723629"/>
            </a:xfrm>
            <a:custGeom>
              <a:avLst/>
              <a:gdLst/>
              <a:ahLst/>
              <a:cxnLst/>
              <a:rect l="l" t="t" r="r" b="b"/>
              <a:pathLst>
                <a:path w="6446" h="22831" extrusionOk="0">
                  <a:moveTo>
                    <a:pt x="6446" y="1"/>
                  </a:moveTo>
                  <a:cubicBezTo>
                    <a:pt x="6445" y="2"/>
                    <a:pt x="6265" y="327"/>
                    <a:pt x="5954" y="895"/>
                  </a:cubicBezTo>
                  <a:cubicBezTo>
                    <a:pt x="5912" y="964"/>
                    <a:pt x="5870" y="1041"/>
                    <a:pt x="5829" y="1124"/>
                  </a:cubicBezTo>
                  <a:lnTo>
                    <a:pt x="5704" y="1373"/>
                  </a:lnTo>
                  <a:cubicBezTo>
                    <a:pt x="5614" y="1547"/>
                    <a:pt x="5510" y="1734"/>
                    <a:pt x="5413" y="1935"/>
                  </a:cubicBezTo>
                  <a:cubicBezTo>
                    <a:pt x="5309" y="2143"/>
                    <a:pt x="5205" y="2357"/>
                    <a:pt x="5094" y="2586"/>
                  </a:cubicBezTo>
                  <a:cubicBezTo>
                    <a:pt x="5039" y="2704"/>
                    <a:pt x="4983" y="2815"/>
                    <a:pt x="4921" y="2940"/>
                  </a:cubicBezTo>
                  <a:cubicBezTo>
                    <a:pt x="4858" y="3057"/>
                    <a:pt x="4803" y="3182"/>
                    <a:pt x="4748" y="3314"/>
                  </a:cubicBezTo>
                  <a:cubicBezTo>
                    <a:pt x="4692" y="3439"/>
                    <a:pt x="4637" y="3570"/>
                    <a:pt x="4574" y="3702"/>
                  </a:cubicBezTo>
                  <a:cubicBezTo>
                    <a:pt x="4519" y="3834"/>
                    <a:pt x="4450" y="3965"/>
                    <a:pt x="4394" y="4104"/>
                  </a:cubicBezTo>
                  <a:cubicBezTo>
                    <a:pt x="4276" y="4381"/>
                    <a:pt x="4158" y="4672"/>
                    <a:pt x="4034" y="4963"/>
                  </a:cubicBezTo>
                  <a:lnTo>
                    <a:pt x="3666" y="5878"/>
                  </a:lnTo>
                  <a:cubicBezTo>
                    <a:pt x="3639" y="5961"/>
                    <a:pt x="3611" y="6038"/>
                    <a:pt x="3583" y="6121"/>
                  </a:cubicBezTo>
                  <a:cubicBezTo>
                    <a:pt x="3556" y="6197"/>
                    <a:pt x="3528" y="6280"/>
                    <a:pt x="3493" y="6356"/>
                  </a:cubicBezTo>
                  <a:lnTo>
                    <a:pt x="3313" y="6849"/>
                  </a:lnTo>
                  <a:cubicBezTo>
                    <a:pt x="3299" y="6890"/>
                    <a:pt x="3285" y="6932"/>
                    <a:pt x="3271" y="6966"/>
                  </a:cubicBezTo>
                  <a:cubicBezTo>
                    <a:pt x="3258" y="7008"/>
                    <a:pt x="3237" y="7050"/>
                    <a:pt x="3223" y="7091"/>
                  </a:cubicBezTo>
                  <a:cubicBezTo>
                    <a:pt x="3195" y="7174"/>
                    <a:pt x="3167" y="7257"/>
                    <a:pt x="3140" y="7341"/>
                  </a:cubicBezTo>
                  <a:lnTo>
                    <a:pt x="2966" y="7853"/>
                  </a:lnTo>
                  <a:cubicBezTo>
                    <a:pt x="2939" y="7937"/>
                    <a:pt x="2911" y="8027"/>
                    <a:pt x="2876" y="8110"/>
                  </a:cubicBezTo>
                  <a:cubicBezTo>
                    <a:pt x="2849" y="8200"/>
                    <a:pt x="2821" y="8283"/>
                    <a:pt x="2793" y="8373"/>
                  </a:cubicBezTo>
                  <a:cubicBezTo>
                    <a:pt x="2731" y="8547"/>
                    <a:pt x="2675" y="8713"/>
                    <a:pt x="2620" y="8893"/>
                  </a:cubicBezTo>
                  <a:cubicBezTo>
                    <a:pt x="2564" y="9066"/>
                    <a:pt x="2509" y="9240"/>
                    <a:pt x="2454" y="9420"/>
                  </a:cubicBezTo>
                  <a:cubicBezTo>
                    <a:pt x="2405" y="9593"/>
                    <a:pt x="2350" y="9773"/>
                    <a:pt x="2294" y="9953"/>
                  </a:cubicBezTo>
                  <a:lnTo>
                    <a:pt x="2142" y="10487"/>
                  </a:lnTo>
                  <a:cubicBezTo>
                    <a:pt x="2093" y="10667"/>
                    <a:pt x="2038" y="10848"/>
                    <a:pt x="1989" y="11028"/>
                  </a:cubicBezTo>
                  <a:cubicBezTo>
                    <a:pt x="1941" y="11208"/>
                    <a:pt x="1892" y="11388"/>
                    <a:pt x="1844" y="11568"/>
                  </a:cubicBezTo>
                  <a:cubicBezTo>
                    <a:pt x="1823" y="11658"/>
                    <a:pt x="1795" y="11749"/>
                    <a:pt x="1774" y="11839"/>
                  </a:cubicBezTo>
                  <a:cubicBezTo>
                    <a:pt x="1754" y="11929"/>
                    <a:pt x="1726" y="12026"/>
                    <a:pt x="1705" y="12109"/>
                  </a:cubicBezTo>
                  <a:lnTo>
                    <a:pt x="1573" y="12650"/>
                  </a:lnTo>
                  <a:cubicBezTo>
                    <a:pt x="1525" y="12830"/>
                    <a:pt x="1483" y="13010"/>
                    <a:pt x="1442" y="13190"/>
                  </a:cubicBezTo>
                  <a:cubicBezTo>
                    <a:pt x="1275" y="13904"/>
                    <a:pt x="1123" y="14604"/>
                    <a:pt x="984" y="15297"/>
                  </a:cubicBezTo>
                  <a:cubicBezTo>
                    <a:pt x="853" y="15990"/>
                    <a:pt x="735" y="16655"/>
                    <a:pt x="631" y="17293"/>
                  </a:cubicBezTo>
                  <a:cubicBezTo>
                    <a:pt x="527" y="17924"/>
                    <a:pt x="437" y="18527"/>
                    <a:pt x="360" y="19088"/>
                  </a:cubicBezTo>
                  <a:cubicBezTo>
                    <a:pt x="326" y="19365"/>
                    <a:pt x="298" y="19629"/>
                    <a:pt x="263" y="19885"/>
                  </a:cubicBezTo>
                  <a:cubicBezTo>
                    <a:pt x="222" y="20142"/>
                    <a:pt x="201" y="20377"/>
                    <a:pt x="173" y="20606"/>
                  </a:cubicBezTo>
                  <a:cubicBezTo>
                    <a:pt x="125" y="21063"/>
                    <a:pt x="90" y="21458"/>
                    <a:pt x="62" y="21784"/>
                  </a:cubicBezTo>
                  <a:cubicBezTo>
                    <a:pt x="35" y="22117"/>
                    <a:pt x="21" y="22373"/>
                    <a:pt x="7" y="22547"/>
                  </a:cubicBezTo>
                  <a:cubicBezTo>
                    <a:pt x="0" y="22637"/>
                    <a:pt x="0" y="22699"/>
                    <a:pt x="0" y="22748"/>
                  </a:cubicBezTo>
                  <a:lnTo>
                    <a:pt x="0" y="22817"/>
                  </a:lnTo>
                  <a:lnTo>
                    <a:pt x="464" y="22831"/>
                  </a:lnTo>
                  <a:cubicBezTo>
                    <a:pt x="464" y="22831"/>
                    <a:pt x="464" y="22810"/>
                    <a:pt x="464" y="22761"/>
                  </a:cubicBezTo>
                  <a:cubicBezTo>
                    <a:pt x="464" y="22720"/>
                    <a:pt x="471" y="22657"/>
                    <a:pt x="471" y="22567"/>
                  </a:cubicBezTo>
                  <a:cubicBezTo>
                    <a:pt x="478" y="22394"/>
                    <a:pt x="492" y="22138"/>
                    <a:pt x="513" y="21819"/>
                  </a:cubicBezTo>
                  <a:cubicBezTo>
                    <a:pt x="527" y="21493"/>
                    <a:pt x="561" y="21098"/>
                    <a:pt x="596" y="20648"/>
                  </a:cubicBezTo>
                  <a:cubicBezTo>
                    <a:pt x="617" y="20419"/>
                    <a:pt x="638" y="20183"/>
                    <a:pt x="665" y="19927"/>
                  </a:cubicBezTo>
                  <a:cubicBezTo>
                    <a:pt x="693" y="19677"/>
                    <a:pt x="721" y="19414"/>
                    <a:pt x="749" y="19137"/>
                  </a:cubicBezTo>
                  <a:cubicBezTo>
                    <a:pt x="818" y="18582"/>
                    <a:pt x="894" y="17979"/>
                    <a:pt x="984" y="17349"/>
                  </a:cubicBezTo>
                  <a:cubicBezTo>
                    <a:pt x="1067" y="16718"/>
                    <a:pt x="1171" y="16046"/>
                    <a:pt x="1296" y="15359"/>
                  </a:cubicBezTo>
                  <a:cubicBezTo>
                    <a:pt x="1421" y="14673"/>
                    <a:pt x="1553" y="13966"/>
                    <a:pt x="1712" y="13253"/>
                  </a:cubicBezTo>
                  <a:cubicBezTo>
                    <a:pt x="1747" y="13072"/>
                    <a:pt x="1781" y="12892"/>
                    <a:pt x="1823" y="12712"/>
                  </a:cubicBezTo>
                  <a:cubicBezTo>
                    <a:pt x="1864" y="12532"/>
                    <a:pt x="1906" y="12352"/>
                    <a:pt x="1948" y="12171"/>
                  </a:cubicBezTo>
                  <a:lnTo>
                    <a:pt x="2010" y="11901"/>
                  </a:lnTo>
                  <a:cubicBezTo>
                    <a:pt x="2031" y="11811"/>
                    <a:pt x="2052" y="11721"/>
                    <a:pt x="2079" y="11631"/>
                  </a:cubicBezTo>
                  <a:cubicBezTo>
                    <a:pt x="2121" y="11451"/>
                    <a:pt x="2169" y="11270"/>
                    <a:pt x="2211" y="11090"/>
                  </a:cubicBezTo>
                  <a:cubicBezTo>
                    <a:pt x="2253" y="10910"/>
                    <a:pt x="2301" y="10730"/>
                    <a:pt x="2350" y="10550"/>
                  </a:cubicBezTo>
                  <a:cubicBezTo>
                    <a:pt x="2398" y="10369"/>
                    <a:pt x="2440" y="10189"/>
                    <a:pt x="2488" y="10016"/>
                  </a:cubicBezTo>
                  <a:cubicBezTo>
                    <a:pt x="2544" y="9836"/>
                    <a:pt x="2592" y="9655"/>
                    <a:pt x="2641" y="9482"/>
                  </a:cubicBezTo>
                  <a:cubicBezTo>
                    <a:pt x="2689" y="9302"/>
                    <a:pt x="2745" y="9122"/>
                    <a:pt x="2793" y="8949"/>
                  </a:cubicBezTo>
                  <a:cubicBezTo>
                    <a:pt x="2849" y="8775"/>
                    <a:pt x="2897" y="8602"/>
                    <a:pt x="2953" y="8429"/>
                  </a:cubicBezTo>
                  <a:cubicBezTo>
                    <a:pt x="2980" y="8346"/>
                    <a:pt x="3008" y="8255"/>
                    <a:pt x="3029" y="8172"/>
                  </a:cubicBezTo>
                  <a:cubicBezTo>
                    <a:pt x="3057" y="8082"/>
                    <a:pt x="3084" y="7999"/>
                    <a:pt x="3112" y="7909"/>
                  </a:cubicBezTo>
                  <a:lnTo>
                    <a:pt x="3278" y="7403"/>
                  </a:lnTo>
                  <a:cubicBezTo>
                    <a:pt x="3306" y="7320"/>
                    <a:pt x="3334" y="7237"/>
                    <a:pt x="3361" y="7147"/>
                  </a:cubicBezTo>
                  <a:cubicBezTo>
                    <a:pt x="3375" y="7112"/>
                    <a:pt x="3382" y="7063"/>
                    <a:pt x="3396" y="7022"/>
                  </a:cubicBezTo>
                  <a:cubicBezTo>
                    <a:pt x="3417" y="6987"/>
                    <a:pt x="3431" y="6939"/>
                    <a:pt x="3445" y="6897"/>
                  </a:cubicBezTo>
                  <a:cubicBezTo>
                    <a:pt x="3500" y="6738"/>
                    <a:pt x="3556" y="6571"/>
                    <a:pt x="3618" y="6412"/>
                  </a:cubicBezTo>
                  <a:lnTo>
                    <a:pt x="3701" y="6169"/>
                  </a:lnTo>
                  <a:cubicBezTo>
                    <a:pt x="3729" y="6093"/>
                    <a:pt x="3757" y="6010"/>
                    <a:pt x="3791" y="5934"/>
                  </a:cubicBezTo>
                  <a:lnTo>
                    <a:pt x="4138" y="5012"/>
                  </a:lnTo>
                  <a:lnTo>
                    <a:pt x="4484" y="4146"/>
                  </a:lnTo>
                  <a:cubicBezTo>
                    <a:pt x="4540" y="4007"/>
                    <a:pt x="4602" y="3868"/>
                    <a:pt x="4658" y="3737"/>
                  </a:cubicBezTo>
                  <a:lnTo>
                    <a:pt x="4824" y="3342"/>
                  </a:lnTo>
                  <a:cubicBezTo>
                    <a:pt x="4879" y="3217"/>
                    <a:pt x="4928" y="3092"/>
                    <a:pt x="4983" y="2967"/>
                  </a:cubicBezTo>
                  <a:lnTo>
                    <a:pt x="5150" y="2614"/>
                  </a:lnTo>
                  <a:cubicBezTo>
                    <a:pt x="5254" y="2378"/>
                    <a:pt x="5351" y="2163"/>
                    <a:pt x="5448" y="1955"/>
                  </a:cubicBezTo>
                  <a:lnTo>
                    <a:pt x="5732" y="1387"/>
                  </a:lnTo>
                  <a:lnTo>
                    <a:pt x="5857" y="1138"/>
                  </a:lnTo>
                  <a:cubicBezTo>
                    <a:pt x="5891" y="1054"/>
                    <a:pt x="5933" y="978"/>
                    <a:pt x="5967" y="909"/>
                  </a:cubicBezTo>
                  <a:lnTo>
                    <a:pt x="64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54"/>
            <p:cNvSpPr/>
            <p:nvPr/>
          </p:nvSpPr>
          <p:spPr>
            <a:xfrm>
              <a:off x="4474959" y="1681475"/>
              <a:ext cx="204306" cy="723597"/>
            </a:xfrm>
            <a:custGeom>
              <a:avLst/>
              <a:gdLst/>
              <a:ahLst/>
              <a:cxnLst/>
              <a:rect l="l" t="t" r="r" b="b"/>
              <a:pathLst>
                <a:path w="6446" h="22830" extrusionOk="0">
                  <a:moveTo>
                    <a:pt x="6446" y="0"/>
                  </a:moveTo>
                  <a:lnTo>
                    <a:pt x="5947" y="887"/>
                  </a:lnTo>
                  <a:cubicBezTo>
                    <a:pt x="5905" y="956"/>
                    <a:pt x="5870" y="1033"/>
                    <a:pt x="5829" y="1116"/>
                  </a:cubicBezTo>
                  <a:lnTo>
                    <a:pt x="5697" y="1365"/>
                  </a:lnTo>
                  <a:lnTo>
                    <a:pt x="5406" y="1927"/>
                  </a:lnTo>
                  <a:cubicBezTo>
                    <a:pt x="5309" y="2135"/>
                    <a:pt x="5205" y="2350"/>
                    <a:pt x="5094" y="2578"/>
                  </a:cubicBezTo>
                  <a:lnTo>
                    <a:pt x="4921" y="2932"/>
                  </a:lnTo>
                  <a:cubicBezTo>
                    <a:pt x="4858" y="3050"/>
                    <a:pt x="4803" y="3181"/>
                    <a:pt x="4748" y="3306"/>
                  </a:cubicBezTo>
                  <a:lnTo>
                    <a:pt x="4574" y="3694"/>
                  </a:lnTo>
                  <a:cubicBezTo>
                    <a:pt x="4512" y="3826"/>
                    <a:pt x="4450" y="3957"/>
                    <a:pt x="4394" y="4103"/>
                  </a:cubicBezTo>
                  <a:cubicBezTo>
                    <a:pt x="4276" y="4380"/>
                    <a:pt x="4152" y="4664"/>
                    <a:pt x="4027" y="4955"/>
                  </a:cubicBezTo>
                  <a:lnTo>
                    <a:pt x="3666" y="5877"/>
                  </a:lnTo>
                  <a:cubicBezTo>
                    <a:pt x="3639" y="5953"/>
                    <a:pt x="3604" y="6030"/>
                    <a:pt x="3576" y="6113"/>
                  </a:cubicBezTo>
                  <a:cubicBezTo>
                    <a:pt x="3549" y="6189"/>
                    <a:pt x="3521" y="6272"/>
                    <a:pt x="3493" y="6349"/>
                  </a:cubicBezTo>
                  <a:lnTo>
                    <a:pt x="3313" y="6841"/>
                  </a:lnTo>
                  <a:cubicBezTo>
                    <a:pt x="3299" y="6882"/>
                    <a:pt x="3278" y="6924"/>
                    <a:pt x="3264" y="6958"/>
                  </a:cubicBezTo>
                  <a:cubicBezTo>
                    <a:pt x="3251" y="7000"/>
                    <a:pt x="3237" y="7042"/>
                    <a:pt x="3223" y="7083"/>
                  </a:cubicBezTo>
                  <a:cubicBezTo>
                    <a:pt x="3195" y="7166"/>
                    <a:pt x="3160" y="7250"/>
                    <a:pt x="3133" y="7340"/>
                  </a:cubicBezTo>
                  <a:cubicBezTo>
                    <a:pt x="3077" y="7506"/>
                    <a:pt x="3022" y="7672"/>
                    <a:pt x="2959" y="7846"/>
                  </a:cubicBezTo>
                  <a:cubicBezTo>
                    <a:pt x="2932" y="7929"/>
                    <a:pt x="2904" y="8019"/>
                    <a:pt x="2876" y="8102"/>
                  </a:cubicBezTo>
                  <a:cubicBezTo>
                    <a:pt x="2842" y="8192"/>
                    <a:pt x="2814" y="8275"/>
                    <a:pt x="2786" y="8365"/>
                  </a:cubicBezTo>
                  <a:cubicBezTo>
                    <a:pt x="2731" y="8539"/>
                    <a:pt x="2668" y="8705"/>
                    <a:pt x="2613" y="8885"/>
                  </a:cubicBezTo>
                  <a:cubicBezTo>
                    <a:pt x="2557" y="9058"/>
                    <a:pt x="2509" y="9232"/>
                    <a:pt x="2453" y="9412"/>
                  </a:cubicBezTo>
                  <a:cubicBezTo>
                    <a:pt x="2398" y="9592"/>
                    <a:pt x="2343" y="9765"/>
                    <a:pt x="2294" y="9946"/>
                  </a:cubicBezTo>
                  <a:lnTo>
                    <a:pt x="2135" y="10479"/>
                  </a:lnTo>
                  <a:cubicBezTo>
                    <a:pt x="2086" y="10659"/>
                    <a:pt x="2031" y="10840"/>
                    <a:pt x="1989" y="11020"/>
                  </a:cubicBezTo>
                  <a:lnTo>
                    <a:pt x="1844" y="11560"/>
                  </a:lnTo>
                  <a:cubicBezTo>
                    <a:pt x="1816" y="11651"/>
                    <a:pt x="1795" y="11741"/>
                    <a:pt x="1767" y="11831"/>
                  </a:cubicBezTo>
                  <a:cubicBezTo>
                    <a:pt x="1747" y="11921"/>
                    <a:pt x="1726" y="12018"/>
                    <a:pt x="1705" y="12101"/>
                  </a:cubicBezTo>
                  <a:lnTo>
                    <a:pt x="1566" y="12642"/>
                  </a:lnTo>
                  <a:cubicBezTo>
                    <a:pt x="1525" y="12822"/>
                    <a:pt x="1483" y="13002"/>
                    <a:pt x="1442" y="13182"/>
                  </a:cubicBezTo>
                  <a:cubicBezTo>
                    <a:pt x="1268" y="13896"/>
                    <a:pt x="1116" y="14603"/>
                    <a:pt x="984" y="15296"/>
                  </a:cubicBezTo>
                  <a:cubicBezTo>
                    <a:pt x="853" y="15989"/>
                    <a:pt x="735" y="16654"/>
                    <a:pt x="624" y="17285"/>
                  </a:cubicBezTo>
                  <a:cubicBezTo>
                    <a:pt x="520" y="17923"/>
                    <a:pt x="437" y="18519"/>
                    <a:pt x="360" y="19080"/>
                  </a:cubicBezTo>
                  <a:cubicBezTo>
                    <a:pt x="319" y="19357"/>
                    <a:pt x="291" y="19621"/>
                    <a:pt x="256" y="19877"/>
                  </a:cubicBezTo>
                  <a:cubicBezTo>
                    <a:pt x="229" y="20134"/>
                    <a:pt x="201" y="20376"/>
                    <a:pt x="173" y="20598"/>
                  </a:cubicBezTo>
                  <a:cubicBezTo>
                    <a:pt x="125" y="21055"/>
                    <a:pt x="90" y="21451"/>
                    <a:pt x="62" y="21776"/>
                  </a:cubicBezTo>
                  <a:cubicBezTo>
                    <a:pt x="35" y="22109"/>
                    <a:pt x="21" y="22365"/>
                    <a:pt x="7" y="22539"/>
                  </a:cubicBezTo>
                  <a:cubicBezTo>
                    <a:pt x="7" y="22629"/>
                    <a:pt x="0" y="22698"/>
                    <a:pt x="0" y="22740"/>
                  </a:cubicBezTo>
                  <a:lnTo>
                    <a:pt x="0" y="22809"/>
                  </a:lnTo>
                  <a:lnTo>
                    <a:pt x="471" y="22830"/>
                  </a:lnTo>
                  <a:cubicBezTo>
                    <a:pt x="471" y="22830"/>
                    <a:pt x="471" y="22809"/>
                    <a:pt x="471" y="22760"/>
                  </a:cubicBezTo>
                  <a:cubicBezTo>
                    <a:pt x="471" y="22719"/>
                    <a:pt x="478" y="22650"/>
                    <a:pt x="478" y="22566"/>
                  </a:cubicBezTo>
                  <a:cubicBezTo>
                    <a:pt x="485" y="22393"/>
                    <a:pt x="499" y="22137"/>
                    <a:pt x="513" y="21818"/>
                  </a:cubicBezTo>
                  <a:cubicBezTo>
                    <a:pt x="534" y="21492"/>
                    <a:pt x="561" y="21097"/>
                    <a:pt x="603" y="20647"/>
                  </a:cubicBezTo>
                  <a:cubicBezTo>
                    <a:pt x="624" y="20418"/>
                    <a:pt x="645" y="20182"/>
                    <a:pt x="672" y="19926"/>
                  </a:cubicBezTo>
                  <a:cubicBezTo>
                    <a:pt x="693" y="19676"/>
                    <a:pt x="728" y="19413"/>
                    <a:pt x="755" y="19136"/>
                  </a:cubicBezTo>
                  <a:cubicBezTo>
                    <a:pt x="818" y="18581"/>
                    <a:pt x="901" y="17978"/>
                    <a:pt x="984" y="17348"/>
                  </a:cubicBezTo>
                  <a:cubicBezTo>
                    <a:pt x="1074" y="16717"/>
                    <a:pt x="1178" y="16045"/>
                    <a:pt x="1303" y="15358"/>
                  </a:cubicBezTo>
                  <a:cubicBezTo>
                    <a:pt x="1428" y="14679"/>
                    <a:pt x="1559" y="13965"/>
                    <a:pt x="1712" y="13252"/>
                  </a:cubicBezTo>
                  <a:cubicBezTo>
                    <a:pt x="1753" y="13071"/>
                    <a:pt x="1788" y="12891"/>
                    <a:pt x="1830" y="12711"/>
                  </a:cubicBezTo>
                  <a:cubicBezTo>
                    <a:pt x="1871" y="12531"/>
                    <a:pt x="1913" y="12351"/>
                    <a:pt x="1954" y="12170"/>
                  </a:cubicBezTo>
                  <a:lnTo>
                    <a:pt x="2017" y="11900"/>
                  </a:lnTo>
                  <a:cubicBezTo>
                    <a:pt x="2038" y="11810"/>
                    <a:pt x="2058" y="11720"/>
                    <a:pt x="2079" y="11630"/>
                  </a:cubicBezTo>
                  <a:cubicBezTo>
                    <a:pt x="2128" y="11450"/>
                    <a:pt x="2169" y="11269"/>
                    <a:pt x="2218" y="11089"/>
                  </a:cubicBezTo>
                  <a:cubicBezTo>
                    <a:pt x="2259" y="10909"/>
                    <a:pt x="2308" y="10729"/>
                    <a:pt x="2356" y="10549"/>
                  </a:cubicBezTo>
                  <a:cubicBezTo>
                    <a:pt x="2405" y="10368"/>
                    <a:pt x="2447" y="10188"/>
                    <a:pt x="2495" y="10015"/>
                  </a:cubicBezTo>
                  <a:cubicBezTo>
                    <a:pt x="2544" y="9835"/>
                    <a:pt x="2599" y="9654"/>
                    <a:pt x="2648" y="9481"/>
                  </a:cubicBezTo>
                  <a:cubicBezTo>
                    <a:pt x="2696" y="9301"/>
                    <a:pt x="2745" y="9121"/>
                    <a:pt x="2800" y="8948"/>
                  </a:cubicBezTo>
                  <a:lnTo>
                    <a:pt x="2959" y="8428"/>
                  </a:lnTo>
                  <a:cubicBezTo>
                    <a:pt x="2987" y="8345"/>
                    <a:pt x="3008" y="8254"/>
                    <a:pt x="3036" y="8171"/>
                  </a:cubicBezTo>
                  <a:cubicBezTo>
                    <a:pt x="3063" y="8081"/>
                    <a:pt x="3091" y="7998"/>
                    <a:pt x="3119" y="7908"/>
                  </a:cubicBezTo>
                  <a:lnTo>
                    <a:pt x="3285" y="7402"/>
                  </a:lnTo>
                  <a:cubicBezTo>
                    <a:pt x="3313" y="7319"/>
                    <a:pt x="3341" y="7236"/>
                    <a:pt x="3368" y="7152"/>
                  </a:cubicBezTo>
                  <a:cubicBezTo>
                    <a:pt x="3382" y="7111"/>
                    <a:pt x="3396" y="7062"/>
                    <a:pt x="3410" y="7021"/>
                  </a:cubicBezTo>
                  <a:cubicBezTo>
                    <a:pt x="3424" y="6986"/>
                    <a:pt x="3438" y="6945"/>
                    <a:pt x="3452" y="6903"/>
                  </a:cubicBezTo>
                  <a:lnTo>
                    <a:pt x="3625" y="6411"/>
                  </a:lnTo>
                  <a:lnTo>
                    <a:pt x="3701" y="6168"/>
                  </a:lnTo>
                  <a:cubicBezTo>
                    <a:pt x="3729" y="6085"/>
                    <a:pt x="3756" y="6009"/>
                    <a:pt x="3784" y="5926"/>
                  </a:cubicBezTo>
                  <a:cubicBezTo>
                    <a:pt x="3895" y="5614"/>
                    <a:pt x="4013" y="5309"/>
                    <a:pt x="4131" y="5011"/>
                  </a:cubicBezTo>
                  <a:cubicBezTo>
                    <a:pt x="4249" y="4713"/>
                    <a:pt x="4366" y="4422"/>
                    <a:pt x="4477" y="4145"/>
                  </a:cubicBezTo>
                  <a:cubicBezTo>
                    <a:pt x="4533" y="3999"/>
                    <a:pt x="4595" y="3867"/>
                    <a:pt x="4651" y="3736"/>
                  </a:cubicBezTo>
                  <a:lnTo>
                    <a:pt x="4817" y="3341"/>
                  </a:lnTo>
                  <a:cubicBezTo>
                    <a:pt x="4872" y="3216"/>
                    <a:pt x="4928" y="3084"/>
                    <a:pt x="4983" y="2966"/>
                  </a:cubicBezTo>
                  <a:lnTo>
                    <a:pt x="5143" y="2613"/>
                  </a:lnTo>
                  <a:cubicBezTo>
                    <a:pt x="5247" y="2377"/>
                    <a:pt x="5344" y="2155"/>
                    <a:pt x="5448" y="1954"/>
                  </a:cubicBezTo>
                  <a:cubicBezTo>
                    <a:pt x="5545" y="1753"/>
                    <a:pt x="5642" y="1559"/>
                    <a:pt x="5725" y="1386"/>
                  </a:cubicBezTo>
                  <a:cubicBezTo>
                    <a:pt x="5766" y="1296"/>
                    <a:pt x="5808" y="1213"/>
                    <a:pt x="5850" y="1137"/>
                  </a:cubicBezTo>
                  <a:cubicBezTo>
                    <a:pt x="5891" y="1053"/>
                    <a:pt x="5926" y="977"/>
                    <a:pt x="5967" y="901"/>
                  </a:cubicBezTo>
                  <a:lnTo>
                    <a:pt x="64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54"/>
            <p:cNvSpPr/>
            <p:nvPr/>
          </p:nvSpPr>
          <p:spPr>
            <a:xfrm>
              <a:off x="4972690" y="1860044"/>
              <a:ext cx="204338" cy="723407"/>
            </a:xfrm>
            <a:custGeom>
              <a:avLst/>
              <a:gdLst/>
              <a:ahLst/>
              <a:cxnLst/>
              <a:rect l="l" t="t" r="r" b="b"/>
              <a:pathLst>
                <a:path w="6447" h="22824" extrusionOk="0">
                  <a:moveTo>
                    <a:pt x="6447" y="1"/>
                  </a:moveTo>
                  <a:lnTo>
                    <a:pt x="5954" y="888"/>
                  </a:lnTo>
                  <a:cubicBezTo>
                    <a:pt x="5913" y="964"/>
                    <a:pt x="5871" y="1040"/>
                    <a:pt x="5830" y="1117"/>
                  </a:cubicBezTo>
                  <a:lnTo>
                    <a:pt x="5705" y="1366"/>
                  </a:lnTo>
                  <a:cubicBezTo>
                    <a:pt x="5615" y="1539"/>
                    <a:pt x="5511" y="1726"/>
                    <a:pt x="5414" y="1934"/>
                  </a:cubicBezTo>
                  <a:cubicBezTo>
                    <a:pt x="5310" y="2135"/>
                    <a:pt x="5206" y="2350"/>
                    <a:pt x="5095" y="2579"/>
                  </a:cubicBezTo>
                  <a:lnTo>
                    <a:pt x="4922" y="2932"/>
                  </a:lnTo>
                  <a:cubicBezTo>
                    <a:pt x="4866" y="3057"/>
                    <a:pt x="4804" y="3175"/>
                    <a:pt x="4748" y="3307"/>
                  </a:cubicBezTo>
                  <a:cubicBezTo>
                    <a:pt x="4693" y="3438"/>
                    <a:pt x="4638" y="3563"/>
                    <a:pt x="4575" y="3695"/>
                  </a:cubicBezTo>
                  <a:cubicBezTo>
                    <a:pt x="4520" y="3826"/>
                    <a:pt x="4457" y="3965"/>
                    <a:pt x="4395" y="4104"/>
                  </a:cubicBezTo>
                  <a:cubicBezTo>
                    <a:pt x="4284" y="4381"/>
                    <a:pt x="4159" y="4665"/>
                    <a:pt x="4035" y="4963"/>
                  </a:cubicBezTo>
                  <a:cubicBezTo>
                    <a:pt x="3917" y="5261"/>
                    <a:pt x="3792" y="5566"/>
                    <a:pt x="3674" y="5878"/>
                  </a:cubicBezTo>
                  <a:cubicBezTo>
                    <a:pt x="3647" y="5954"/>
                    <a:pt x="3612" y="6030"/>
                    <a:pt x="3584" y="6114"/>
                  </a:cubicBezTo>
                  <a:cubicBezTo>
                    <a:pt x="3556" y="6190"/>
                    <a:pt x="3529" y="6273"/>
                    <a:pt x="3501" y="6356"/>
                  </a:cubicBezTo>
                  <a:cubicBezTo>
                    <a:pt x="3439" y="6516"/>
                    <a:pt x="3376" y="6675"/>
                    <a:pt x="3314" y="6841"/>
                  </a:cubicBezTo>
                  <a:lnTo>
                    <a:pt x="3272" y="6966"/>
                  </a:lnTo>
                  <a:cubicBezTo>
                    <a:pt x="3258" y="7001"/>
                    <a:pt x="3245" y="7049"/>
                    <a:pt x="3231" y="7091"/>
                  </a:cubicBezTo>
                  <a:cubicBezTo>
                    <a:pt x="3203" y="7174"/>
                    <a:pt x="3168" y="7250"/>
                    <a:pt x="3141" y="7340"/>
                  </a:cubicBezTo>
                  <a:cubicBezTo>
                    <a:pt x="3085" y="7507"/>
                    <a:pt x="3030" y="7673"/>
                    <a:pt x="2967" y="7846"/>
                  </a:cubicBezTo>
                  <a:cubicBezTo>
                    <a:pt x="2940" y="7929"/>
                    <a:pt x="2912" y="8019"/>
                    <a:pt x="2884" y="8103"/>
                  </a:cubicBezTo>
                  <a:cubicBezTo>
                    <a:pt x="2849" y="8193"/>
                    <a:pt x="2822" y="8276"/>
                    <a:pt x="2794" y="8366"/>
                  </a:cubicBezTo>
                  <a:cubicBezTo>
                    <a:pt x="2739" y="8539"/>
                    <a:pt x="2676" y="8713"/>
                    <a:pt x="2621" y="8886"/>
                  </a:cubicBezTo>
                  <a:cubicBezTo>
                    <a:pt x="2565" y="9059"/>
                    <a:pt x="2510" y="9239"/>
                    <a:pt x="2461" y="9413"/>
                  </a:cubicBezTo>
                  <a:cubicBezTo>
                    <a:pt x="2406" y="9593"/>
                    <a:pt x="2350" y="9766"/>
                    <a:pt x="2295" y="9946"/>
                  </a:cubicBezTo>
                  <a:cubicBezTo>
                    <a:pt x="2247" y="10126"/>
                    <a:pt x="2191" y="10300"/>
                    <a:pt x="2143" y="10480"/>
                  </a:cubicBezTo>
                  <a:cubicBezTo>
                    <a:pt x="2094" y="10660"/>
                    <a:pt x="2039" y="10840"/>
                    <a:pt x="1990" y="11020"/>
                  </a:cubicBezTo>
                  <a:cubicBezTo>
                    <a:pt x="1942" y="11201"/>
                    <a:pt x="1893" y="11381"/>
                    <a:pt x="1851" y="11561"/>
                  </a:cubicBezTo>
                  <a:cubicBezTo>
                    <a:pt x="1824" y="11651"/>
                    <a:pt x="1796" y="11748"/>
                    <a:pt x="1775" y="11831"/>
                  </a:cubicBezTo>
                  <a:lnTo>
                    <a:pt x="1706" y="12102"/>
                  </a:lnTo>
                  <a:cubicBezTo>
                    <a:pt x="1657" y="12282"/>
                    <a:pt x="1616" y="12462"/>
                    <a:pt x="1574" y="12642"/>
                  </a:cubicBezTo>
                  <a:cubicBezTo>
                    <a:pt x="1533" y="12822"/>
                    <a:pt x="1491" y="13003"/>
                    <a:pt x="1449" y="13183"/>
                  </a:cubicBezTo>
                  <a:cubicBezTo>
                    <a:pt x="1276" y="13897"/>
                    <a:pt x="1124" y="14604"/>
                    <a:pt x="992" y="15297"/>
                  </a:cubicBezTo>
                  <a:cubicBezTo>
                    <a:pt x="860" y="15990"/>
                    <a:pt x="736" y="16655"/>
                    <a:pt x="632" y="17286"/>
                  </a:cubicBezTo>
                  <a:cubicBezTo>
                    <a:pt x="528" y="17923"/>
                    <a:pt x="438" y="18526"/>
                    <a:pt x="361" y="19081"/>
                  </a:cubicBezTo>
                  <a:cubicBezTo>
                    <a:pt x="327" y="19358"/>
                    <a:pt x="292" y="19628"/>
                    <a:pt x="264" y="19878"/>
                  </a:cubicBezTo>
                  <a:cubicBezTo>
                    <a:pt x="230" y="20134"/>
                    <a:pt x="209" y="20377"/>
                    <a:pt x="181" y="20599"/>
                  </a:cubicBezTo>
                  <a:cubicBezTo>
                    <a:pt x="133" y="21056"/>
                    <a:pt x="98" y="21451"/>
                    <a:pt x="70" y="21777"/>
                  </a:cubicBezTo>
                  <a:cubicBezTo>
                    <a:pt x="43" y="22110"/>
                    <a:pt x="22" y="22366"/>
                    <a:pt x="15" y="22539"/>
                  </a:cubicBezTo>
                  <a:cubicBezTo>
                    <a:pt x="8" y="22629"/>
                    <a:pt x="1" y="22699"/>
                    <a:pt x="1" y="22740"/>
                  </a:cubicBezTo>
                  <a:lnTo>
                    <a:pt x="1" y="22810"/>
                  </a:lnTo>
                  <a:lnTo>
                    <a:pt x="465" y="22823"/>
                  </a:lnTo>
                  <a:cubicBezTo>
                    <a:pt x="465" y="22823"/>
                    <a:pt x="465" y="22803"/>
                    <a:pt x="465" y="22754"/>
                  </a:cubicBezTo>
                  <a:cubicBezTo>
                    <a:pt x="472" y="22713"/>
                    <a:pt x="472" y="22650"/>
                    <a:pt x="472" y="22560"/>
                  </a:cubicBezTo>
                  <a:cubicBezTo>
                    <a:pt x="479" y="22387"/>
                    <a:pt x="493" y="22130"/>
                    <a:pt x="514" y="21812"/>
                  </a:cubicBezTo>
                  <a:cubicBezTo>
                    <a:pt x="535" y="21486"/>
                    <a:pt x="562" y="21091"/>
                    <a:pt x="597" y="20640"/>
                  </a:cubicBezTo>
                  <a:cubicBezTo>
                    <a:pt x="618" y="20419"/>
                    <a:pt x="639" y="20176"/>
                    <a:pt x="666" y="19920"/>
                  </a:cubicBezTo>
                  <a:cubicBezTo>
                    <a:pt x="694" y="19670"/>
                    <a:pt x="722" y="19407"/>
                    <a:pt x="749" y="19129"/>
                  </a:cubicBezTo>
                  <a:cubicBezTo>
                    <a:pt x="819" y="18575"/>
                    <a:pt x="895" y="17972"/>
                    <a:pt x="985" y="17341"/>
                  </a:cubicBezTo>
                  <a:cubicBezTo>
                    <a:pt x="1068" y="16711"/>
                    <a:pt x="1172" y="16045"/>
                    <a:pt x="1297" y="15359"/>
                  </a:cubicBezTo>
                  <a:cubicBezTo>
                    <a:pt x="1422" y="14673"/>
                    <a:pt x="1553" y="13959"/>
                    <a:pt x="1713" y="13245"/>
                  </a:cubicBezTo>
                  <a:cubicBezTo>
                    <a:pt x="1747" y="13065"/>
                    <a:pt x="1789" y="12885"/>
                    <a:pt x="1824" y="12705"/>
                  </a:cubicBezTo>
                  <a:cubicBezTo>
                    <a:pt x="1865" y="12524"/>
                    <a:pt x="1907" y="12344"/>
                    <a:pt x="1948" y="12164"/>
                  </a:cubicBezTo>
                  <a:lnTo>
                    <a:pt x="2011" y="11894"/>
                  </a:lnTo>
                  <a:cubicBezTo>
                    <a:pt x="2032" y="11804"/>
                    <a:pt x="2059" y="11714"/>
                    <a:pt x="2080" y="11623"/>
                  </a:cubicBezTo>
                  <a:cubicBezTo>
                    <a:pt x="2122" y="11443"/>
                    <a:pt x="2170" y="11263"/>
                    <a:pt x="2212" y="11083"/>
                  </a:cubicBezTo>
                  <a:cubicBezTo>
                    <a:pt x="2253" y="10903"/>
                    <a:pt x="2302" y="10722"/>
                    <a:pt x="2350" y="10542"/>
                  </a:cubicBezTo>
                  <a:cubicBezTo>
                    <a:pt x="2399" y="10362"/>
                    <a:pt x="2447" y="10189"/>
                    <a:pt x="2496" y="10009"/>
                  </a:cubicBezTo>
                  <a:cubicBezTo>
                    <a:pt x="2545" y="9828"/>
                    <a:pt x="2593" y="9648"/>
                    <a:pt x="2642" y="9475"/>
                  </a:cubicBezTo>
                  <a:cubicBezTo>
                    <a:pt x="2697" y="9295"/>
                    <a:pt x="2746" y="9115"/>
                    <a:pt x="2794" y="8941"/>
                  </a:cubicBezTo>
                  <a:lnTo>
                    <a:pt x="2953" y="8421"/>
                  </a:lnTo>
                  <a:cubicBezTo>
                    <a:pt x="2981" y="8338"/>
                    <a:pt x="3009" y="8248"/>
                    <a:pt x="3030" y="8165"/>
                  </a:cubicBezTo>
                  <a:cubicBezTo>
                    <a:pt x="3057" y="8075"/>
                    <a:pt x="3085" y="7992"/>
                    <a:pt x="3113" y="7902"/>
                  </a:cubicBezTo>
                  <a:lnTo>
                    <a:pt x="3279" y="7396"/>
                  </a:lnTo>
                  <a:cubicBezTo>
                    <a:pt x="3307" y="7313"/>
                    <a:pt x="3335" y="7229"/>
                    <a:pt x="3362" y="7146"/>
                  </a:cubicBezTo>
                  <a:cubicBezTo>
                    <a:pt x="3376" y="7105"/>
                    <a:pt x="3390" y="7063"/>
                    <a:pt x="3404" y="7021"/>
                  </a:cubicBezTo>
                  <a:cubicBezTo>
                    <a:pt x="3418" y="6980"/>
                    <a:pt x="3432" y="6938"/>
                    <a:pt x="3446" y="6897"/>
                  </a:cubicBezTo>
                  <a:lnTo>
                    <a:pt x="3619" y="6405"/>
                  </a:lnTo>
                  <a:cubicBezTo>
                    <a:pt x="3647" y="6321"/>
                    <a:pt x="3674" y="6245"/>
                    <a:pt x="3702" y="6162"/>
                  </a:cubicBezTo>
                  <a:cubicBezTo>
                    <a:pt x="3730" y="6086"/>
                    <a:pt x="3757" y="6003"/>
                    <a:pt x="3792" y="5926"/>
                  </a:cubicBezTo>
                  <a:cubicBezTo>
                    <a:pt x="3910" y="5615"/>
                    <a:pt x="4028" y="5303"/>
                    <a:pt x="4139" y="5005"/>
                  </a:cubicBezTo>
                  <a:lnTo>
                    <a:pt x="4485" y="4138"/>
                  </a:lnTo>
                  <a:cubicBezTo>
                    <a:pt x="4541" y="4000"/>
                    <a:pt x="4603" y="3861"/>
                    <a:pt x="4658" y="3729"/>
                  </a:cubicBezTo>
                  <a:lnTo>
                    <a:pt x="4825" y="3341"/>
                  </a:lnTo>
                  <a:cubicBezTo>
                    <a:pt x="4880" y="3210"/>
                    <a:pt x="4936" y="3085"/>
                    <a:pt x="4984" y="2960"/>
                  </a:cubicBezTo>
                  <a:lnTo>
                    <a:pt x="5150" y="2607"/>
                  </a:lnTo>
                  <a:cubicBezTo>
                    <a:pt x="5254" y="2378"/>
                    <a:pt x="5358" y="2156"/>
                    <a:pt x="5448" y="1955"/>
                  </a:cubicBezTo>
                  <a:cubicBezTo>
                    <a:pt x="5552" y="1747"/>
                    <a:pt x="5643" y="1553"/>
                    <a:pt x="5733" y="1380"/>
                  </a:cubicBezTo>
                  <a:cubicBezTo>
                    <a:pt x="5774" y="1297"/>
                    <a:pt x="5816" y="1214"/>
                    <a:pt x="5857" y="1130"/>
                  </a:cubicBezTo>
                  <a:cubicBezTo>
                    <a:pt x="5892" y="1047"/>
                    <a:pt x="5934" y="971"/>
                    <a:pt x="5968" y="902"/>
                  </a:cubicBezTo>
                  <a:lnTo>
                    <a:pt x="644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54"/>
            <p:cNvSpPr/>
            <p:nvPr/>
          </p:nvSpPr>
          <p:spPr>
            <a:xfrm>
              <a:off x="3540254" y="3337627"/>
              <a:ext cx="84404" cy="120441"/>
            </a:xfrm>
            <a:custGeom>
              <a:avLst/>
              <a:gdLst/>
              <a:ahLst/>
              <a:cxnLst/>
              <a:rect l="l" t="t" r="r" b="b"/>
              <a:pathLst>
                <a:path w="2663" h="3800" extrusionOk="0">
                  <a:moveTo>
                    <a:pt x="1436" y="0"/>
                  </a:moveTo>
                  <a:cubicBezTo>
                    <a:pt x="789" y="0"/>
                    <a:pt x="205" y="768"/>
                    <a:pt x="105" y="1772"/>
                  </a:cubicBezTo>
                  <a:cubicBezTo>
                    <a:pt x="1" y="2818"/>
                    <a:pt x="465" y="3726"/>
                    <a:pt x="1145" y="3796"/>
                  </a:cubicBezTo>
                  <a:cubicBezTo>
                    <a:pt x="1172" y="3798"/>
                    <a:pt x="1200" y="3800"/>
                    <a:pt x="1228" y="3800"/>
                  </a:cubicBezTo>
                  <a:cubicBezTo>
                    <a:pt x="1874" y="3800"/>
                    <a:pt x="2459" y="3032"/>
                    <a:pt x="2558" y="2028"/>
                  </a:cubicBezTo>
                  <a:cubicBezTo>
                    <a:pt x="2662" y="982"/>
                    <a:pt x="2198" y="74"/>
                    <a:pt x="1519" y="5"/>
                  </a:cubicBezTo>
                  <a:cubicBezTo>
                    <a:pt x="1491" y="2"/>
                    <a:pt x="1463" y="0"/>
                    <a:pt x="1436" y="0"/>
                  </a:cubicBezTo>
                  <a:close/>
                </a:path>
              </a:pathLst>
            </a:custGeom>
            <a:solidFill>
              <a:srgbClr val="7540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54"/>
            <p:cNvSpPr/>
            <p:nvPr/>
          </p:nvSpPr>
          <p:spPr>
            <a:xfrm>
              <a:off x="3563993" y="3354362"/>
              <a:ext cx="60886" cy="86971"/>
            </a:xfrm>
            <a:custGeom>
              <a:avLst/>
              <a:gdLst/>
              <a:ahLst/>
              <a:cxnLst/>
              <a:rect l="l" t="t" r="r" b="b"/>
              <a:pathLst>
                <a:path w="1921" h="2744" extrusionOk="0">
                  <a:moveTo>
                    <a:pt x="1037" y="0"/>
                  </a:moveTo>
                  <a:cubicBezTo>
                    <a:pt x="568" y="0"/>
                    <a:pt x="150" y="553"/>
                    <a:pt x="77" y="1279"/>
                  </a:cubicBezTo>
                  <a:cubicBezTo>
                    <a:pt x="0" y="2034"/>
                    <a:pt x="333" y="2685"/>
                    <a:pt x="818" y="2741"/>
                  </a:cubicBezTo>
                  <a:cubicBezTo>
                    <a:pt x="838" y="2743"/>
                    <a:pt x="858" y="2744"/>
                    <a:pt x="877" y="2744"/>
                  </a:cubicBezTo>
                  <a:cubicBezTo>
                    <a:pt x="1346" y="2744"/>
                    <a:pt x="1771" y="2191"/>
                    <a:pt x="1844" y="1466"/>
                  </a:cubicBezTo>
                  <a:cubicBezTo>
                    <a:pt x="1920" y="710"/>
                    <a:pt x="1581" y="59"/>
                    <a:pt x="1096" y="3"/>
                  </a:cubicBezTo>
                  <a:cubicBezTo>
                    <a:pt x="1076" y="1"/>
                    <a:pt x="1056" y="0"/>
                    <a:pt x="1037" y="0"/>
                  </a:cubicBezTo>
                  <a:close/>
                </a:path>
              </a:pathLst>
            </a:custGeom>
            <a:solidFill>
              <a:srgbClr val="B66E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54"/>
            <p:cNvSpPr/>
            <p:nvPr/>
          </p:nvSpPr>
          <p:spPr>
            <a:xfrm>
              <a:off x="3295350" y="2792095"/>
              <a:ext cx="343574" cy="352829"/>
            </a:xfrm>
            <a:custGeom>
              <a:avLst/>
              <a:gdLst/>
              <a:ahLst/>
              <a:cxnLst/>
              <a:rect l="l" t="t" r="r" b="b"/>
              <a:pathLst>
                <a:path w="10840" h="11132" extrusionOk="0">
                  <a:moveTo>
                    <a:pt x="0" y="1"/>
                  </a:moveTo>
                  <a:lnTo>
                    <a:pt x="0" y="2849"/>
                  </a:lnTo>
                  <a:cubicBezTo>
                    <a:pt x="9156" y="2849"/>
                    <a:pt x="8996" y="11131"/>
                    <a:pt x="8996" y="11131"/>
                  </a:cubicBezTo>
                  <a:cubicBezTo>
                    <a:pt x="9461" y="6606"/>
                    <a:pt x="10840" y="1"/>
                    <a:pt x="108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54"/>
            <p:cNvSpPr/>
            <p:nvPr/>
          </p:nvSpPr>
          <p:spPr>
            <a:xfrm>
              <a:off x="3633848" y="3175191"/>
              <a:ext cx="9699" cy="9699"/>
            </a:xfrm>
            <a:custGeom>
              <a:avLst/>
              <a:gdLst/>
              <a:ahLst/>
              <a:cxnLst/>
              <a:rect l="l" t="t" r="r" b="b"/>
              <a:pathLst>
                <a:path w="306" h="306" extrusionOk="0">
                  <a:moveTo>
                    <a:pt x="305" y="1"/>
                  </a:moveTo>
                  <a:cubicBezTo>
                    <a:pt x="111" y="181"/>
                    <a:pt x="0" y="306"/>
                    <a:pt x="0" y="306"/>
                  </a:cubicBezTo>
                  <a:cubicBezTo>
                    <a:pt x="111" y="216"/>
                    <a:pt x="208" y="112"/>
                    <a:pt x="305" y="1"/>
                  </a:cubicBezTo>
                  <a:close/>
                </a:path>
              </a:pathLst>
            </a:custGeom>
            <a:solidFill>
              <a:srgbClr val="DE2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54"/>
            <p:cNvSpPr/>
            <p:nvPr/>
          </p:nvSpPr>
          <p:spPr>
            <a:xfrm>
              <a:off x="3633848" y="2792095"/>
              <a:ext cx="1503642" cy="382907"/>
            </a:xfrm>
            <a:custGeom>
              <a:avLst/>
              <a:gdLst/>
              <a:ahLst/>
              <a:cxnLst/>
              <a:rect l="l" t="t" r="r" b="b"/>
              <a:pathLst>
                <a:path w="47441" h="12081" extrusionOk="0">
                  <a:moveTo>
                    <a:pt x="1858" y="1"/>
                  </a:moveTo>
                  <a:cubicBezTo>
                    <a:pt x="1858" y="1"/>
                    <a:pt x="1338" y="2440"/>
                    <a:pt x="1012" y="4949"/>
                  </a:cubicBezTo>
                  <a:cubicBezTo>
                    <a:pt x="1012" y="4949"/>
                    <a:pt x="707" y="5968"/>
                    <a:pt x="1650" y="7209"/>
                  </a:cubicBezTo>
                  <a:cubicBezTo>
                    <a:pt x="1650" y="7209"/>
                    <a:pt x="2690" y="8664"/>
                    <a:pt x="1615" y="8830"/>
                  </a:cubicBezTo>
                  <a:cubicBezTo>
                    <a:pt x="1615" y="8830"/>
                    <a:pt x="797" y="8789"/>
                    <a:pt x="964" y="7763"/>
                  </a:cubicBezTo>
                  <a:cubicBezTo>
                    <a:pt x="964" y="7763"/>
                    <a:pt x="1217" y="7066"/>
                    <a:pt x="742" y="7066"/>
                  </a:cubicBezTo>
                  <a:cubicBezTo>
                    <a:pt x="721" y="7066"/>
                    <a:pt x="697" y="7067"/>
                    <a:pt x="673" y="7070"/>
                  </a:cubicBezTo>
                  <a:cubicBezTo>
                    <a:pt x="673" y="7070"/>
                    <a:pt x="0" y="7070"/>
                    <a:pt x="534" y="8442"/>
                  </a:cubicBezTo>
                  <a:cubicBezTo>
                    <a:pt x="534" y="8442"/>
                    <a:pt x="1442" y="10695"/>
                    <a:pt x="305" y="12081"/>
                  </a:cubicBezTo>
                  <a:cubicBezTo>
                    <a:pt x="735" y="11679"/>
                    <a:pt x="1601" y="11014"/>
                    <a:pt x="2627" y="10923"/>
                  </a:cubicBezTo>
                  <a:cubicBezTo>
                    <a:pt x="3452" y="10882"/>
                    <a:pt x="4256" y="10653"/>
                    <a:pt x="4977" y="10244"/>
                  </a:cubicBezTo>
                  <a:lnTo>
                    <a:pt x="4970" y="10230"/>
                  </a:lnTo>
                  <a:cubicBezTo>
                    <a:pt x="5794" y="9821"/>
                    <a:pt x="6716" y="9170"/>
                    <a:pt x="7687" y="8144"/>
                  </a:cubicBezTo>
                  <a:cubicBezTo>
                    <a:pt x="7687" y="8144"/>
                    <a:pt x="11721" y="3414"/>
                    <a:pt x="14435" y="3414"/>
                  </a:cubicBezTo>
                  <a:cubicBezTo>
                    <a:pt x="15137" y="3414"/>
                    <a:pt x="15751" y="3730"/>
                    <a:pt x="16184" y="4526"/>
                  </a:cubicBezTo>
                  <a:cubicBezTo>
                    <a:pt x="16184" y="4526"/>
                    <a:pt x="16426" y="5025"/>
                    <a:pt x="16184" y="6017"/>
                  </a:cubicBezTo>
                  <a:cubicBezTo>
                    <a:pt x="16184" y="6017"/>
                    <a:pt x="16020" y="9619"/>
                    <a:pt x="18292" y="9619"/>
                  </a:cubicBezTo>
                  <a:cubicBezTo>
                    <a:pt x="18980" y="9619"/>
                    <a:pt x="19891" y="9288"/>
                    <a:pt x="21097" y="8428"/>
                  </a:cubicBezTo>
                  <a:cubicBezTo>
                    <a:pt x="21097" y="8428"/>
                    <a:pt x="24483" y="4386"/>
                    <a:pt x="28729" y="4386"/>
                  </a:cubicBezTo>
                  <a:cubicBezTo>
                    <a:pt x="30084" y="4386"/>
                    <a:pt x="31528" y="4798"/>
                    <a:pt x="32977" y="5885"/>
                  </a:cubicBezTo>
                  <a:cubicBezTo>
                    <a:pt x="32977" y="5885"/>
                    <a:pt x="34559" y="7549"/>
                    <a:pt x="36599" y="7549"/>
                  </a:cubicBezTo>
                  <a:cubicBezTo>
                    <a:pt x="37652" y="7549"/>
                    <a:pt x="38828" y="7105"/>
                    <a:pt x="39970" y="5760"/>
                  </a:cubicBezTo>
                  <a:cubicBezTo>
                    <a:pt x="39970" y="5760"/>
                    <a:pt x="42275" y="2378"/>
                    <a:pt x="44622" y="2378"/>
                  </a:cubicBezTo>
                  <a:cubicBezTo>
                    <a:pt x="45611" y="2378"/>
                    <a:pt x="46607" y="2978"/>
                    <a:pt x="47441" y="4686"/>
                  </a:cubicBezTo>
                  <a:lnTo>
                    <a:pt x="4744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54"/>
            <p:cNvSpPr/>
            <p:nvPr/>
          </p:nvSpPr>
          <p:spPr>
            <a:xfrm>
              <a:off x="3630552" y="3056589"/>
              <a:ext cx="358534" cy="384651"/>
            </a:xfrm>
            <a:custGeom>
              <a:avLst/>
              <a:gdLst/>
              <a:ahLst/>
              <a:cxnLst/>
              <a:rect l="l" t="t" r="r" b="b"/>
              <a:pathLst>
                <a:path w="11312" h="12136" extrusionOk="0">
                  <a:moveTo>
                    <a:pt x="8823" y="0"/>
                  </a:moveTo>
                  <a:lnTo>
                    <a:pt x="8199" y="610"/>
                  </a:lnTo>
                  <a:cubicBezTo>
                    <a:pt x="8920" y="5067"/>
                    <a:pt x="6294" y="7125"/>
                    <a:pt x="6294" y="7125"/>
                  </a:cubicBezTo>
                  <a:cubicBezTo>
                    <a:pt x="5043" y="8306"/>
                    <a:pt x="3629" y="8629"/>
                    <a:pt x="2459" y="8629"/>
                  </a:cubicBezTo>
                  <a:cubicBezTo>
                    <a:pt x="1054" y="8629"/>
                    <a:pt x="1" y="8165"/>
                    <a:pt x="0" y="8165"/>
                  </a:cubicBezTo>
                  <a:lnTo>
                    <a:pt x="0" y="8165"/>
                  </a:lnTo>
                  <a:cubicBezTo>
                    <a:pt x="56" y="8525"/>
                    <a:pt x="499" y="10126"/>
                    <a:pt x="499" y="10126"/>
                  </a:cubicBezTo>
                  <a:cubicBezTo>
                    <a:pt x="673" y="10784"/>
                    <a:pt x="707" y="11471"/>
                    <a:pt x="597" y="12136"/>
                  </a:cubicBezTo>
                  <a:cubicBezTo>
                    <a:pt x="5912" y="11575"/>
                    <a:pt x="8199" y="8629"/>
                    <a:pt x="8199" y="8629"/>
                  </a:cubicBezTo>
                  <a:cubicBezTo>
                    <a:pt x="11311" y="5392"/>
                    <a:pt x="8823" y="1"/>
                    <a:pt x="88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54"/>
            <p:cNvSpPr/>
            <p:nvPr/>
          </p:nvSpPr>
          <p:spPr>
            <a:xfrm>
              <a:off x="3636701" y="3071961"/>
              <a:ext cx="268457" cy="288900"/>
            </a:xfrm>
            <a:custGeom>
              <a:avLst/>
              <a:gdLst/>
              <a:ahLst/>
              <a:cxnLst/>
              <a:rect l="l" t="t" r="r" b="b"/>
              <a:pathLst>
                <a:path w="8470" h="9115" extrusionOk="0">
                  <a:moveTo>
                    <a:pt x="8241" y="0"/>
                  </a:moveTo>
                  <a:lnTo>
                    <a:pt x="8262" y="160"/>
                  </a:lnTo>
                  <a:cubicBezTo>
                    <a:pt x="8276" y="271"/>
                    <a:pt x="8297" y="423"/>
                    <a:pt x="8317" y="624"/>
                  </a:cubicBezTo>
                  <a:cubicBezTo>
                    <a:pt x="8324" y="728"/>
                    <a:pt x="8338" y="839"/>
                    <a:pt x="8345" y="957"/>
                  </a:cubicBezTo>
                  <a:cubicBezTo>
                    <a:pt x="8352" y="1075"/>
                    <a:pt x="8359" y="1206"/>
                    <a:pt x="8373" y="1345"/>
                  </a:cubicBezTo>
                  <a:cubicBezTo>
                    <a:pt x="8380" y="1484"/>
                    <a:pt x="8380" y="1636"/>
                    <a:pt x="8387" y="1795"/>
                  </a:cubicBezTo>
                  <a:cubicBezTo>
                    <a:pt x="8387" y="1948"/>
                    <a:pt x="8387" y="2114"/>
                    <a:pt x="8387" y="2288"/>
                  </a:cubicBezTo>
                  <a:cubicBezTo>
                    <a:pt x="8373" y="2655"/>
                    <a:pt x="8345" y="3022"/>
                    <a:pt x="8290" y="3390"/>
                  </a:cubicBezTo>
                  <a:cubicBezTo>
                    <a:pt x="8234" y="3791"/>
                    <a:pt x="8144" y="4193"/>
                    <a:pt x="8026" y="4589"/>
                  </a:cubicBezTo>
                  <a:cubicBezTo>
                    <a:pt x="7902" y="5004"/>
                    <a:pt x="7721" y="5406"/>
                    <a:pt x="7506" y="5781"/>
                  </a:cubicBezTo>
                  <a:lnTo>
                    <a:pt x="7416" y="5926"/>
                  </a:lnTo>
                  <a:lnTo>
                    <a:pt x="7333" y="6065"/>
                  </a:lnTo>
                  <a:cubicBezTo>
                    <a:pt x="7271" y="6155"/>
                    <a:pt x="7208" y="6245"/>
                    <a:pt x="7139" y="6335"/>
                  </a:cubicBezTo>
                  <a:cubicBezTo>
                    <a:pt x="7007" y="6508"/>
                    <a:pt x="6862" y="6682"/>
                    <a:pt x="6709" y="6834"/>
                  </a:cubicBezTo>
                  <a:cubicBezTo>
                    <a:pt x="6633" y="6917"/>
                    <a:pt x="6550" y="6987"/>
                    <a:pt x="6467" y="7063"/>
                  </a:cubicBezTo>
                  <a:lnTo>
                    <a:pt x="6342" y="7174"/>
                  </a:lnTo>
                  <a:lnTo>
                    <a:pt x="6280" y="7222"/>
                  </a:lnTo>
                  <a:lnTo>
                    <a:pt x="6210" y="7278"/>
                  </a:lnTo>
                  <a:cubicBezTo>
                    <a:pt x="6037" y="7409"/>
                    <a:pt x="5857" y="7534"/>
                    <a:pt x="5670" y="7645"/>
                  </a:cubicBezTo>
                  <a:cubicBezTo>
                    <a:pt x="5490" y="7756"/>
                    <a:pt x="5296" y="7853"/>
                    <a:pt x="5102" y="7943"/>
                  </a:cubicBezTo>
                  <a:cubicBezTo>
                    <a:pt x="4907" y="8026"/>
                    <a:pt x="4713" y="8109"/>
                    <a:pt x="4519" y="8172"/>
                  </a:cubicBezTo>
                  <a:cubicBezTo>
                    <a:pt x="4145" y="8303"/>
                    <a:pt x="3757" y="8400"/>
                    <a:pt x="3362" y="8470"/>
                  </a:cubicBezTo>
                  <a:cubicBezTo>
                    <a:pt x="3015" y="8532"/>
                    <a:pt x="2662" y="8574"/>
                    <a:pt x="2302" y="8594"/>
                  </a:cubicBezTo>
                  <a:cubicBezTo>
                    <a:pt x="2099" y="8605"/>
                    <a:pt x="1895" y="8611"/>
                    <a:pt x="1690" y="8611"/>
                  </a:cubicBezTo>
                  <a:cubicBezTo>
                    <a:pt x="1364" y="8611"/>
                    <a:pt x="1036" y="8597"/>
                    <a:pt x="707" y="8567"/>
                  </a:cubicBezTo>
                  <a:cubicBezTo>
                    <a:pt x="513" y="8553"/>
                    <a:pt x="368" y="8532"/>
                    <a:pt x="264" y="8518"/>
                  </a:cubicBezTo>
                  <a:lnTo>
                    <a:pt x="153" y="8504"/>
                  </a:lnTo>
                  <a:cubicBezTo>
                    <a:pt x="132" y="8504"/>
                    <a:pt x="1" y="8491"/>
                    <a:pt x="1" y="8491"/>
                  </a:cubicBezTo>
                  <a:lnTo>
                    <a:pt x="1" y="8491"/>
                  </a:lnTo>
                  <a:lnTo>
                    <a:pt x="7" y="8588"/>
                  </a:lnTo>
                  <a:lnTo>
                    <a:pt x="132" y="9059"/>
                  </a:lnTo>
                  <a:lnTo>
                    <a:pt x="202" y="9066"/>
                  </a:lnTo>
                  <a:cubicBezTo>
                    <a:pt x="312" y="9080"/>
                    <a:pt x="472" y="9087"/>
                    <a:pt x="673" y="9100"/>
                  </a:cubicBezTo>
                  <a:cubicBezTo>
                    <a:pt x="858" y="9110"/>
                    <a:pt x="1043" y="9114"/>
                    <a:pt x="1229" y="9114"/>
                  </a:cubicBezTo>
                  <a:cubicBezTo>
                    <a:pt x="1601" y="9114"/>
                    <a:pt x="1973" y="9096"/>
                    <a:pt x="2343" y="9059"/>
                  </a:cubicBezTo>
                  <a:cubicBezTo>
                    <a:pt x="2710" y="9024"/>
                    <a:pt x="3078" y="8969"/>
                    <a:pt x="3445" y="8886"/>
                  </a:cubicBezTo>
                  <a:cubicBezTo>
                    <a:pt x="3854" y="8802"/>
                    <a:pt x="4256" y="8678"/>
                    <a:pt x="4644" y="8532"/>
                  </a:cubicBezTo>
                  <a:cubicBezTo>
                    <a:pt x="4845" y="8456"/>
                    <a:pt x="5046" y="8366"/>
                    <a:pt x="5247" y="8262"/>
                  </a:cubicBezTo>
                  <a:cubicBezTo>
                    <a:pt x="5455" y="8158"/>
                    <a:pt x="5649" y="8047"/>
                    <a:pt x="5843" y="7922"/>
                  </a:cubicBezTo>
                  <a:cubicBezTo>
                    <a:pt x="6037" y="7797"/>
                    <a:pt x="6224" y="7659"/>
                    <a:pt x="6398" y="7513"/>
                  </a:cubicBezTo>
                  <a:lnTo>
                    <a:pt x="6467" y="7458"/>
                  </a:lnTo>
                  <a:lnTo>
                    <a:pt x="6529" y="7395"/>
                  </a:lnTo>
                  <a:lnTo>
                    <a:pt x="6661" y="7278"/>
                  </a:lnTo>
                  <a:cubicBezTo>
                    <a:pt x="6744" y="7194"/>
                    <a:pt x="6827" y="7118"/>
                    <a:pt x="6904" y="7028"/>
                  </a:cubicBezTo>
                  <a:cubicBezTo>
                    <a:pt x="7063" y="6855"/>
                    <a:pt x="7208" y="6675"/>
                    <a:pt x="7347" y="6488"/>
                  </a:cubicBezTo>
                  <a:cubicBezTo>
                    <a:pt x="7409" y="6391"/>
                    <a:pt x="7479" y="6293"/>
                    <a:pt x="7534" y="6190"/>
                  </a:cubicBezTo>
                  <a:lnTo>
                    <a:pt x="7617" y="6044"/>
                  </a:lnTo>
                  <a:lnTo>
                    <a:pt x="7701" y="5891"/>
                  </a:lnTo>
                  <a:cubicBezTo>
                    <a:pt x="7908" y="5490"/>
                    <a:pt x="8075" y="5074"/>
                    <a:pt x="8193" y="4637"/>
                  </a:cubicBezTo>
                  <a:cubicBezTo>
                    <a:pt x="8297" y="4235"/>
                    <a:pt x="8373" y="3819"/>
                    <a:pt x="8414" y="3403"/>
                  </a:cubicBezTo>
                  <a:cubicBezTo>
                    <a:pt x="8449" y="3036"/>
                    <a:pt x="8470" y="2662"/>
                    <a:pt x="8463" y="2288"/>
                  </a:cubicBezTo>
                  <a:cubicBezTo>
                    <a:pt x="8463" y="2114"/>
                    <a:pt x="8456" y="1948"/>
                    <a:pt x="8449" y="1789"/>
                  </a:cubicBezTo>
                  <a:cubicBezTo>
                    <a:pt x="8442" y="1636"/>
                    <a:pt x="8428" y="1484"/>
                    <a:pt x="8421" y="1345"/>
                  </a:cubicBezTo>
                  <a:cubicBezTo>
                    <a:pt x="8407" y="1206"/>
                    <a:pt x="8394" y="1075"/>
                    <a:pt x="8380" y="957"/>
                  </a:cubicBezTo>
                  <a:cubicBezTo>
                    <a:pt x="8366" y="832"/>
                    <a:pt x="8352" y="721"/>
                    <a:pt x="8338" y="624"/>
                  </a:cubicBezTo>
                  <a:cubicBezTo>
                    <a:pt x="8317" y="423"/>
                    <a:pt x="8283" y="264"/>
                    <a:pt x="8269" y="160"/>
                  </a:cubicBezTo>
                  <a:cubicBezTo>
                    <a:pt x="8255" y="56"/>
                    <a:pt x="8241" y="1"/>
                    <a:pt x="8241" y="0"/>
                  </a:cubicBezTo>
                  <a:close/>
                </a:path>
              </a:pathLst>
            </a:custGeom>
            <a:solidFill>
              <a:srgbClr val="DE2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54"/>
            <p:cNvSpPr/>
            <p:nvPr/>
          </p:nvSpPr>
          <p:spPr>
            <a:xfrm>
              <a:off x="3646367" y="3063181"/>
              <a:ext cx="267157" cy="327758"/>
            </a:xfrm>
            <a:custGeom>
              <a:avLst/>
              <a:gdLst/>
              <a:ahLst/>
              <a:cxnLst/>
              <a:rect l="l" t="t" r="r" b="b"/>
              <a:pathLst>
                <a:path w="8429" h="10341" extrusionOk="0">
                  <a:moveTo>
                    <a:pt x="8116" y="0"/>
                  </a:moveTo>
                  <a:lnTo>
                    <a:pt x="8144" y="173"/>
                  </a:lnTo>
                  <a:cubicBezTo>
                    <a:pt x="8158" y="236"/>
                    <a:pt x="8165" y="305"/>
                    <a:pt x="8179" y="388"/>
                  </a:cubicBezTo>
                  <a:cubicBezTo>
                    <a:pt x="8186" y="430"/>
                    <a:pt x="8193" y="471"/>
                    <a:pt x="8199" y="520"/>
                  </a:cubicBezTo>
                  <a:cubicBezTo>
                    <a:pt x="8206" y="568"/>
                    <a:pt x="8213" y="617"/>
                    <a:pt x="8220" y="672"/>
                  </a:cubicBezTo>
                  <a:cubicBezTo>
                    <a:pt x="8234" y="776"/>
                    <a:pt x="8248" y="894"/>
                    <a:pt x="8262" y="1019"/>
                  </a:cubicBezTo>
                  <a:cubicBezTo>
                    <a:pt x="8276" y="1151"/>
                    <a:pt x="8290" y="1289"/>
                    <a:pt x="8303" y="1435"/>
                  </a:cubicBezTo>
                  <a:cubicBezTo>
                    <a:pt x="8317" y="1587"/>
                    <a:pt x="8324" y="1747"/>
                    <a:pt x="8338" y="1913"/>
                  </a:cubicBezTo>
                  <a:cubicBezTo>
                    <a:pt x="8352" y="2079"/>
                    <a:pt x="8352" y="2260"/>
                    <a:pt x="8359" y="2440"/>
                  </a:cubicBezTo>
                  <a:cubicBezTo>
                    <a:pt x="8359" y="2807"/>
                    <a:pt x="8359" y="3202"/>
                    <a:pt x="8317" y="3625"/>
                  </a:cubicBezTo>
                  <a:cubicBezTo>
                    <a:pt x="8283" y="4062"/>
                    <a:pt x="8213" y="4491"/>
                    <a:pt x="8116" y="4921"/>
                  </a:cubicBezTo>
                  <a:cubicBezTo>
                    <a:pt x="8005" y="5378"/>
                    <a:pt x="7860" y="5822"/>
                    <a:pt x="7666" y="6245"/>
                  </a:cubicBezTo>
                  <a:cubicBezTo>
                    <a:pt x="7472" y="6681"/>
                    <a:pt x="7222" y="7097"/>
                    <a:pt x="6924" y="7471"/>
                  </a:cubicBezTo>
                  <a:cubicBezTo>
                    <a:pt x="6633" y="7846"/>
                    <a:pt x="6294" y="8185"/>
                    <a:pt x="5912" y="8476"/>
                  </a:cubicBezTo>
                  <a:cubicBezTo>
                    <a:pt x="5822" y="8546"/>
                    <a:pt x="5725" y="8615"/>
                    <a:pt x="5635" y="8677"/>
                  </a:cubicBezTo>
                  <a:cubicBezTo>
                    <a:pt x="5538" y="8747"/>
                    <a:pt x="5441" y="8809"/>
                    <a:pt x="5344" y="8865"/>
                  </a:cubicBezTo>
                  <a:cubicBezTo>
                    <a:pt x="5150" y="8982"/>
                    <a:pt x="4949" y="9086"/>
                    <a:pt x="4748" y="9183"/>
                  </a:cubicBezTo>
                  <a:cubicBezTo>
                    <a:pt x="4547" y="9280"/>
                    <a:pt x="4339" y="9357"/>
                    <a:pt x="4138" y="9440"/>
                  </a:cubicBezTo>
                  <a:cubicBezTo>
                    <a:pt x="3937" y="9516"/>
                    <a:pt x="3736" y="9578"/>
                    <a:pt x="3542" y="9634"/>
                  </a:cubicBezTo>
                  <a:cubicBezTo>
                    <a:pt x="3168" y="9731"/>
                    <a:pt x="2794" y="9814"/>
                    <a:pt x="2412" y="9869"/>
                  </a:cubicBezTo>
                  <a:cubicBezTo>
                    <a:pt x="1891" y="9947"/>
                    <a:pt x="1358" y="9988"/>
                    <a:pt x="824" y="9988"/>
                  </a:cubicBezTo>
                  <a:cubicBezTo>
                    <a:pt x="783" y="9988"/>
                    <a:pt x="742" y="9988"/>
                    <a:pt x="700" y="9987"/>
                  </a:cubicBezTo>
                  <a:cubicBezTo>
                    <a:pt x="493" y="9987"/>
                    <a:pt x="333" y="9973"/>
                    <a:pt x="222" y="9967"/>
                  </a:cubicBezTo>
                  <a:lnTo>
                    <a:pt x="98" y="9953"/>
                  </a:lnTo>
                  <a:cubicBezTo>
                    <a:pt x="77" y="9953"/>
                    <a:pt x="1" y="9939"/>
                    <a:pt x="0" y="9939"/>
                  </a:cubicBezTo>
                  <a:lnTo>
                    <a:pt x="0" y="9939"/>
                  </a:lnTo>
                  <a:lnTo>
                    <a:pt x="84" y="10327"/>
                  </a:lnTo>
                  <a:lnTo>
                    <a:pt x="201" y="10334"/>
                  </a:lnTo>
                  <a:cubicBezTo>
                    <a:pt x="319" y="10334"/>
                    <a:pt x="486" y="10341"/>
                    <a:pt x="700" y="10341"/>
                  </a:cubicBezTo>
                  <a:cubicBezTo>
                    <a:pt x="1297" y="10334"/>
                    <a:pt x="1886" y="10278"/>
                    <a:pt x="2468" y="10181"/>
                  </a:cubicBezTo>
                  <a:cubicBezTo>
                    <a:pt x="2856" y="10112"/>
                    <a:pt x="3237" y="10022"/>
                    <a:pt x="3618" y="9904"/>
                  </a:cubicBezTo>
                  <a:cubicBezTo>
                    <a:pt x="3819" y="9842"/>
                    <a:pt x="4020" y="9772"/>
                    <a:pt x="4228" y="9689"/>
                  </a:cubicBezTo>
                  <a:cubicBezTo>
                    <a:pt x="4436" y="9613"/>
                    <a:pt x="4644" y="9516"/>
                    <a:pt x="4845" y="9412"/>
                  </a:cubicBezTo>
                  <a:cubicBezTo>
                    <a:pt x="5053" y="9308"/>
                    <a:pt x="5254" y="9190"/>
                    <a:pt x="5455" y="9066"/>
                  </a:cubicBezTo>
                  <a:cubicBezTo>
                    <a:pt x="5552" y="9003"/>
                    <a:pt x="5649" y="8934"/>
                    <a:pt x="5753" y="8865"/>
                  </a:cubicBezTo>
                  <a:cubicBezTo>
                    <a:pt x="5850" y="8802"/>
                    <a:pt x="5947" y="8726"/>
                    <a:pt x="6037" y="8650"/>
                  </a:cubicBezTo>
                  <a:cubicBezTo>
                    <a:pt x="6425" y="8338"/>
                    <a:pt x="6772" y="7984"/>
                    <a:pt x="7070" y="7589"/>
                  </a:cubicBezTo>
                  <a:cubicBezTo>
                    <a:pt x="7361" y="7194"/>
                    <a:pt x="7610" y="6765"/>
                    <a:pt x="7804" y="6314"/>
                  </a:cubicBezTo>
                  <a:cubicBezTo>
                    <a:pt x="7985" y="5870"/>
                    <a:pt x="8130" y="5413"/>
                    <a:pt x="8227" y="4949"/>
                  </a:cubicBezTo>
                  <a:cubicBezTo>
                    <a:pt x="8317" y="4512"/>
                    <a:pt x="8373" y="4075"/>
                    <a:pt x="8400" y="3625"/>
                  </a:cubicBezTo>
                  <a:cubicBezTo>
                    <a:pt x="8428" y="3209"/>
                    <a:pt x="8428" y="2807"/>
                    <a:pt x="8414" y="2440"/>
                  </a:cubicBezTo>
                  <a:cubicBezTo>
                    <a:pt x="8407" y="2253"/>
                    <a:pt x="8394" y="2079"/>
                    <a:pt x="8380" y="1906"/>
                  </a:cubicBezTo>
                  <a:cubicBezTo>
                    <a:pt x="8373" y="1740"/>
                    <a:pt x="8352" y="1580"/>
                    <a:pt x="8338" y="1435"/>
                  </a:cubicBezTo>
                  <a:cubicBezTo>
                    <a:pt x="8317" y="1289"/>
                    <a:pt x="8303" y="1144"/>
                    <a:pt x="8290" y="1019"/>
                  </a:cubicBezTo>
                  <a:cubicBezTo>
                    <a:pt x="8269" y="894"/>
                    <a:pt x="8248" y="776"/>
                    <a:pt x="8234" y="666"/>
                  </a:cubicBezTo>
                  <a:cubicBezTo>
                    <a:pt x="8227" y="617"/>
                    <a:pt x="8220" y="562"/>
                    <a:pt x="8213" y="520"/>
                  </a:cubicBezTo>
                  <a:cubicBezTo>
                    <a:pt x="8206" y="471"/>
                    <a:pt x="8193" y="423"/>
                    <a:pt x="8186" y="388"/>
                  </a:cubicBezTo>
                  <a:cubicBezTo>
                    <a:pt x="8172" y="305"/>
                    <a:pt x="8158" y="236"/>
                    <a:pt x="8151" y="173"/>
                  </a:cubicBezTo>
                  <a:cubicBezTo>
                    <a:pt x="8130" y="63"/>
                    <a:pt x="8116" y="0"/>
                    <a:pt x="8116" y="0"/>
                  </a:cubicBezTo>
                  <a:close/>
                </a:path>
              </a:pathLst>
            </a:custGeom>
            <a:solidFill>
              <a:srgbClr val="DE2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54"/>
            <p:cNvSpPr/>
            <p:nvPr/>
          </p:nvSpPr>
          <p:spPr>
            <a:xfrm>
              <a:off x="3650773" y="3408275"/>
              <a:ext cx="887" cy="9255"/>
            </a:xfrm>
            <a:custGeom>
              <a:avLst/>
              <a:gdLst/>
              <a:ahLst/>
              <a:cxnLst/>
              <a:rect l="l" t="t" r="r" b="b"/>
              <a:pathLst>
                <a:path w="28" h="292" extrusionOk="0">
                  <a:moveTo>
                    <a:pt x="14" y="0"/>
                  </a:moveTo>
                  <a:cubicBezTo>
                    <a:pt x="0" y="0"/>
                    <a:pt x="28" y="291"/>
                    <a:pt x="28" y="291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DE2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54"/>
            <p:cNvSpPr/>
            <p:nvPr/>
          </p:nvSpPr>
          <p:spPr>
            <a:xfrm>
              <a:off x="3651185" y="3056589"/>
              <a:ext cx="274859" cy="362242"/>
            </a:xfrm>
            <a:custGeom>
              <a:avLst/>
              <a:gdLst/>
              <a:ahLst/>
              <a:cxnLst/>
              <a:rect l="l" t="t" r="r" b="b"/>
              <a:pathLst>
                <a:path w="8672" h="11429" extrusionOk="0">
                  <a:moveTo>
                    <a:pt x="8172" y="0"/>
                  </a:moveTo>
                  <a:cubicBezTo>
                    <a:pt x="8172" y="1"/>
                    <a:pt x="8186" y="63"/>
                    <a:pt x="8207" y="180"/>
                  </a:cubicBezTo>
                  <a:cubicBezTo>
                    <a:pt x="8221" y="243"/>
                    <a:pt x="8242" y="319"/>
                    <a:pt x="8255" y="402"/>
                  </a:cubicBezTo>
                  <a:cubicBezTo>
                    <a:pt x="8269" y="444"/>
                    <a:pt x="8276" y="492"/>
                    <a:pt x="8290" y="541"/>
                  </a:cubicBezTo>
                  <a:cubicBezTo>
                    <a:pt x="8297" y="596"/>
                    <a:pt x="8304" y="645"/>
                    <a:pt x="8318" y="700"/>
                  </a:cubicBezTo>
                  <a:lnTo>
                    <a:pt x="8387" y="1075"/>
                  </a:lnTo>
                  <a:cubicBezTo>
                    <a:pt x="8408" y="1206"/>
                    <a:pt x="8429" y="1352"/>
                    <a:pt x="8456" y="1511"/>
                  </a:cubicBezTo>
                  <a:cubicBezTo>
                    <a:pt x="8477" y="1671"/>
                    <a:pt x="8498" y="1837"/>
                    <a:pt x="8519" y="2010"/>
                  </a:cubicBezTo>
                  <a:cubicBezTo>
                    <a:pt x="8540" y="2190"/>
                    <a:pt x="8553" y="2377"/>
                    <a:pt x="8567" y="2572"/>
                  </a:cubicBezTo>
                  <a:cubicBezTo>
                    <a:pt x="8595" y="2960"/>
                    <a:pt x="8609" y="3382"/>
                    <a:pt x="8595" y="3826"/>
                  </a:cubicBezTo>
                  <a:cubicBezTo>
                    <a:pt x="8581" y="4290"/>
                    <a:pt x="8533" y="4755"/>
                    <a:pt x="8449" y="5219"/>
                  </a:cubicBezTo>
                  <a:cubicBezTo>
                    <a:pt x="8359" y="5704"/>
                    <a:pt x="8228" y="6189"/>
                    <a:pt x="8047" y="6654"/>
                  </a:cubicBezTo>
                  <a:cubicBezTo>
                    <a:pt x="7860" y="7125"/>
                    <a:pt x="7618" y="7576"/>
                    <a:pt x="7327" y="7998"/>
                  </a:cubicBezTo>
                  <a:cubicBezTo>
                    <a:pt x="7029" y="8414"/>
                    <a:pt x="6689" y="8788"/>
                    <a:pt x="6308" y="9121"/>
                  </a:cubicBezTo>
                  <a:cubicBezTo>
                    <a:pt x="6211" y="9211"/>
                    <a:pt x="6114" y="9280"/>
                    <a:pt x="6017" y="9364"/>
                  </a:cubicBezTo>
                  <a:cubicBezTo>
                    <a:pt x="5920" y="9440"/>
                    <a:pt x="5823" y="9509"/>
                    <a:pt x="5719" y="9578"/>
                  </a:cubicBezTo>
                  <a:cubicBezTo>
                    <a:pt x="5518" y="9717"/>
                    <a:pt x="5317" y="9842"/>
                    <a:pt x="5102" y="9960"/>
                  </a:cubicBezTo>
                  <a:cubicBezTo>
                    <a:pt x="4700" y="10181"/>
                    <a:pt x="4284" y="10369"/>
                    <a:pt x="3854" y="10521"/>
                  </a:cubicBezTo>
                  <a:cubicBezTo>
                    <a:pt x="3473" y="10653"/>
                    <a:pt x="3078" y="10764"/>
                    <a:pt x="2683" y="10854"/>
                  </a:cubicBezTo>
                  <a:cubicBezTo>
                    <a:pt x="2087" y="10985"/>
                    <a:pt x="1477" y="11076"/>
                    <a:pt x="867" y="11110"/>
                  </a:cubicBezTo>
                  <a:cubicBezTo>
                    <a:pt x="652" y="11117"/>
                    <a:pt x="479" y="11124"/>
                    <a:pt x="361" y="11124"/>
                  </a:cubicBezTo>
                  <a:lnTo>
                    <a:pt x="230" y="11124"/>
                  </a:lnTo>
                  <a:cubicBezTo>
                    <a:pt x="202" y="11124"/>
                    <a:pt x="49" y="11110"/>
                    <a:pt x="1" y="11103"/>
                  </a:cubicBezTo>
                  <a:lnTo>
                    <a:pt x="1" y="11103"/>
                  </a:lnTo>
                  <a:lnTo>
                    <a:pt x="15" y="11394"/>
                  </a:lnTo>
                  <a:lnTo>
                    <a:pt x="15" y="11429"/>
                  </a:lnTo>
                  <a:lnTo>
                    <a:pt x="361" y="11429"/>
                  </a:lnTo>
                  <a:cubicBezTo>
                    <a:pt x="479" y="11429"/>
                    <a:pt x="659" y="11422"/>
                    <a:pt x="888" y="11408"/>
                  </a:cubicBezTo>
                  <a:cubicBezTo>
                    <a:pt x="1512" y="11360"/>
                    <a:pt x="2129" y="11263"/>
                    <a:pt x="2732" y="11110"/>
                  </a:cubicBezTo>
                  <a:cubicBezTo>
                    <a:pt x="3141" y="11013"/>
                    <a:pt x="3543" y="10888"/>
                    <a:pt x="3931" y="10743"/>
                  </a:cubicBezTo>
                  <a:cubicBezTo>
                    <a:pt x="4367" y="10577"/>
                    <a:pt x="4797" y="10382"/>
                    <a:pt x="5199" y="10147"/>
                  </a:cubicBezTo>
                  <a:cubicBezTo>
                    <a:pt x="5414" y="10022"/>
                    <a:pt x="5622" y="9890"/>
                    <a:pt x="5823" y="9745"/>
                  </a:cubicBezTo>
                  <a:cubicBezTo>
                    <a:pt x="5927" y="9676"/>
                    <a:pt x="6024" y="9592"/>
                    <a:pt x="6128" y="9516"/>
                  </a:cubicBezTo>
                  <a:cubicBezTo>
                    <a:pt x="6225" y="9440"/>
                    <a:pt x="6329" y="9357"/>
                    <a:pt x="6419" y="9267"/>
                  </a:cubicBezTo>
                  <a:cubicBezTo>
                    <a:pt x="6807" y="8920"/>
                    <a:pt x="7153" y="8525"/>
                    <a:pt x="7445" y="8095"/>
                  </a:cubicBezTo>
                  <a:cubicBezTo>
                    <a:pt x="7736" y="7659"/>
                    <a:pt x="7971" y="7194"/>
                    <a:pt x="8158" y="6709"/>
                  </a:cubicBezTo>
                  <a:cubicBezTo>
                    <a:pt x="8332" y="6231"/>
                    <a:pt x="8456" y="5739"/>
                    <a:pt x="8540" y="5240"/>
                  </a:cubicBezTo>
                  <a:cubicBezTo>
                    <a:pt x="8616" y="4776"/>
                    <a:pt x="8657" y="4304"/>
                    <a:pt x="8664" y="3833"/>
                  </a:cubicBezTo>
                  <a:cubicBezTo>
                    <a:pt x="8671" y="3375"/>
                    <a:pt x="8650" y="2953"/>
                    <a:pt x="8616" y="2565"/>
                  </a:cubicBezTo>
                  <a:cubicBezTo>
                    <a:pt x="8595" y="2371"/>
                    <a:pt x="8574" y="2183"/>
                    <a:pt x="8553" y="2010"/>
                  </a:cubicBezTo>
                  <a:cubicBezTo>
                    <a:pt x="8533" y="1830"/>
                    <a:pt x="8505" y="1664"/>
                    <a:pt x="8484" y="1504"/>
                  </a:cubicBezTo>
                  <a:cubicBezTo>
                    <a:pt x="8456" y="1352"/>
                    <a:pt x="8429" y="1206"/>
                    <a:pt x="8408" y="1068"/>
                  </a:cubicBezTo>
                  <a:cubicBezTo>
                    <a:pt x="8380" y="936"/>
                    <a:pt x="8352" y="811"/>
                    <a:pt x="8332" y="700"/>
                  </a:cubicBezTo>
                  <a:cubicBezTo>
                    <a:pt x="8318" y="645"/>
                    <a:pt x="8311" y="589"/>
                    <a:pt x="8297" y="541"/>
                  </a:cubicBezTo>
                  <a:cubicBezTo>
                    <a:pt x="8290" y="492"/>
                    <a:pt x="8276" y="444"/>
                    <a:pt x="8262" y="402"/>
                  </a:cubicBezTo>
                  <a:cubicBezTo>
                    <a:pt x="8242" y="312"/>
                    <a:pt x="8228" y="243"/>
                    <a:pt x="8214" y="180"/>
                  </a:cubicBezTo>
                  <a:lnTo>
                    <a:pt x="8172" y="0"/>
                  </a:lnTo>
                  <a:close/>
                </a:path>
              </a:pathLst>
            </a:custGeom>
            <a:solidFill>
              <a:srgbClr val="DE27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54"/>
            <p:cNvSpPr/>
            <p:nvPr/>
          </p:nvSpPr>
          <p:spPr>
            <a:xfrm>
              <a:off x="4760495" y="3175191"/>
              <a:ext cx="170297" cy="173594"/>
            </a:xfrm>
            <a:custGeom>
              <a:avLst/>
              <a:gdLst/>
              <a:ahLst/>
              <a:cxnLst/>
              <a:rect l="l" t="t" r="r" b="b"/>
              <a:pathLst>
                <a:path w="5373" h="5477" extrusionOk="0">
                  <a:moveTo>
                    <a:pt x="2683" y="1"/>
                  </a:moveTo>
                  <a:cubicBezTo>
                    <a:pt x="1200" y="1"/>
                    <a:pt x="1" y="1228"/>
                    <a:pt x="1" y="2738"/>
                  </a:cubicBezTo>
                  <a:cubicBezTo>
                    <a:pt x="1" y="4249"/>
                    <a:pt x="1200" y="5476"/>
                    <a:pt x="2683" y="5476"/>
                  </a:cubicBezTo>
                  <a:cubicBezTo>
                    <a:pt x="4166" y="5476"/>
                    <a:pt x="5372" y="4249"/>
                    <a:pt x="5372" y="2738"/>
                  </a:cubicBezTo>
                  <a:cubicBezTo>
                    <a:pt x="5372" y="1228"/>
                    <a:pt x="4166" y="1"/>
                    <a:pt x="2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8" name="Google Shape;3238;p54"/>
            <p:cNvSpPr/>
            <p:nvPr/>
          </p:nvSpPr>
          <p:spPr>
            <a:xfrm>
              <a:off x="4593116" y="3470429"/>
              <a:ext cx="155781" cy="159077"/>
            </a:xfrm>
            <a:custGeom>
              <a:avLst/>
              <a:gdLst/>
              <a:ahLst/>
              <a:cxnLst/>
              <a:rect l="l" t="t" r="r" b="b"/>
              <a:pathLst>
                <a:path w="4915" h="5019" extrusionOk="0">
                  <a:moveTo>
                    <a:pt x="2461" y="1"/>
                  </a:moveTo>
                  <a:cubicBezTo>
                    <a:pt x="1103" y="1"/>
                    <a:pt x="1" y="1130"/>
                    <a:pt x="1" y="2510"/>
                  </a:cubicBezTo>
                  <a:cubicBezTo>
                    <a:pt x="1" y="3889"/>
                    <a:pt x="1103" y="5019"/>
                    <a:pt x="2461" y="5019"/>
                  </a:cubicBezTo>
                  <a:cubicBezTo>
                    <a:pt x="3813" y="5019"/>
                    <a:pt x="4915" y="3896"/>
                    <a:pt x="4915" y="2510"/>
                  </a:cubicBezTo>
                  <a:cubicBezTo>
                    <a:pt x="4915" y="1123"/>
                    <a:pt x="3813" y="1"/>
                    <a:pt x="24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9" name="Google Shape;3239;p54"/>
            <p:cNvSpPr/>
            <p:nvPr/>
          </p:nvSpPr>
          <p:spPr>
            <a:xfrm>
              <a:off x="4039127" y="3237598"/>
              <a:ext cx="121519" cy="104055"/>
            </a:xfrm>
            <a:custGeom>
              <a:avLst/>
              <a:gdLst/>
              <a:ahLst/>
              <a:cxnLst/>
              <a:rect l="l" t="t" r="r" b="b"/>
              <a:pathLst>
                <a:path w="3834" h="3283" extrusionOk="0">
                  <a:moveTo>
                    <a:pt x="2184" y="0"/>
                  </a:moveTo>
                  <a:cubicBezTo>
                    <a:pt x="735" y="0"/>
                    <a:pt x="1" y="1747"/>
                    <a:pt x="1012" y="2786"/>
                  </a:cubicBezTo>
                  <a:cubicBezTo>
                    <a:pt x="1348" y="3129"/>
                    <a:pt x="1765" y="3283"/>
                    <a:pt x="2174" y="3283"/>
                  </a:cubicBezTo>
                  <a:cubicBezTo>
                    <a:pt x="3007" y="3283"/>
                    <a:pt x="3808" y="2646"/>
                    <a:pt x="3826" y="1670"/>
                  </a:cubicBezTo>
                  <a:cubicBezTo>
                    <a:pt x="3833" y="756"/>
                    <a:pt x="3099" y="7"/>
                    <a:pt x="21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54"/>
            <p:cNvSpPr/>
            <p:nvPr/>
          </p:nvSpPr>
          <p:spPr>
            <a:xfrm>
              <a:off x="4070980" y="3593025"/>
              <a:ext cx="187413" cy="191343"/>
            </a:xfrm>
            <a:custGeom>
              <a:avLst/>
              <a:gdLst/>
              <a:ahLst/>
              <a:cxnLst/>
              <a:rect l="l" t="t" r="r" b="b"/>
              <a:pathLst>
                <a:path w="5913" h="6037" extrusionOk="0">
                  <a:moveTo>
                    <a:pt x="2953" y="0"/>
                  </a:moveTo>
                  <a:cubicBezTo>
                    <a:pt x="1324" y="0"/>
                    <a:pt x="1" y="1352"/>
                    <a:pt x="1" y="3022"/>
                  </a:cubicBezTo>
                  <a:cubicBezTo>
                    <a:pt x="1" y="4685"/>
                    <a:pt x="1324" y="6037"/>
                    <a:pt x="2953" y="6037"/>
                  </a:cubicBezTo>
                  <a:cubicBezTo>
                    <a:pt x="4589" y="6037"/>
                    <a:pt x="5912" y="4685"/>
                    <a:pt x="5912" y="3022"/>
                  </a:cubicBezTo>
                  <a:cubicBezTo>
                    <a:pt x="5912" y="1352"/>
                    <a:pt x="4589" y="0"/>
                    <a:pt x="29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54"/>
            <p:cNvSpPr/>
            <p:nvPr/>
          </p:nvSpPr>
          <p:spPr>
            <a:xfrm>
              <a:off x="4400254" y="3261972"/>
              <a:ext cx="118222" cy="101202"/>
            </a:xfrm>
            <a:custGeom>
              <a:avLst/>
              <a:gdLst/>
              <a:ahLst/>
              <a:cxnLst/>
              <a:rect l="l" t="t" r="r" b="b"/>
              <a:pathLst>
                <a:path w="3730" h="3193" extrusionOk="0">
                  <a:moveTo>
                    <a:pt x="2128" y="0"/>
                  </a:moveTo>
                  <a:cubicBezTo>
                    <a:pt x="714" y="0"/>
                    <a:pt x="1" y="1705"/>
                    <a:pt x="985" y="2710"/>
                  </a:cubicBezTo>
                  <a:cubicBezTo>
                    <a:pt x="1311" y="3043"/>
                    <a:pt x="1715" y="3193"/>
                    <a:pt x="2112" y="3193"/>
                  </a:cubicBezTo>
                  <a:cubicBezTo>
                    <a:pt x="2920" y="3193"/>
                    <a:pt x="3697" y="2573"/>
                    <a:pt x="3715" y="1629"/>
                  </a:cubicBezTo>
                  <a:cubicBezTo>
                    <a:pt x="3729" y="735"/>
                    <a:pt x="3015" y="7"/>
                    <a:pt x="21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54"/>
            <p:cNvSpPr/>
            <p:nvPr/>
          </p:nvSpPr>
          <p:spPr>
            <a:xfrm>
              <a:off x="4204540" y="3426278"/>
              <a:ext cx="82185" cy="70173"/>
            </a:xfrm>
            <a:custGeom>
              <a:avLst/>
              <a:gdLst/>
              <a:ahLst/>
              <a:cxnLst/>
              <a:rect l="l" t="t" r="r" b="b"/>
              <a:pathLst>
                <a:path w="2593" h="2214" extrusionOk="0">
                  <a:moveTo>
                    <a:pt x="1477" y="1"/>
                  </a:moveTo>
                  <a:cubicBezTo>
                    <a:pt x="499" y="1"/>
                    <a:pt x="0" y="1186"/>
                    <a:pt x="687" y="1879"/>
                  </a:cubicBezTo>
                  <a:cubicBezTo>
                    <a:pt x="915" y="2110"/>
                    <a:pt x="1197" y="2213"/>
                    <a:pt x="1473" y="2213"/>
                  </a:cubicBezTo>
                  <a:cubicBezTo>
                    <a:pt x="2034" y="2213"/>
                    <a:pt x="2572" y="1785"/>
                    <a:pt x="2586" y="1130"/>
                  </a:cubicBezTo>
                  <a:cubicBezTo>
                    <a:pt x="2592" y="513"/>
                    <a:pt x="2093" y="8"/>
                    <a:pt x="14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54"/>
            <p:cNvSpPr/>
            <p:nvPr/>
          </p:nvSpPr>
          <p:spPr>
            <a:xfrm>
              <a:off x="4960012" y="3688775"/>
              <a:ext cx="89158" cy="76226"/>
            </a:xfrm>
            <a:custGeom>
              <a:avLst/>
              <a:gdLst/>
              <a:ahLst/>
              <a:cxnLst/>
              <a:rect l="l" t="t" r="r" b="b"/>
              <a:pathLst>
                <a:path w="2813" h="2405" extrusionOk="0">
                  <a:moveTo>
                    <a:pt x="1598" y="1"/>
                  </a:moveTo>
                  <a:cubicBezTo>
                    <a:pt x="537" y="1"/>
                    <a:pt x="1" y="1285"/>
                    <a:pt x="748" y="2045"/>
                  </a:cubicBezTo>
                  <a:cubicBezTo>
                    <a:pt x="993" y="2293"/>
                    <a:pt x="1297" y="2405"/>
                    <a:pt x="1595" y="2405"/>
                  </a:cubicBezTo>
                  <a:cubicBezTo>
                    <a:pt x="2205" y="2405"/>
                    <a:pt x="2792" y="1938"/>
                    <a:pt x="2806" y="1221"/>
                  </a:cubicBezTo>
                  <a:cubicBezTo>
                    <a:pt x="2813" y="548"/>
                    <a:pt x="2279" y="1"/>
                    <a:pt x="1607" y="1"/>
                  </a:cubicBezTo>
                  <a:cubicBezTo>
                    <a:pt x="1604" y="1"/>
                    <a:pt x="1601" y="1"/>
                    <a:pt x="1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54"/>
            <p:cNvSpPr/>
            <p:nvPr/>
          </p:nvSpPr>
          <p:spPr>
            <a:xfrm>
              <a:off x="3565958" y="3655178"/>
              <a:ext cx="167445" cy="170487"/>
            </a:xfrm>
            <a:custGeom>
              <a:avLst/>
              <a:gdLst/>
              <a:ahLst/>
              <a:cxnLst/>
              <a:rect l="l" t="t" r="r" b="b"/>
              <a:pathLst>
                <a:path w="5283" h="5379" extrusionOk="0">
                  <a:moveTo>
                    <a:pt x="2641" y="0"/>
                  </a:moveTo>
                  <a:cubicBezTo>
                    <a:pt x="1186" y="0"/>
                    <a:pt x="1" y="1206"/>
                    <a:pt x="1" y="2690"/>
                  </a:cubicBezTo>
                  <a:cubicBezTo>
                    <a:pt x="1" y="4180"/>
                    <a:pt x="1186" y="5379"/>
                    <a:pt x="2641" y="5379"/>
                  </a:cubicBezTo>
                  <a:cubicBezTo>
                    <a:pt x="4097" y="5379"/>
                    <a:pt x="5282" y="4180"/>
                    <a:pt x="5282" y="2690"/>
                  </a:cubicBezTo>
                  <a:cubicBezTo>
                    <a:pt x="5282" y="1206"/>
                    <a:pt x="4097" y="0"/>
                    <a:pt x="26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54"/>
            <p:cNvSpPr/>
            <p:nvPr/>
          </p:nvSpPr>
          <p:spPr>
            <a:xfrm>
              <a:off x="3819895" y="3497686"/>
              <a:ext cx="46180" cy="47257"/>
            </a:xfrm>
            <a:custGeom>
              <a:avLst/>
              <a:gdLst/>
              <a:ahLst/>
              <a:cxnLst/>
              <a:rect l="l" t="t" r="r" b="b"/>
              <a:pathLst>
                <a:path w="1457" h="1491" extrusionOk="0">
                  <a:moveTo>
                    <a:pt x="728" y="0"/>
                  </a:moveTo>
                  <a:cubicBezTo>
                    <a:pt x="326" y="0"/>
                    <a:pt x="1" y="333"/>
                    <a:pt x="1" y="742"/>
                  </a:cubicBezTo>
                  <a:cubicBezTo>
                    <a:pt x="1" y="1158"/>
                    <a:pt x="326" y="1490"/>
                    <a:pt x="728" y="1490"/>
                  </a:cubicBezTo>
                  <a:cubicBezTo>
                    <a:pt x="1130" y="1490"/>
                    <a:pt x="1456" y="1158"/>
                    <a:pt x="1456" y="742"/>
                  </a:cubicBezTo>
                  <a:cubicBezTo>
                    <a:pt x="1456" y="333"/>
                    <a:pt x="1130" y="0"/>
                    <a:pt x="7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54"/>
            <p:cNvSpPr/>
            <p:nvPr/>
          </p:nvSpPr>
          <p:spPr>
            <a:xfrm>
              <a:off x="3343684" y="3096112"/>
              <a:ext cx="60854" cy="52075"/>
            </a:xfrm>
            <a:custGeom>
              <a:avLst/>
              <a:gdLst/>
              <a:ahLst/>
              <a:cxnLst/>
              <a:rect l="l" t="t" r="r" b="b"/>
              <a:pathLst>
                <a:path w="1920" h="1643" extrusionOk="0">
                  <a:moveTo>
                    <a:pt x="1095" y="1"/>
                  </a:moveTo>
                  <a:cubicBezTo>
                    <a:pt x="367" y="1"/>
                    <a:pt x="0" y="881"/>
                    <a:pt x="513" y="1394"/>
                  </a:cubicBezTo>
                  <a:cubicBezTo>
                    <a:pt x="680" y="1566"/>
                    <a:pt x="888" y="1643"/>
                    <a:pt x="1093" y="1643"/>
                  </a:cubicBezTo>
                  <a:cubicBezTo>
                    <a:pt x="1506" y="1643"/>
                    <a:pt x="1904" y="1327"/>
                    <a:pt x="1913" y="839"/>
                  </a:cubicBezTo>
                  <a:cubicBezTo>
                    <a:pt x="1920" y="382"/>
                    <a:pt x="1552" y="8"/>
                    <a:pt x="10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54"/>
            <p:cNvSpPr/>
            <p:nvPr/>
          </p:nvSpPr>
          <p:spPr>
            <a:xfrm>
              <a:off x="3295350" y="3566211"/>
              <a:ext cx="1842145" cy="59333"/>
            </a:xfrm>
            <a:custGeom>
              <a:avLst/>
              <a:gdLst/>
              <a:ahLst/>
              <a:cxnLst/>
              <a:rect l="l" t="t" r="r" b="b"/>
              <a:pathLst>
                <a:path w="58121" h="1872" extrusionOk="0">
                  <a:moveTo>
                    <a:pt x="0" y="0"/>
                  </a:moveTo>
                  <a:lnTo>
                    <a:pt x="0" y="1872"/>
                  </a:lnTo>
                  <a:lnTo>
                    <a:pt x="58121" y="1872"/>
                  </a:lnTo>
                  <a:lnTo>
                    <a:pt x="5812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54"/>
            <p:cNvSpPr/>
            <p:nvPr/>
          </p:nvSpPr>
          <p:spPr>
            <a:xfrm>
              <a:off x="3295350" y="3647698"/>
              <a:ext cx="1842145" cy="96258"/>
            </a:xfrm>
            <a:custGeom>
              <a:avLst/>
              <a:gdLst/>
              <a:ahLst/>
              <a:cxnLst/>
              <a:rect l="l" t="t" r="r" b="b"/>
              <a:pathLst>
                <a:path w="58121" h="3037" extrusionOk="0">
                  <a:moveTo>
                    <a:pt x="0" y="1"/>
                  </a:moveTo>
                  <a:lnTo>
                    <a:pt x="0" y="3036"/>
                  </a:lnTo>
                  <a:lnTo>
                    <a:pt x="58121" y="3036"/>
                  </a:lnTo>
                  <a:lnTo>
                    <a:pt x="5812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54"/>
            <p:cNvSpPr/>
            <p:nvPr/>
          </p:nvSpPr>
          <p:spPr>
            <a:xfrm>
              <a:off x="3405172" y="3475722"/>
              <a:ext cx="127889" cy="90743"/>
            </a:xfrm>
            <a:custGeom>
              <a:avLst/>
              <a:gdLst/>
              <a:ahLst/>
              <a:cxnLst/>
              <a:rect l="l" t="t" r="r" b="b"/>
              <a:pathLst>
                <a:path w="4035" h="2863" extrusionOk="0">
                  <a:moveTo>
                    <a:pt x="3764" y="0"/>
                  </a:moveTo>
                  <a:cubicBezTo>
                    <a:pt x="3397" y="1851"/>
                    <a:pt x="1" y="2855"/>
                    <a:pt x="1" y="2855"/>
                  </a:cubicBezTo>
                  <a:lnTo>
                    <a:pt x="1581" y="2862"/>
                  </a:lnTo>
                  <a:cubicBezTo>
                    <a:pt x="3639" y="2301"/>
                    <a:pt x="4034" y="229"/>
                    <a:pt x="4034" y="229"/>
                  </a:cubicBezTo>
                  <a:lnTo>
                    <a:pt x="376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54"/>
            <p:cNvSpPr/>
            <p:nvPr/>
          </p:nvSpPr>
          <p:spPr>
            <a:xfrm>
              <a:off x="3522251" y="3495246"/>
              <a:ext cx="329311" cy="152485"/>
            </a:xfrm>
            <a:custGeom>
              <a:avLst/>
              <a:gdLst/>
              <a:ahLst/>
              <a:cxnLst/>
              <a:rect l="l" t="t" r="r" b="b"/>
              <a:pathLst>
                <a:path w="10390" h="4811" extrusionOk="0">
                  <a:moveTo>
                    <a:pt x="1220" y="1"/>
                  </a:moveTo>
                  <a:lnTo>
                    <a:pt x="1220" y="1"/>
                  </a:lnTo>
                  <a:cubicBezTo>
                    <a:pt x="1220" y="1"/>
                    <a:pt x="1" y="4083"/>
                    <a:pt x="6855" y="4811"/>
                  </a:cubicBezTo>
                  <a:lnTo>
                    <a:pt x="10390" y="4811"/>
                  </a:lnTo>
                  <a:cubicBezTo>
                    <a:pt x="10390" y="4811"/>
                    <a:pt x="1096" y="3931"/>
                    <a:pt x="1900" y="77"/>
                  </a:cubicBezTo>
                  <a:lnTo>
                    <a:pt x="122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54"/>
            <p:cNvSpPr/>
            <p:nvPr/>
          </p:nvSpPr>
          <p:spPr>
            <a:xfrm>
              <a:off x="3295350" y="3666800"/>
              <a:ext cx="1842217" cy="41125"/>
            </a:xfrm>
            <a:custGeom>
              <a:avLst/>
              <a:gdLst/>
              <a:ahLst/>
              <a:cxnLst/>
              <a:rect l="l" t="t" r="r" b="b"/>
              <a:pathLst>
                <a:path w="55501" h="1297" extrusionOk="0">
                  <a:moveTo>
                    <a:pt x="0" y="1"/>
                  </a:moveTo>
                  <a:lnTo>
                    <a:pt x="0" y="1297"/>
                  </a:lnTo>
                  <a:lnTo>
                    <a:pt x="55501" y="1297"/>
                  </a:lnTo>
                  <a:lnTo>
                    <a:pt x="5550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54"/>
            <p:cNvSpPr/>
            <p:nvPr/>
          </p:nvSpPr>
          <p:spPr>
            <a:xfrm>
              <a:off x="3609177" y="3571475"/>
              <a:ext cx="1528295" cy="21576"/>
            </a:xfrm>
            <a:custGeom>
              <a:avLst/>
              <a:gdLst/>
              <a:ahLst/>
              <a:cxnLst/>
              <a:rect l="l" t="t" r="r" b="b"/>
              <a:pathLst>
                <a:path w="42562" h="681" extrusionOk="0">
                  <a:moveTo>
                    <a:pt x="1" y="1"/>
                  </a:moveTo>
                  <a:lnTo>
                    <a:pt x="1" y="680"/>
                  </a:lnTo>
                  <a:lnTo>
                    <a:pt x="42562" y="680"/>
                  </a:lnTo>
                  <a:lnTo>
                    <a:pt x="4256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54"/>
            <p:cNvSpPr/>
            <p:nvPr/>
          </p:nvSpPr>
          <p:spPr>
            <a:xfrm>
              <a:off x="3387613" y="2821983"/>
              <a:ext cx="129411" cy="41996"/>
            </a:xfrm>
            <a:custGeom>
              <a:avLst/>
              <a:gdLst/>
              <a:ahLst/>
              <a:cxnLst/>
              <a:rect l="l" t="t" r="r" b="b"/>
              <a:pathLst>
                <a:path w="4083" h="1325" extrusionOk="0">
                  <a:moveTo>
                    <a:pt x="2045" y="0"/>
                  </a:moveTo>
                  <a:cubicBezTo>
                    <a:pt x="915" y="0"/>
                    <a:pt x="0" y="298"/>
                    <a:pt x="0" y="666"/>
                  </a:cubicBezTo>
                  <a:cubicBezTo>
                    <a:pt x="0" y="1026"/>
                    <a:pt x="915" y="1324"/>
                    <a:pt x="2045" y="1324"/>
                  </a:cubicBezTo>
                  <a:cubicBezTo>
                    <a:pt x="3167" y="1324"/>
                    <a:pt x="4082" y="1026"/>
                    <a:pt x="4082" y="666"/>
                  </a:cubicBezTo>
                  <a:cubicBezTo>
                    <a:pt x="4082" y="298"/>
                    <a:pt x="3167" y="0"/>
                    <a:pt x="20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54"/>
            <p:cNvSpPr/>
            <p:nvPr/>
          </p:nvSpPr>
          <p:spPr>
            <a:xfrm>
              <a:off x="3733781" y="2879763"/>
              <a:ext cx="85925" cy="32741"/>
            </a:xfrm>
            <a:custGeom>
              <a:avLst/>
              <a:gdLst/>
              <a:ahLst/>
              <a:cxnLst/>
              <a:rect l="l" t="t" r="r" b="b"/>
              <a:pathLst>
                <a:path w="2711" h="1033" extrusionOk="0">
                  <a:moveTo>
                    <a:pt x="1359" y="0"/>
                  </a:moveTo>
                  <a:cubicBezTo>
                    <a:pt x="611" y="0"/>
                    <a:pt x="1" y="222"/>
                    <a:pt x="1" y="513"/>
                  </a:cubicBezTo>
                  <a:cubicBezTo>
                    <a:pt x="1" y="804"/>
                    <a:pt x="604" y="1033"/>
                    <a:pt x="1359" y="1033"/>
                  </a:cubicBezTo>
                  <a:cubicBezTo>
                    <a:pt x="2108" y="1033"/>
                    <a:pt x="2711" y="797"/>
                    <a:pt x="2711" y="513"/>
                  </a:cubicBezTo>
                  <a:cubicBezTo>
                    <a:pt x="2711" y="229"/>
                    <a:pt x="2108" y="0"/>
                    <a:pt x="1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54"/>
            <p:cNvSpPr/>
            <p:nvPr/>
          </p:nvSpPr>
          <p:spPr>
            <a:xfrm>
              <a:off x="3876121" y="2843060"/>
              <a:ext cx="99998" cy="36735"/>
            </a:xfrm>
            <a:custGeom>
              <a:avLst/>
              <a:gdLst/>
              <a:ahLst/>
              <a:cxnLst/>
              <a:rect l="l" t="t" r="r" b="b"/>
              <a:pathLst>
                <a:path w="3155" h="1159" extrusionOk="0">
                  <a:moveTo>
                    <a:pt x="1581" y="1"/>
                  </a:moveTo>
                  <a:cubicBezTo>
                    <a:pt x="708" y="1"/>
                    <a:pt x="1" y="257"/>
                    <a:pt x="1" y="576"/>
                  </a:cubicBezTo>
                  <a:cubicBezTo>
                    <a:pt x="1" y="895"/>
                    <a:pt x="708" y="1158"/>
                    <a:pt x="1581" y="1158"/>
                  </a:cubicBezTo>
                  <a:cubicBezTo>
                    <a:pt x="2448" y="1158"/>
                    <a:pt x="3154" y="895"/>
                    <a:pt x="3154" y="576"/>
                  </a:cubicBezTo>
                  <a:cubicBezTo>
                    <a:pt x="3154" y="257"/>
                    <a:pt x="2448" y="1"/>
                    <a:pt x="15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54"/>
            <p:cNvSpPr/>
            <p:nvPr/>
          </p:nvSpPr>
          <p:spPr>
            <a:xfrm>
              <a:off x="3761926" y="2983659"/>
              <a:ext cx="57780" cy="25514"/>
            </a:xfrm>
            <a:custGeom>
              <a:avLst/>
              <a:gdLst/>
              <a:ahLst/>
              <a:cxnLst/>
              <a:rect l="l" t="t" r="r" b="b"/>
              <a:pathLst>
                <a:path w="1823" h="805" extrusionOk="0">
                  <a:moveTo>
                    <a:pt x="915" y="0"/>
                  </a:moveTo>
                  <a:cubicBezTo>
                    <a:pt x="409" y="0"/>
                    <a:pt x="0" y="180"/>
                    <a:pt x="0" y="402"/>
                  </a:cubicBezTo>
                  <a:cubicBezTo>
                    <a:pt x="0" y="624"/>
                    <a:pt x="409" y="804"/>
                    <a:pt x="915" y="804"/>
                  </a:cubicBezTo>
                  <a:cubicBezTo>
                    <a:pt x="1414" y="804"/>
                    <a:pt x="1823" y="624"/>
                    <a:pt x="1823" y="402"/>
                  </a:cubicBezTo>
                  <a:cubicBezTo>
                    <a:pt x="1823" y="180"/>
                    <a:pt x="1414" y="0"/>
                    <a:pt x="9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54"/>
            <p:cNvSpPr/>
            <p:nvPr/>
          </p:nvSpPr>
          <p:spPr>
            <a:xfrm>
              <a:off x="4204540" y="2843060"/>
              <a:ext cx="144783" cy="52962"/>
            </a:xfrm>
            <a:custGeom>
              <a:avLst/>
              <a:gdLst/>
              <a:ahLst/>
              <a:cxnLst/>
              <a:rect l="l" t="t" r="r" b="b"/>
              <a:pathLst>
                <a:path w="4568" h="1671" extrusionOk="0">
                  <a:moveTo>
                    <a:pt x="2281" y="1"/>
                  </a:moveTo>
                  <a:cubicBezTo>
                    <a:pt x="1019" y="1"/>
                    <a:pt x="0" y="375"/>
                    <a:pt x="0" y="839"/>
                  </a:cubicBezTo>
                  <a:cubicBezTo>
                    <a:pt x="0" y="1297"/>
                    <a:pt x="1019" y="1671"/>
                    <a:pt x="2281" y="1671"/>
                  </a:cubicBezTo>
                  <a:cubicBezTo>
                    <a:pt x="3549" y="1671"/>
                    <a:pt x="4568" y="1297"/>
                    <a:pt x="4568" y="839"/>
                  </a:cubicBezTo>
                  <a:cubicBezTo>
                    <a:pt x="4568" y="375"/>
                    <a:pt x="3542" y="1"/>
                    <a:pt x="22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54"/>
            <p:cNvSpPr/>
            <p:nvPr/>
          </p:nvSpPr>
          <p:spPr>
            <a:xfrm>
              <a:off x="4231322" y="2983659"/>
              <a:ext cx="78255" cy="25514"/>
            </a:xfrm>
            <a:custGeom>
              <a:avLst/>
              <a:gdLst/>
              <a:ahLst/>
              <a:cxnLst/>
              <a:rect l="l" t="t" r="r" b="b"/>
              <a:pathLst>
                <a:path w="2469" h="805" extrusionOk="0">
                  <a:moveTo>
                    <a:pt x="1235" y="0"/>
                  </a:moveTo>
                  <a:cubicBezTo>
                    <a:pt x="555" y="0"/>
                    <a:pt x="1" y="180"/>
                    <a:pt x="1" y="402"/>
                  </a:cubicBezTo>
                  <a:cubicBezTo>
                    <a:pt x="1" y="624"/>
                    <a:pt x="555" y="804"/>
                    <a:pt x="1235" y="804"/>
                  </a:cubicBezTo>
                  <a:cubicBezTo>
                    <a:pt x="1921" y="804"/>
                    <a:pt x="2468" y="624"/>
                    <a:pt x="2468" y="402"/>
                  </a:cubicBezTo>
                  <a:cubicBezTo>
                    <a:pt x="2468" y="180"/>
                    <a:pt x="1914" y="0"/>
                    <a:pt x="1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54"/>
            <p:cNvSpPr/>
            <p:nvPr/>
          </p:nvSpPr>
          <p:spPr>
            <a:xfrm>
              <a:off x="4706456" y="2843060"/>
              <a:ext cx="163483" cy="52962"/>
            </a:xfrm>
            <a:custGeom>
              <a:avLst/>
              <a:gdLst/>
              <a:ahLst/>
              <a:cxnLst/>
              <a:rect l="l" t="t" r="r" b="b"/>
              <a:pathLst>
                <a:path w="5158" h="1671" extrusionOk="0">
                  <a:moveTo>
                    <a:pt x="2579" y="1"/>
                  </a:moveTo>
                  <a:cubicBezTo>
                    <a:pt x="1151" y="1"/>
                    <a:pt x="1" y="375"/>
                    <a:pt x="1" y="839"/>
                  </a:cubicBezTo>
                  <a:cubicBezTo>
                    <a:pt x="1" y="1297"/>
                    <a:pt x="1151" y="1671"/>
                    <a:pt x="2579" y="1671"/>
                  </a:cubicBezTo>
                  <a:cubicBezTo>
                    <a:pt x="4000" y="1671"/>
                    <a:pt x="5157" y="1297"/>
                    <a:pt x="5157" y="839"/>
                  </a:cubicBezTo>
                  <a:cubicBezTo>
                    <a:pt x="5157" y="375"/>
                    <a:pt x="4000" y="1"/>
                    <a:pt x="25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54"/>
            <p:cNvSpPr/>
            <p:nvPr/>
          </p:nvSpPr>
          <p:spPr>
            <a:xfrm>
              <a:off x="4767975" y="2968509"/>
              <a:ext cx="63517" cy="27923"/>
            </a:xfrm>
            <a:custGeom>
              <a:avLst/>
              <a:gdLst/>
              <a:ahLst/>
              <a:cxnLst/>
              <a:rect l="l" t="t" r="r" b="b"/>
              <a:pathLst>
                <a:path w="2004" h="881" extrusionOk="0">
                  <a:moveTo>
                    <a:pt x="1006" y="0"/>
                  </a:moveTo>
                  <a:cubicBezTo>
                    <a:pt x="451" y="0"/>
                    <a:pt x="1" y="194"/>
                    <a:pt x="1" y="437"/>
                  </a:cubicBezTo>
                  <a:cubicBezTo>
                    <a:pt x="1" y="686"/>
                    <a:pt x="451" y="880"/>
                    <a:pt x="1006" y="880"/>
                  </a:cubicBezTo>
                  <a:cubicBezTo>
                    <a:pt x="1553" y="880"/>
                    <a:pt x="2004" y="686"/>
                    <a:pt x="2004" y="437"/>
                  </a:cubicBezTo>
                  <a:cubicBezTo>
                    <a:pt x="2004" y="201"/>
                    <a:pt x="1553" y="0"/>
                    <a:pt x="10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54"/>
            <p:cNvSpPr/>
            <p:nvPr/>
          </p:nvSpPr>
          <p:spPr>
            <a:xfrm>
              <a:off x="4477589" y="2843060"/>
              <a:ext cx="80854" cy="36735"/>
            </a:xfrm>
            <a:custGeom>
              <a:avLst/>
              <a:gdLst/>
              <a:ahLst/>
              <a:cxnLst/>
              <a:rect l="l" t="t" r="r" b="b"/>
              <a:pathLst>
                <a:path w="2551" h="1159" extrusionOk="0">
                  <a:moveTo>
                    <a:pt x="1275" y="1"/>
                  </a:moveTo>
                  <a:cubicBezTo>
                    <a:pt x="569" y="1"/>
                    <a:pt x="0" y="257"/>
                    <a:pt x="0" y="576"/>
                  </a:cubicBezTo>
                  <a:cubicBezTo>
                    <a:pt x="0" y="895"/>
                    <a:pt x="569" y="1158"/>
                    <a:pt x="1275" y="1158"/>
                  </a:cubicBezTo>
                  <a:cubicBezTo>
                    <a:pt x="1982" y="1158"/>
                    <a:pt x="2551" y="895"/>
                    <a:pt x="2551" y="576"/>
                  </a:cubicBezTo>
                  <a:cubicBezTo>
                    <a:pt x="2551" y="257"/>
                    <a:pt x="1975" y="1"/>
                    <a:pt x="12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54"/>
            <p:cNvSpPr/>
            <p:nvPr/>
          </p:nvSpPr>
          <p:spPr>
            <a:xfrm>
              <a:off x="4993133" y="2822205"/>
              <a:ext cx="48145" cy="20887"/>
            </a:xfrm>
            <a:custGeom>
              <a:avLst/>
              <a:gdLst/>
              <a:ahLst/>
              <a:cxnLst/>
              <a:rect l="l" t="t" r="r" b="b"/>
              <a:pathLst>
                <a:path w="1519" h="659" extrusionOk="0">
                  <a:moveTo>
                    <a:pt x="756" y="0"/>
                  </a:moveTo>
                  <a:cubicBezTo>
                    <a:pt x="340" y="0"/>
                    <a:pt x="1" y="146"/>
                    <a:pt x="1" y="326"/>
                  </a:cubicBezTo>
                  <a:cubicBezTo>
                    <a:pt x="1" y="513"/>
                    <a:pt x="340" y="659"/>
                    <a:pt x="756" y="659"/>
                  </a:cubicBezTo>
                  <a:cubicBezTo>
                    <a:pt x="1179" y="659"/>
                    <a:pt x="1518" y="513"/>
                    <a:pt x="1518" y="326"/>
                  </a:cubicBezTo>
                  <a:cubicBezTo>
                    <a:pt x="1518" y="146"/>
                    <a:pt x="1179" y="0"/>
                    <a:pt x="7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54"/>
            <p:cNvSpPr/>
            <p:nvPr/>
          </p:nvSpPr>
          <p:spPr>
            <a:xfrm>
              <a:off x="3295350" y="2226880"/>
              <a:ext cx="1842145" cy="463318"/>
            </a:xfrm>
            <a:custGeom>
              <a:avLst/>
              <a:gdLst/>
              <a:ahLst/>
              <a:cxnLst/>
              <a:rect l="l" t="t" r="r" b="b"/>
              <a:pathLst>
                <a:path w="58121" h="14618" extrusionOk="0">
                  <a:moveTo>
                    <a:pt x="0" y="1"/>
                  </a:moveTo>
                  <a:lnTo>
                    <a:pt x="0" y="14618"/>
                  </a:lnTo>
                  <a:lnTo>
                    <a:pt x="58121" y="14618"/>
                  </a:lnTo>
                  <a:lnTo>
                    <a:pt x="58121" y="9697"/>
                  </a:lnTo>
                  <a:cubicBezTo>
                    <a:pt x="52119" y="11035"/>
                    <a:pt x="44156" y="11846"/>
                    <a:pt x="35423" y="11846"/>
                  </a:cubicBezTo>
                  <a:cubicBezTo>
                    <a:pt x="16752" y="11846"/>
                    <a:pt x="1615" y="8131"/>
                    <a:pt x="1615" y="3549"/>
                  </a:cubicBezTo>
                  <a:cubicBezTo>
                    <a:pt x="1615" y="2281"/>
                    <a:pt x="2773" y="1075"/>
                    <a:pt x="4852" y="1"/>
                  </a:cubicBezTo>
                  <a:close/>
                </a:path>
              </a:pathLst>
            </a:custGeom>
            <a:solidFill>
              <a:srgbClr val="472501">
                <a:alpha val="29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3199;p54">
            <a:extLst>
              <a:ext uri="{FF2B5EF4-FFF2-40B4-BE49-F238E27FC236}">
                <a16:creationId xmlns:a16="http://schemas.microsoft.com/office/drawing/2014/main" id="{0A41BAE3-9C93-EE98-8734-4CEAC2AA36F5}"/>
              </a:ext>
            </a:extLst>
          </p:cNvPr>
          <p:cNvGrpSpPr/>
          <p:nvPr/>
        </p:nvGrpSpPr>
        <p:grpSpPr>
          <a:xfrm>
            <a:off x="629168" y="2108138"/>
            <a:ext cx="292883" cy="292883"/>
            <a:chOff x="2917583" y="3423419"/>
            <a:chExt cx="292883" cy="292883"/>
          </a:xfrm>
        </p:grpSpPr>
        <p:sp>
          <p:nvSpPr>
            <p:cNvPr id="3" name="Google Shape;3200;p54">
              <a:extLst>
                <a:ext uri="{FF2B5EF4-FFF2-40B4-BE49-F238E27FC236}">
                  <a16:creationId xmlns:a16="http://schemas.microsoft.com/office/drawing/2014/main" id="{EE7B7441-793C-1BAC-2DE6-040B28D6AECD}"/>
                </a:ext>
              </a:extLst>
            </p:cNvPr>
            <p:cNvSpPr/>
            <p:nvPr/>
          </p:nvSpPr>
          <p:spPr>
            <a:xfrm>
              <a:off x="2995473" y="3563401"/>
              <a:ext cx="55973" cy="12618"/>
            </a:xfrm>
            <a:custGeom>
              <a:avLst/>
              <a:gdLst/>
              <a:ahLst/>
              <a:cxnLst/>
              <a:rect l="l" t="t" r="r" b="b"/>
              <a:pathLst>
                <a:path w="2799" h="631" extrusionOk="0">
                  <a:moveTo>
                    <a:pt x="411" y="1"/>
                  </a:moveTo>
                  <a:cubicBezTo>
                    <a:pt x="1" y="1"/>
                    <a:pt x="1" y="630"/>
                    <a:pt x="411" y="630"/>
                  </a:cubicBezTo>
                  <a:lnTo>
                    <a:pt x="2388" y="630"/>
                  </a:lnTo>
                  <a:cubicBezTo>
                    <a:pt x="2798" y="630"/>
                    <a:pt x="2798" y="1"/>
                    <a:pt x="23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3201;p54">
              <a:extLst>
                <a:ext uri="{FF2B5EF4-FFF2-40B4-BE49-F238E27FC236}">
                  <a16:creationId xmlns:a16="http://schemas.microsoft.com/office/drawing/2014/main" id="{8861EEC2-EB59-AE63-5A3F-2CB718FAD37F}"/>
                </a:ext>
              </a:extLst>
            </p:cNvPr>
            <p:cNvSpPr/>
            <p:nvPr/>
          </p:nvSpPr>
          <p:spPr>
            <a:xfrm>
              <a:off x="3075443" y="3563401"/>
              <a:ext cx="56233" cy="12618"/>
            </a:xfrm>
            <a:custGeom>
              <a:avLst/>
              <a:gdLst/>
              <a:ahLst/>
              <a:cxnLst/>
              <a:rect l="l" t="t" r="r" b="b"/>
              <a:pathLst>
                <a:path w="2812" h="631" extrusionOk="0">
                  <a:moveTo>
                    <a:pt x="425" y="1"/>
                  </a:moveTo>
                  <a:cubicBezTo>
                    <a:pt x="0" y="1"/>
                    <a:pt x="0" y="630"/>
                    <a:pt x="425" y="630"/>
                  </a:cubicBezTo>
                  <a:lnTo>
                    <a:pt x="2387" y="630"/>
                  </a:lnTo>
                  <a:cubicBezTo>
                    <a:pt x="2812" y="630"/>
                    <a:pt x="2812" y="1"/>
                    <a:pt x="23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202;p54">
              <a:extLst>
                <a:ext uri="{FF2B5EF4-FFF2-40B4-BE49-F238E27FC236}">
                  <a16:creationId xmlns:a16="http://schemas.microsoft.com/office/drawing/2014/main" id="{122A5A28-812B-3C04-EE6E-013E404FB4C9}"/>
                </a:ext>
              </a:extLst>
            </p:cNvPr>
            <p:cNvSpPr/>
            <p:nvPr/>
          </p:nvSpPr>
          <p:spPr>
            <a:xfrm>
              <a:off x="2917583" y="3423419"/>
              <a:ext cx="292883" cy="292883"/>
            </a:xfrm>
            <a:custGeom>
              <a:avLst/>
              <a:gdLst/>
              <a:ahLst/>
              <a:cxnLst/>
              <a:rect l="l" t="t" r="r" b="b"/>
              <a:pathLst>
                <a:path w="14646" h="14646" extrusionOk="0">
                  <a:moveTo>
                    <a:pt x="13676" y="629"/>
                  </a:moveTo>
                  <a:cubicBezTo>
                    <a:pt x="13868" y="629"/>
                    <a:pt x="14016" y="785"/>
                    <a:pt x="14016" y="981"/>
                  </a:cubicBezTo>
                  <a:lnTo>
                    <a:pt x="14016" y="7001"/>
                  </a:lnTo>
                  <a:lnTo>
                    <a:pt x="12361" y="7001"/>
                  </a:lnTo>
                  <a:cubicBezTo>
                    <a:pt x="11936" y="7001"/>
                    <a:pt x="11936" y="7630"/>
                    <a:pt x="12361" y="7630"/>
                  </a:cubicBezTo>
                  <a:lnTo>
                    <a:pt x="14016" y="7630"/>
                  </a:lnTo>
                  <a:lnTo>
                    <a:pt x="14016" y="13650"/>
                  </a:lnTo>
                  <a:cubicBezTo>
                    <a:pt x="14016" y="13855"/>
                    <a:pt x="13855" y="14016"/>
                    <a:pt x="13650" y="14016"/>
                  </a:cubicBezTo>
                  <a:lnTo>
                    <a:pt x="981" y="14016"/>
                  </a:lnTo>
                  <a:cubicBezTo>
                    <a:pt x="776" y="14016"/>
                    <a:pt x="615" y="13855"/>
                    <a:pt x="630" y="13650"/>
                  </a:cubicBezTo>
                  <a:lnTo>
                    <a:pt x="630" y="7630"/>
                  </a:lnTo>
                  <a:lnTo>
                    <a:pt x="2270" y="7630"/>
                  </a:lnTo>
                  <a:cubicBezTo>
                    <a:pt x="2695" y="7630"/>
                    <a:pt x="2695" y="7001"/>
                    <a:pt x="2270" y="7001"/>
                  </a:cubicBezTo>
                  <a:lnTo>
                    <a:pt x="630" y="7001"/>
                  </a:lnTo>
                  <a:lnTo>
                    <a:pt x="630" y="981"/>
                  </a:lnTo>
                  <a:cubicBezTo>
                    <a:pt x="616" y="785"/>
                    <a:pt x="763" y="629"/>
                    <a:pt x="956" y="629"/>
                  </a:cubicBezTo>
                  <a:cubicBezTo>
                    <a:pt x="964" y="629"/>
                    <a:pt x="973" y="629"/>
                    <a:pt x="981" y="630"/>
                  </a:cubicBezTo>
                  <a:lnTo>
                    <a:pt x="13650" y="630"/>
                  </a:lnTo>
                  <a:cubicBezTo>
                    <a:pt x="13658" y="629"/>
                    <a:pt x="13667" y="629"/>
                    <a:pt x="13676" y="629"/>
                  </a:cubicBezTo>
                  <a:close/>
                  <a:moveTo>
                    <a:pt x="981" y="0"/>
                  </a:moveTo>
                  <a:cubicBezTo>
                    <a:pt x="439" y="0"/>
                    <a:pt x="0" y="439"/>
                    <a:pt x="0" y="981"/>
                  </a:cubicBezTo>
                  <a:lnTo>
                    <a:pt x="0" y="13650"/>
                  </a:lnTo>
                  <a:cubicBezTo>
                    <a:pt x="0" y="14192"/>
                    <a:pt x="439" y="14631"/>
                    <a:pt x="981" y="14646"/>
                  </a:cubicBezTo>
                  <a:lnTo>
                    <a:pt x="13650" y="14646"/>
                  </a:lnTo>
                  <a:cubicBezTo>
                    <a:pt x="14192" y="14631"/>
                    <a:pt x="14631" y="14192"/>
                    <a:pt x="14646" y="13650"/>
                  </a:cubicBezTo>
                  <a:lnTo>
                    <a:pt x="14646" y="981"/>
                  </a:lnTo>
                  <a:cubicBezTo>
                    <a:pt x="14631" y="439"/>
                    <a:pt x="14192" y="0"/>
                    <a:pt x="136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203;p54">
              <a:extLst>
                <a:ext uri="{FF2B5EF4-FFF2-40B4-BE49-F238E27FC236}">
                  <a16:creationId xmlns:a16="http://schemas.microsoft.com/office/drawing/2014/main" id="{6359CE7D-8361-4518-9736-0B412BE22145}"/>
                </a:ext>
              </a:extLst>
            </p:cNvPr>
            <p:cNvSpPr/>
            <p:nvPr/>
          </p:nvSpPr>
          <p:spPr>
            <a:xfrm>
              <a:off x="2958618" y="3624873"/>
              <a:ext cx="50934" cy="31096"/>
            </a:xfrm>
            <a:custGeom>
              <a:avLst/>
              <a:gdLst/>
              <a:ahLst/>
              <a:cxnLst/>
              <a:rect l="l" t="t" r="r" b="b"/>
              <a:pathLst>
                <a:path w="2547" h="1555" extrusionOk="0">
                  <a:moveTo>
                    <a:pt x="447" y="0"/>
                  </a:moveTo>
                  <a:cubicBezTo>
                    <a:pt x="169" y="0"/>
                    <a:pt x="0" y="398"/>
                    <a:pt x="291" y="588"/>
                  </a:cubicBezTo>
                  <a:lnTo>
                    <a:pt x="1961" y="1511"/>
                  </a:lnTo>
                  <a:cubicBezTo>
                    <a:pt x="2005" y="1540"/>
                    <a:pt x="2063" y="1555"/>
                    <a:pt x="2107" y="1555"/>
                  </a:cubicBezTo>
                  <a:cubicBezTo>
                    <a:pt x="2430" y="1555"/>
                    <a:pt x="2547" y="1115"/>
                    <a:pt x="2269" y="969"/>
                  </a:cubicBezTo>
                  <a:lnTo>
                    <a:pt x="584" y="32"/>
                  </a:lnTo>
                  <a:cubicBezTo>
                    <a:pt x="537" y="10"/>
                    <a:pt x="491" y="0"/>
                    <a:pt x="4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204;p54">
              <a:extLst>
                <a:ext uri="{FF2B5EF4-FFF2-40B4-BE49-F238E27FC236}">
                  <a16:creationId xmlns:a16="http://schemas.microsoft.com/office/drawing/2014/main" id="{E8BC5A00-900F-8698-9508-0BA969E6667B}"/>
                </a:ext>
              </a:extLst>
            </p:cNvPr>
            <p:cNvSpPr/>
            <p:nvPr/>
          </p:nvSpPr>
          <p:spPr>
            <a:xfrm>
              <a:off x="294598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8" y="628"/>
                  </a:moveTo>
                  <a:cubicBezTo>
                    <a:pt x="2455" y="628"/>
                    <a:pt x="2565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2007" y="3175"/>
                  </a:lnTo>
                  <a:cubicBezTo>
                    <a:pt x="1890" y="3370"/>
                    <a:pt x="1682" y="3480"/>
                    <a:pt x="1465" y="3480"/>
                  </a:cubicBezTo>
                  <a:cubicBezTo>
                    <a:pt x="1356" y="3480"/>
                    <a:pt x="1246" y="3453"/>
                    <a:pt x="1143" y="3394"/>
                  </a:cubicBezTo>
                  <a:lnTo>
                    <a:pt x="1128" y="3380"/>
                  </a:lnTo>
                  <a:cubicBezTo>
                    <a:pt x="821" y="3204"/>
                    <a:pt x="718" y="2823"/>
                    <a:pt x="894" y="2530"/>
                  </a:cubicBezTo>
                  <a:lnTo>
                    <a:pt x="1802" y="948"/>
                  </a:lnTo>
                  <a:cubicBezTo>
                    <a:pt x="1920" y="742"/>
                    <a:pt x="2130" y="628"/>
                    <a:pt x="2348" y="628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52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6" y="3951"/>
                  </a:lnTo>
                  <a:cubicBezTo>
                    <a:pt x="1024" y="4052"/>
                    <a:pt x="1241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1" y="3875"/>
                    <a:pt x="2549" y="3482"/>
                  </a:cubicBezTo>
                  <a:lnTo>
                    <a:pt x="3472" y="1900"/>
                  </a:lnTo>
                  <a:cubicBezTo>
                    <a:pt x="3809" y="1300"/>
                    <a:pt x="3604" y="538"/>
                    <a:pt x="3003" y="187"/>
                  </a:cubicBezTo>
                  <a:lnTo>
                    <a:pt x="2974" y="172"/>
                  </a:lnTo>
                  <a:cubicBezTo>
                    <a:pt x="2775" y="56"/>
                    <a:pt x="2558" y="0"/>
                    <a:pt x="2344" y="0"/>
                  </a:cubicBezTo>
                  <a:close/>
                  <a:moveTo>
                    <a:pt x="1458" y="4112"/>
                  </a:moveTo>
                  <a:cubicBezTo>
                    <a:pt x="1456" y="4112"/>
                    <a:pt x="1453" y="4112"/>
                    <a:pt x="1451" y="4112"/>
                  </a:cubicBezTo>
                  <a:lnTo>
                    <a:pt x="1465" y="4112"/>
                  </a:lnTo>
                  <a:cubicBezTo>
                    <a:pt x="1463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205;p54">
              <a:extLst>
                <a:ext uri="{FF2B5EF4-FFF2-40B4-BE49-F238E27FC236}">
                  <a16:creationId xmlns:a16="http://schemas.microsoft.com/office/drawing/2014/main" id="{D22BB765-0574-A338-A6BC-69C9914A3AB0}"/>
                </a:ext>
              </a:extLst>
            </p:cNvPr>
            <p:cNvSpPr/>
            <p:nvPr/>
          </p:nvSpPr>
          <p:spPr>
            <a:xfrm>
              <a:off x="3037248" y="3624334"/>
              <a:ext cx="51974" cy="31636"/>
            </a:xfrm>
            <a:custGeom>
              <a:avLst/>
              <a:gdLst/>
              <a:ahLst/>
              <a:cxnLst/>
              <a:rect l="l" t="t" r="r" b="b"/>
              <a:pathLst>
                <a:path w="2599" h="1582" extrusionOk="0">
                  <a:moveTo>
                    <a:pt x="470" y="0"/>
                  </a:moveTo>
                  <a:cubicBezTo>
                    <a:pt x="179" y="0"/>
                    <a:pt x="0" y="456"/>
                    <a:pt x="343" y="615"/>
                  </a:cubicBezTo>
                  <a:lnTo>
                    <a:pt x="2013" y="1538"/>
                  </a:lnTo>
                  <a:cubicBezTo>
                    <a:pt x="2057" y="1567"/>
                    <a:pt x="2115" y="1582"/>
                    <a:pt x="2174" y="1582"/>
                  </a:cubicBezTo>
                  <a:cubicBezTo>
                    <a:pt x="2496" y="1582"/>
                    <a:pt x="2598" y="1142"/>
                    <a:pt x="2320" y="996"/>
                  </a:cubicBezTo>
                  <a:lnTo>
                    <a:pt x="651" y="59"/>
                  </a:lnTo>
                  <a:cubicBezTo>
                    <a:pt x="588" y="18"/>
                    <a:pt x="527" y="0"/>
                    <a:pt x="4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206;p54">
              <a:extLst>
                <a:ext uri="{FF2B5EF4-FFF2-40B4-BE49-F238E27FC236}">
                  <a16:creationId xmlns:a16="http://schemas.microsoft.com/office/drawing/2014/main" id="{1E0B10D3-7F65-5D76-F6E6-AF7DBE4B6FD5}"/>
                </a:ext>
              </a:extLst>
            </p:cNvPr>
            <p:cNvSpPr/>
            <p:nvPr/>
          </p:nvSpPr>
          <p:spPr>
            <a:xfrm>
              <a:off x="3025650" y="3599217"/>
              <a:ext cx="76450" cy="82230"/>
            </a:xfrm>
            <a:custGeom>
              <a:avLst/>
              <a:gdLst/>
              <a:ahLst/>
              <a:cxnLst/>
              <a:rect l="l" t="t" r="r" b="b"/>
              <a:pathLst>
                <a:path w="3823" h="4112" extrusionOk="0">
                  <a:moveTo>
                    <a:pt x="2354" y="628"/>
                  </a:moveTo>
                  <a:cubicBezTo>
                    <a:pt x="2461" y="628"/>
                    <a:pt x="2569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105" y="1285"/>
                    <a:pt x="2929" y="1593"/>
                  </a:cubicBezTo>
                  <a:lnTo>
                    <a:pt x="2007" y="3175"/>
                  </a:lnTo>
                  <a:cubicBezTo>
                    <a:pt x="1934" y="3306"/>
                    <a:pt x="1787" y="3423"/>
                    <a:pt x="1626" y="3467"/>
                  </a:cubicBezTo>
                  <a:cubicBezTo>
                    <a:pt x="1576" y="3481"/>
                    <a:pt x="1526" y="3488"/>
                    <a:pt x="1477" y="3488"/>
                  </a:cubicBezTo>
                  <a:cubicBezTo>
                    <a:pt x="1367" y="3488"/>
                    <a:pt x="1258" y="3455"/>
                    <a:pt x="1157" y="3394"/>
                  </a:cubicBezTo>
                  <a:lnTo>
                    <a:pt x="1128" y="3380"/>
                  </a:lnTo>
                  <a:cubicBezTo>
                    <a:pt x="982" y="3306"/>
                    <a:pt x="879" y="3160"/>
                    <a:pt x="835" y="2999"/>
                  </a:cubicBezTo>
                  <a:cubicBezTo>
                    <a:pt x="791" y="2838"/>
                    <a:pt x="806" y="2677"/>
                    <a:pt x="894" y="2530"/>
                  </a:cubicBezTo>
                  <a:lnTo>
                    <a:pt x="1816" y="948"/>
                  </a:lnTo>
                  <a:cubicBezTo>
                    <a:pt x="1924" y="742"/>
                    <a:pt x="2137" y="628"/>
                    <a:pt x="2354" y="628"/>
                  </a:cubicBezTo>
                  <a:close/>
                  <a:moveTo>
                    <a:pt x="2355" y="0"/>
                  </a:moveTo>
                  <a:cubicBezTo>
                    <a:pt x="1921" y="0"/>
                    <a:pt x="1500" y="225"/>
                    <a:pt x="1274" y="626"/>
                  </a:cubicBezTo>
                  <a:lnTo>
                    <a:pt x="352" y="2208"/>
                  </a:lnTo>
                  <a:cubicBezTo>
                    <a:pt x="0" y="2808"/>
                    <a:pt x="205" y="3585"/>
                    <a:pt x="806" y="3936"/>
                  </a:cubicBezTo>
                  <a:lnTo>
                    <a:pt x="835" y="3951"/>
                  </a:lnTo>
                  <a:cubicBezTo>
                    <a:pt x="1023" y="4052"/>
                    <a:pt x="1240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0" y="3875"/>
                    <a:pt x="2549" y="3482"/>
                  </a:cubicBezTo>
                  <a:lnTo>
                    <a:pt x="3471" y="1900"/>
                  </a:lnTo>
                  <a:cubicBezTo>
                    <a:pt x="3823" y="1300"/>
                    <a:pt x="3618" y="538"/>
                    <a:pt x="3017" y="187"/>
                  </a:cubicBezTo>
                  <a:lnTo>
                    <a:pt x="2988" y="172"/>
                  </a:lnTo>
                  <a:cubicBezTo>
                    <a:pt x="2789" y="56"/>
                    <a:pt x="2570" y="0"/>
                    <a:pt x="2355" y="0"/>
                  </a:cubicBezTo>
                  <a:close/>
                  <a:moveTo>
                    <a:pt x="1458" y="4112"/>
                  </a:moveTo>
                  <a:cubicBezTo>
                    <a:pt x="1455" y="4112"/>
                    <a:pt x="1453" y="4112"/>
                    <a:pt x="1450" y="4112"/>
                  </a:cubicBezTo>
                  <a:lnTo>
                    <a:pt x="1465" y="4112"/>
                  </a:lnTo>
                  <a:cubicBezTo>
                    <a:pt x="1462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207;p54">
              <a:extLst>
                <a:ext uri="{FF2B5EF4-FFF2-40B4-BE49-F238E27FC236}">
                  <a16:creationId xmlns:a16="http://schemas.microsoft.com/office/drawing/2014/main" id="{6864B624-0A22-5817-7A13-FBA62B506FFE}"/>
                </a:ext>
              </a:extLst>
            </p:cNvPr>
            <p:cNvSpPr/>
            <p:nvPr/>
          </p:nvSpPr>
          <p:spPr>
            <a:xfrm>
              <a:off x="3117118" y="3624434"/>
              <a:ext cx="52053" cy="31536"/>
            </a:xfrm>
            <a:custGeom>
              <a:avLst/>
              <a:gdLst/>
              <a:ahLst/>
              <a:cxnLst/>
              <a:rect l="l" t="t" r="r" b="b"/>
              <a:pathLst>
                <a:path w="2603" h="1577" extrusionOk="0">
                  <a:moveTo>
                    <a:pt x="465" y="0"/>
                  </a:moveTo>
                  <a:cubicBezTo>
                    <a:pt x="175" y="0"/>
                    <a:pt x="0" y="450"/>
                    <a:pt x="333" y="610"/>
                  </a:cubicBezTo>
                  <a:lnTo>
                    <a:pt x="2017" y="1533"/>
                  </a:lnTo>
                  <a:cubicBezTo>
                    <a:pt x="2061" y="1562"/>
                    <a:pt x="2105" y="1577"/>
                    <a:pt x="2163" y="1577"/>
                  </a:cubicBezTo>
                  <a:cubicBezTo>
                    <a:pt x="2485" y="1577"/>
                    <a:pt x="2603" y="1137"/>
                    <a:pt x="2310" y="991"/>
                  </a:cubicBezTo>
                  <a:lnTo>
                    <a:pt x="640" y="54"/>
                  </a:lnTo>
                  <a:cubicBezTo>
                    <a:pt x="579" y="16"/>
                    <a:pt x="520" y="0"/>
                    <a:pt x="4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208;p54">
              <a:extLst>
                <a:ext uri="{FF2B5EF4-FFF2-40B4-BE49-F238E27FC236}">
                  <a16:creationId xmlns:a16="http://schemas.microsoft.com/office/drawing/2014/main" id="{4189F42F-52E6-4B44-BB48-C35682A01E0C}"/>
                </a:ext>
              </a:extLst>
            </p:cNvPr>
            <p:cNvSpPr/>
            <p:nvPr/>
          </p:nvSpPr>
          <p:spPr>
            <a:xfrm>
              <a:off x="310560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4" y="641"/>
                  </a:moveTo>
                  <a:cubicBezTo>
                    <a:pt x="2461" y="641"/>
                    <a:pt x="2564" y="670"/>
                    <a:pt x="2651" y="714"/>
                  </a:cubicBezTo>
                  <a:lnTo>
                    <a:pt x="2681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1992" y="3175"/>
                  </a:lnTo>
                  <a:cubicBezTo>
                    <a:pt x="1919" y="3321"/>
                    <a:pt x="1773" y="3423"/>
                    <a:pt x="1612" y="3467"/>
                  </a:cubicBezTo>
                  <a:cubicBezTo>
                    <a:pt x="1560" y="3482"/>
                    <a:pt x="1508" y="3488"/>
                    <a:pt x="1457" y="3488"/>
                  </a:cubicBezTo>
                  <a:cubicBezTo>
                    <a:pt x="1349" y="3488"/>
                    <a:pt x="1242" y="3459"/>
                    <a:pt x="1143" y="3409"/>
                  </a:cubicBezTo>
                  <a:lnTo>
                    <a:pt x="1114" y="3380"/>
                  </a:lnTo>
                  <a:cubicBezTo>
                    <a:pt x="806" y="3218"/>
                    <a:pt x="704" y="2823"/>
                    <a:pt x="879" y="2530"/>
                  </a:cubicBezTo>
                  <a:lnTo>
                    <a:pt x="1802" y="948"/>
                  </a:lnTo>
                  <a:cubicBezTo>
                    <a:pt x="1890" y="802"/>
                    <a:pt x="2022" y="699"/>
                    <a:pt x="2183" y="655"/>
                  </a:cubicBezTo>
                  <a:cubicBezTo>
                    <a:pt x="2241" y="641"/>
                    <a:pt x="2285" y="641"/>
                    <a:pt x="2344" y="641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37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5" y="3951"/>
                  </a:lnTo>
                  <a:cubicBezTo>
                    <a:pt x="1026" y="4053"/>
                    <a:pt x="1231" y="4112"/>
                    <a:pt x="1450" y="4112"/>
                  </a:cubicBezTo>
                  <a:cubicBezTo>
                    <a:pt x="1904" y="4112"/>
                    <a:pt x="2315" y="3877"/>
                    <a:pt x="2549" y="3482"/>
                  </a:cubicBezTo>
                  <a:lnTo>
                    <a:pt x="3457" y="1900"/>
                  </a:lnTo>
                  <a:cubicBezTo>
                    <a:pt x="3808" y="1300"/>
                    <a:pt x="3603" y="538"/>
                    <a:pt x="3003" y="187"/>
                  </a:cubicBezTo>
                  <a:lnTo>
                    <a:pt x="2974" y="172"/>
                  </a:lnTo>
                  <a:cubicBezTo>
                    <a:pt x="2774" y="56"/>
                    <a:pt x="2558" y="0"/>
                    <a:pt x="23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209;p54">
              <a:extLst>
                <a:ext uri="{FF2B5EF4-FFF2-40B4-BE49-F238E27FC236}">
                  <a16:creationId xmlns:a16="http://schemas.microsoft.com/office/drawing/2014/main" id="{248D1694-DAC9-346C-8995-C41C0D8385C9}"/>
                </a:ext>
              </a:extLst>
            </p:cNvPr>
            <p:cNvSpPr/>
            <p:nvPr/>
          </p:nvSpPr>
          <p:spPr>
            <a:xfrm>
              <a:off x="2958638" y="3486911"/>
              <a:ext cx="50914" cy="30816"/>
            </a:xfrm>
            <a:custGeom>
              <a:avLst/>
              <a:gdLst/>
              <a:ahLst/>
              <a:cxnLst/>
              <a:rect l="l" t="t" r="r" b="b"/>
              <a:pathLst>
                <a:path w="2546" h="1541" extrusionOk="0">
                  <a:moveTo>
                    <a:pt x="443" y="0"/>
                  </a:moveTo>
                  <a:cubicBezTo>
                    <a:pt x="167" y="0"/>
                    <a:pt x="0" y="385"/>
                    <a:pt x="290" y="574"/>
                  </a:cubicBezTo>
                  <a:lnTo>
                    <a:pt x="1960" y="1497"/>
                  </a:lnTo>
                  <a:cubicBezTo>
                    <a:pt x="2004" y="1526"/>
                    <a:pt x="2062" y="1541"/>
                    <a:pt x="2106" y="1541"/>
                  </a:cubicBezTo>
                  <a:cubicBezTo>
                    <a:pt x="2429" y="1541"/>
                    <a:pt x="2546" y="1116"/>
                    <a:pt x="2268" y="955"/>
                  </a:cubicBezTo>
                  <a:lnTo>
                    <a:pt x="583" y="32"/>
                  </a:lnTo>
                  <a:cubicBezTo>
                    <a:pt x="535" y="10"/>
                    <a:pt x="487" y="0"/>
                    <a:pt x="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210;p54">
              <a:extLst>
                <a:ext uri="{FF2B5EF4-FFF2-40B4-BE49-F238E27FC236}">
                  <a16:creationId xmlns:a16="http://schemas.microsoft.com/office/drawing/2014/main" id="{F4D4A782-F543-0D8B-411F-1EAEF7F73925}"/>
                </a:ext>
              </a:extLst>
            </p:cNvPr>
            <p:cNvSpPr/>
            <p:nvPr/>
          </p:nvSpPr>
          <p:spPr>
            <a:xfrm>
              <a:off x="2945980" y="3461174"/>
              <a:ext cx="76170" cy="82050"/>
            </a:xfrm>
            <a:custGeom>
              <a:avLst/>
              <a:gdLst/>
              <a:ahLst/>
              <a:cxnLst/>
              <a:rect l="l" t="t" r="r" b="b"/>
              <a:pathLst>
                <a:path w="3809" h="4103" extrusionOk="0">
                  <a:moveTo>
                    <a:pt x="2357" y="622"/>
                  </a:moveTo>
                  <a:cubicBezTo>
                    <a:pt x="2462" y="622"/>
                    <a:pt x="2568" y="648"/>
                    <a:pt x="2666" y="704"/>
                  </a:cubicBezTo>
                  <a:lnTo>
                    <a:pt x="2695" y="719"/>
                  </a:lnTo>
                  <a:cubicBezTo>
                    <a:pt x="2988" y="895"/>
                    <a:pt x="3091" y="1276"/>
                    <a:pt x="2915" y="1583"/>
                  </a:cubicBezTo>
                  <a:lnTo>
                    <a:pt x="2007" y="3165"/>
                  </a:lnTo>
                  <a:cubicBezTo>
                    <a:pt x="1888" y="3364"/>
                    <a:pt x="1673" y="3475"/>
                    <a:pt x="1451" y="3475"/>
                  </a:cubicBezTo>
                  <a:cubicBezTo>
                    <a:pt x="1347" y="3475"/>
                    <a:pt x="1241" y="3451"/>
                    <a:pt x="1143" y="3399"/>
                  </a:cubicBezTo>
                  <a:lnTo>
                    <a:pt x="1128" y="3370"/>
                  </a:lnTo>
                  <a:cubicBezTo>
                    <a:pt x="821" y="3209"/>
                    <a:pt x="718" y="2813"/>
                    <a:pt x="894" y="2520"/>
                  </a:cubicBezTo>
                  <a:lnTo>
                    <a:pt x="1802" y="939"/>
                  </a:lnTo>
                  <a:cubicBezTo>
                    <a:pt x="1922" y="740"/>
                    <a:pt x="2136" y="622"/>
                    <a:pt x="2357" y="622"/>
                  </a:cubicBezTo>
                  <a:close/>
                  <a:moveTo>
                    <a:pt x="2357" y="1"/>
                  </a:moveTo>
                  <a:cubicBezTo>
                    <a:pt x="1921" y="1"/>
                    <a:pt x="1497" y="226"/>
                    <a:pt x="1260" y="631"/>
                  </a:cubicBezTo>
                  <a:lnTo>
                    <a:pt x="352" y="2213"/>
                  </a:lnTo>
                  <a:cubicBezTo>
                    <a:pt x="1" y="2813"/>
                    <a:pt x="206" y="3575"/>
                    <a:pt x="806" y="3926"/>
                  </a:cubicBezTo>
                  <a:lnTo>
                    <a:pt x="836" y="3941"/>
                  </a:lnTo>
                  <a:cubicBezTo>
                    <a:pt x="1024" y="4042"/>
                    <a:pt x="1241" y="4101"/>
                    <a:pt x="1458" y="4102"/>
                  </a:cubicBezTo>
                  <a:lnTo>
                    <a:pt x="1458" y="4102"/>
                  </a:lnTo>
                  <a:cubicBezTo>
                    <a:pt x="1909" y="4100"/>
                    <a:pt x="2331" y="3866"/>
                    <a:pt x="2549" y="3472"/>
                  </a:cubicBezTo>
                  <a:lnTo>
                    <a:pt x="3472" y="1891"/>
                  </a:lnTo>
                  <a:cubicBezTo>
                    <a:pt x="3809" y="1290"/>
                    <a:pt x="3604" y="529"/>
                    <a:pt x="3003" y="177"/>
                  </a:cubicBezTo>
                  <a:lnTo>
                    <a:pt x="2974" y="162"/>
                  </a:lnTo>
                  <a:cubicBezTo>
                    <a:pt x="2779" y="53"/>
                    <a:pt x="2566" y="1"/>
                    <a:pt x="2357" y="1"/>
                  </a:cubicBezTo>
                  <a:close/>
                  <a:moveTo>
                    <a:pt x="1458" y="4102"/>
                  </a:moveTo>
                  <a:cubicBezTo>
                    <a:pt x="1456" y="4102"/>
                    <a:pt x="1453" y="4102"/>
                    <a:pt x="1451" y="4102"/>
                  </a:cubicBezTo>
                  <a:lnTo>
                    <a:pt x="1465" y="4102"/>
                  </a:lnTo>
                  <a:cubicBezTo>
                    <a:pt x="1463" y="4102"/>
                    <a:pt x="1460" y="4102"/>
                    <a:pt x="1458" y="41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211;p54">
              <a:extLst>
                <a:ext uri="{FF2B5EF4-FFF2-40B4-BE49-F238E27FC236}">
                  <a16:creationId xmlns:a16="http://schemas.microsoft.com/office/drawing/2014/main" id="{6E44CDA6-DE29-9524-AFA5-5FF898D3BE0F}"/>
                </a:ext>
              </a:extLst>
            </p:cNvPr>
            <p:cNvSpPr/>
            <p:nvPr/>
          </p:nvSpPr>
          <p:spPr>
            <a:xfrm>
              <a:off x="3037308" y="3486251"/>
              <a:ext cx="51914" cy="31476"/>
            </a:xfrm>
            <a:custGeom>
              <a:avLst/>
              <a:gdLst/>
              <a:ahLst/>
              <a:cxnLst/>
              <a:rect l="l" t="t" r="r" b="b"/>
              <a:pathLst>
                <a:path w="2596" h="1574" extrusionOk="0">
                  <a:moveTo>
                    <a:pt x="459" y="1"/>
                  </a:moveTo>
                  <a:cubicBezTo>
                    <a:pt x="173" y="1"/>
                    <a:pt x="0" y="450"/>
                    <a:pt x="340" y="607"/>
                  </a:cubicBezTo>
                  <a:lnTo>
                    <a:pt x="2010" y="1530"/>
                  </a:lnTo>
                  <a:cubicBezTo>
                    <a:pt x="2054" y="1559"/>
                    <a:pt x="2112" y="1574"/>
                    <a:pt x="2171" y="1574"/>
                  </a:cubicBezTo>
                  <a:cubicBezTo>
                    <a:pt x="2493" y="1574"/>
                    <a:pt x="2595" y="1149"/>
                    <a:pt x="2317" y="988"/>
                  </a:cubicBezTo>
                  <a:lnTo>
                    <a:pt x="648" y="65"/>
                  </a:lnTo>
                  <a:cubicBezTo>
                    <a:pt x="582" y="20"/>
                    <a:pt x="518" y="1"/>
                    <a:pt x="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212;p54">
              <a:extLst>
                <a:ext uri="{FF2B5EF4-FFF2-40B4-BE49-F238E27FC236}">
                  <a16:creationId xmlns:a16="http://schemas.microsoft.com/office/drawing/2014/main" id="{4FA63D46-9BCF-C617-4420-F1A44F91B755}"/>
                </a:ext>
              </a:extLst>
            </p:cNvPr>
            <p:cNvSpPr/>
            <p:nvPr/>
          </p:nvSpPr>
          <p:spPr>
            <a:xfrm>
              <a:off x="3025650" y="3461054"/>
              <a:ext cx="76450" cy="82170"/>
            </a:xfrm>
            <a:custGeom>
              <a:avLst/>
              <a:gdLst/>
              <a:ahLst/>
              <a:cxnLst/>
              <a:rect l="l" t="t" r="r" b="b"/>
              <a:pathLst>
                <a:path w="3823" h="4109" extrusionOk="0">
                  <a:moveTo>
                    <a:pt x="2354" y="625"/>
                  </a:moveTo>
                  <a:cubicBezTo>
                    <a:pt x="2461" y="625"/>
                    <a:pt x="2569" y="652"/>
                    <a:pt x="2666" y="710"/>
                  </a:cubicBezTo>
                  <a:lnTo>
                    <a:pt x="2695" y="725"/>
                  </a:lnTo>
                  <a:cubicBezTo>
                    <a:pt x="2988" y="901"/>
                    <a:pt x="3105" y="1282"/>
                    <a:pt x="2929" y="1589"/>
                  </a:cubicBezTo>
                  <a:lnTo>
                    <a:pt x="2007" y="3171"/>
                  </a:lnTo>
                  <a:cubicBezTo>
                    <a:pt x="1887" y="3370"/>
                    <a:pt x="1673" y="3481"/>
                    <a:pt x="1456" y="3481"/>
                  </a:cubicBezTo>
                  <a:cubicBezTo>
                    <a:pt x="1354" y="3481"/>
                    <a:pt x="1251" y="3457"/>
                    <a:pt x="1157" y="3405"/>
                  </a:cubicBezTo>
                  <a:lnTo>
                    <a:pt x="1128" y="3376"/>
                  </a:lnTo>
                  <a:cubicBezTo>
                    <a:pt x="982" y="3303"/>
                    <a:pt x="879" y="3156"/>
                    <a:pt x="835" y="2995"/>
                  </a:cubicBezTo>
                  <a:cubicBezTo>
                    <a:pt x="791" y="2834"/>
                    <a:pt x="806" y="2673"/>
                    <a:pt x="894" y="2526"/>
                  </a:cubicBezTo>
                  <a:lnTo>
                    <a:pt x="1816" y="945"/>
                  </a:lnTo>
                  <a:cubicBezTo>
                    <a:pt x="1924" y="739"/>
                    <a:pt x="2137" y="625"/>
                    <a:pt x="2354" y="625"/>
                  </a:cubicBezTo>
                  <a:close/>
                  <a:moveTo>
                    <a:pt x="2367" y="0"/>
                  </a:moveTo>
                  <a:cubicBezTo>
                    <a:pt x="1929" y="0"/>
                    <a:pt x="1502" y="232"/>
                    <a:pt x="1274" y="637"/>
                  </a:cubicBezTo>
                  <a:lnTo>
                    <a:pt x="352" y="2204"/>
                  </a:lnTo>
                  <a:cubicBezTo>
                    <a:pt x="0" y="2805"/>
                    <a:pt x="205" y="3581"/>
                    <a:pt x="806" y="3932"/>
                  </a:cubicBezTo>
                  <a:lnTo>
                    <a:pt x="835" y="3947"/>
                  </a:lnTo>
                  <a:cubicBezTo>
                    <a:pt x="1023" y="4048"/>
                    <a:pt x="1240" y="4107"/>
                    <a:pt x="1458" y="4108"/>
                  </a:cubicBezTo>
                  <a:lnTo>
                    <a:pt x="1458" y="4108"/>
                  </a:lnTo>
                  <a:cubicBezTo>
                    <a:pt x="1909" y="4106"/>
                    <a:pt x="2330" y="3872"/>
                    <a:pt x="2549" y="3478"/>
                  </a:cubicBezTo>
                  <a:lnTo>
                    <a:pt x="3471" y="1897"/>
                  </a:lnTo>
                  <a:cubicBezTo>
                    <a:pt x="3823" y="1296"/>
                    <a:pt x="3618" y="535"/>
                    <a:pt x="3017" y="183"/>
                  </a:cubicBezTo>
                  <a:lnTo>
                    <a:pt x="2988" y="168"/>
                  </a:lnTo>
                  <a:cubicBezTo>
                    <a:pt x="2793" y="54"/>
                    <a:pt x="2579" y="0"/>
                    <a:pt x="2367" y="0"/>
                  </a:cubicBezTo>
                  <a:close/>
                  <a:moveTo>
                    <a:pt x="1458" y="4108"/>
                  </a:moveTo>
                  <a:cubicBezTo>
                    <a:pt x="1455" y="4108"/>
                    <a:pt x="1453" y="4108"/>
                    <a:pt x="1450" y="4108"/>
                  </a:cubicBezTo>
                  <a:lnTo>
                    <a:pt x="1465" y="4108"/>
                  </a:lnTo>
                  <a:cubicBezTo>
                    <a:pt x="1462" y="4108"/>
                    <a:pt x="1460" y="4108"/>
                    <a:pt x="1458" y="41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213;p54">
              <a:extLst>
                <a:ext uri="{FF2B5EF4-FFF2-40B4-BE49-F238E27FC236}">
                  <a16:creationId xmlns:a16="http://schemas.microsoft.com/office/drawing/2014/main" id="{0AA38BB2-15EC-4D80-DA9C-86EA09F5424B}"/>
                </a:ext>
              </a:extLst>
            </p:cNvPr>
            <p:cNvSpPr/>
            <p:nvPr/>
          </p:nvSpPr>
          <p:spPr>
            <a:xfrm>
              <a:off x="3117178" y="3486351"/>
              <a:ext cx="51994" cy="31376"/>
            </a:xfrm>
            <a:custGeom>
              <a:avLst/>
              <a:gdLst/>
              <a:ahLst/>
              <a:cxnLst/>
              <a:rect l="l" t="t" r="r" b="b"/>
              <a:pathLst>
                <a:path w="2600" h="1569" extrusionOk="0">
                  <a:moveTo>
                    <a:pt x="454" y="1"/>
                  </a:moveTo>
                  <a:cubicBezTo>
                    <a:pt x="169" y="1"/>
                    <a:pt x="0" y="444"/>
                    <a:pt x="330" y="602"/>
                  </a:cubicBezTo>
                  <a:lnTo>
                    <a:pt x="2014" y="1525"/>
                  </a:lnTo>
                  <a:cubicBezTo>
                    <a:pt x="2058" y="1554"/>
                    <a:pt x="2102" y="1569"/>
                    <a:pt x="2160" y="1569"/>
                  </a:cubicBezTo>
                  <a:cubicBezTo>
                    <a:pt x="2482" y="1569"/>
                    <a:pt x="2600" y="1144"/>
                    <a:pt x="2307" y="983"/>
                  </a:cubicBezTo>
                  <a:lnTo>
                    <a:pt x="637" y="60"/>
                  </a:lnTo>
                  <a:cubicBezTo>
                    <a:pt x="573" y="19"/>
                    <a:pt x="511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214;p54">
              <a:extLst>
                <a:ext uri="{FF2B5EF4-FFF2-40B4-BE49-F238E27FC236}">
                  <a16:creationId xmlns:a16="http://schemas.microsoft.com/office/drawing/2014/main" id="{69D72E83-9122-CF1D-E807-8FFE82B56888}"/>
                </a:ext>
              </a:extLst>
            </p:cNvPr>
            <p:cNvSpPr/>
            <p:nvPr/>
          </p:nvSpPr>
          <p:spPr>
            <a:xfrm>
              <a:off x="3105600" y="3460994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1" y="634"/>
                  </a:moveTo>
                  <a:cubicBezTo>
                    <a:pt x="2454" y="634"/>
                    <a:pt x="2567" y="664"/>
                    <a:pt x="2666" y="713"/>
                  </a:cubicBezTo>
                  <a:lnTo>
                    <a:pt x="2695" y="728"/>
                  </a:lnTo>
                  <a:cubicBezTo>
                    <a:pt x="2988" y="904"/>
                    <a:pt x="3091" y="1285"/>
                    <a:pt x="2915" y="1592"/>
                  </a:cubicBezTo>
                  <a:lnTo>
                    <a:pt x="2007" y="3174"/>
                  </a:lnTo>
                  <a:cubicBezTo>
                    <a:pt x="1887" y="3373"/>
                    <a:pt x="1673" y="3484"/>
                    <a:pt x="1451" y="3484"/>
                  </a:cubicBezTo>
                  <a:cubicBezTo>
                    <a:pt x="1347" y="3484"/>
                    <a:pt x="1241" y="3460"/>
                    <a:pt x="1143" y="3408"/>
                  </a:cubicBezTo>
                  <a:lnTo>
                    <a:pt x="1114" y="3379"/>
                  </a:lnTo>
                  <a:cubicBezTo>
                    <a:pt x="821" y="3218"/>
                    <a:pt x="718" y="2822"/>
                    <a:pt x="894" y="2529"/>
                  </a:cubicBezTo>
                  <a:lnTo>
                    <a:pt x="1802" y="948"/>
                  </a:lnTo>
                  <a:cubicBezTo>
                    <a:pt x="1890" y="801"/>
                    <a:pt x="2022" y="699"/>
                    <a:pt x="2183" y="655"/>
                  </a:cubicBezTo>
                  <a:cubicBezTo>
                    <a:pt x="2234" y="641"/>
                    <a:pt x="2288" y="634"/>
                    <a:pt x="2341" y="634"/>
                  </a:cubicBezTo>
                  <a:close/>
                  <a:moveTo>
                    <a:pt x="2347" y="0"/>
                  </a:moveTo>
                  <a:cubicBezTo>
                    <a:pt x="1915" y="0"/>
                    <a:pt x="1496" y="228"/>
                    <a:pt x="1260" y="640"/>
                  </a:cubicBezTo>
                  <a:lnTo>
                    <a:pt x="337" y="2207"/>
                  </a:lnTo>
                  <a:cubicBezTo>
                    <a:pt x="1" y="2808"/>
                    <a:pt x="206" y="3584"/>
                    <a:pt x="806" y="3935"/>
                  </a:cubicBezTo>
                  <a:lnTo>
                    <a:pt x="835" y="3950"/>
                  </a:lnTo>
                  <a:cubicBezTo>
                    <a:pt x="1026" y="4053"/>
                    <a:pt x="1231" y="4111"/>
                    <a:pt x="1450" y="4111"/>
                  </a:cubicBezTo>
                  <a:cubicBezTo>
                    <a:pt x="1904" y="4111"/>
                    <a:pt x="2315" y="3877"/>
                    <a:pt x="2549" y="3481"/>
                  </a:cubicBezTo>
                  <a:lnTo>
                    <a:pt x="3457" y="1900"/>
                  </a:lnTo>
                  <a:cubicBezTo>
                    <a:pt x="3808" y="1299"/>
                    <a:pt x="3603" y="538"/>
                    <a:pt x="3003" y="186"/>
                  </a:cubicBezTo>
                  <a:lnTo>
                    <a:pt x="2974" y="171"/>
                  </a:lnTo>
                  <a:cubicBezTo>
                    <a:pt x="2775" y="55"/>
                    <a:pt x="2560" y="0"/>
                    <a:pt x="2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3199;p54">
            <a:extLst>
              <a:ext uri="{FF2B5EF4-FFF2-40B4-BE49-F238E27FC236}">
                <a16:creationId xmlns:a16="http://schemas.microsoft.com/office/drawing/2014/main" id="{AD2E235F-14B9-830A-6B72-DB9B3511D746}"/>
              </a:ext>
            </a:extLst>
          </p:cNvPr>
          <p:cNvGrpSpPr/>
          <p:nvPr/>
        </p:nvGrpSpPr>
        <p:grpSpPr>
          <a:xfrm>
            <a:off x="641153" y="2963108"/>
            <a:ext cx="292883" cy="292883"/>
            <a:chOff x="2917583" y="3423419"/>
            <a:chExt cx="292883" cy="292883"/>
          </a:xfrm>
        </p:grpSpPr>
        <p:sp>
          <p:nvSpPr>
            <p:cNvPr id="19" name="Google Shape;3200;p54">
              <a:extLst>
                <a:ext uri="{FF2B5EF4-FFF2-40B4-BE49-F238E27FC236}">
                  <a16:creationId xmlns:a16="http://schemas.microsoft.com/office/drawing/2014/main" id="{F930E00E-D66E-D5D2-6583-416EA071071C}"/>
                </a:ext>
              </a:extLst>
            </p:cNvPr>
            <p:cNvSpPr/>
            <p:nvPr/>
          </p:nvSpPr>
          <p:spPr>
            <a:xfrm>
              <a:off x="2995473" y="3563401"/>
              <a:ext cx="55973" cy="12618"/>
            </a:xfrm>
            <a:custGeom>
              <a:avLst/>
              <a:gdLst/>
              <a:ahLst/>
              <a:cxnLst/>
              <a:rect l="l" t="t" r="r" b="b"/>
              <a:pathLst>
                <a:path w="2799" h="631" extrusionOk="0">
                  <a:moveTo>
                    <a:pt x="411" y="1"/>
                  </a:moveTo>
                  <a:cubicBezTo>
                    <a:pt x="1" y="1"/>
                    <a:pt x="1" y="630"/>
                    <a:pt x="411" y="630"/>
                  </a:cubicBezTo>
                  <a:lnTo>
                    <a:pt x="2388" y="630"/>
                  </a:lnTo>
                  <a:cubicBezTo>
                    <a:pt x="2798" y="630"/>
                    <a:pt x="2798" y="1"/>
                    <a:pt x="238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201;p54">
              <a:extLst>
                <a:ext uri="{FF2B5EF4-FFF2-40B4-BE49-F238E27FC236}">
                  <a16:creationId xmlns:a16="http://schemas.microsoft.com/office/drawing/2014/main" id="{5EEF4BB2-0643-4555-38B6-11EB9244F4C6}"/>
                </a:ext>
              </a:extLst>
            </p:cNvPr>
            <p:cNvSpPr/>
            <p:nvPr/>
          </p:nvSpPr>
          <p:spPr>
            <a:xfrm>
              <a:off x="3075443" y="3563401"/>
              <a:ext cx="56233" cy="12618"/>
            </a:xfrm>
            <a:custGeom>
              <a:avLst/>
              <a:gdLst/>
              <a:ahLst/>
              <a:cxnLst/>
              <a:rect l="l" t="t" r="r" b="b"/>
              <a:pathLst>
                <a:path w="2812" h="631" extrusionOk="0">
                  <a:moveTo>
                    <a:pt x="425" y="1"/>
                  </a:moveTo>
                  <a:cubicBezTo>
                    <a:pt x="0" y="1"/>
                    <a:pt x="0" y="630"/>
                    <a:pt x="425" y="630"/>
                  </a:cubicBezTo>
                  <a:lnTo>
                    <a:pt x="2387" y="630"/>
                  </a:lnTo>
                  <a:cubicBezTo>
                    <a:pt x="2812" y="630"/>
                    <a:pt x="2812" y="1"/>
                    <a:pt x="23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202;p54">
              <a:extLst>
                <a:ext uri="{FF2B5EF4-FFF2-40B4-BE49-F238E27FC236}">
                  <a16:creationId xmlns:a16="http://schemas.microsoft.com/office/drawing/2014/main" id="{5DDF26B4-31AD-084A-B0F6-FD0D1C6CFB3C}"/>
                </a:ext>
              </a:extLst>
            </p:cNvPr>
            <p:cNvSpPr/>
            <p:nvPr/>
          </p:nvSpPr>
          <p:spPr>
            <a:xfrm>
              <a:off x="2917583" y="3423419"/>
              <a:ext cx="292883" cy="292883"/>
            </a:xfrm>
            <a:custGeom>
              <a:avLst/>
              <a:gdLst/>
              <a:ahLst/>
              <a:cxnLst/>
              <a:rect l="l" t="t" r="r" b="b"/>
              <a:pathLst>
                <a:path w="14646" h="14646" extrusionOk="0">
                  <a:moveTo>
                    <a:pt x="13676" y="629"/>
                  </a:moveTo>
                  <a:cubicBezTo>
                    <a:pt x="13868" y="629"/>
                    <a:pt x="14016" y="785"/>
                    <a:pt x="14016" y="981"/>
                  </a:cubicBezTo>
                  <a:lnTo>
                    <a:pt x="14016" y="7001"/>
                  </a:lnTo>
                  <a:lnTo>
                    <a:pt x="12361" y="7001"/>
                  </a:lnTo>
                  <a:cubicBezTo>
                    <a:pt x="11936" y="7001"/>
                    <a:pt x="11936" y="7630"/>
                    <a:pt x="12361" y="7630"/>
                  </a:cubicBezTo>
                  <a:lnTo>
                    <a:pt x="14016" y="7630"/>
                  </a:lnTo>
                  <a:lnTo>
                    <a:pt x="14016" y="13650"/>
                  </a:lnTo>
                  <a:cubicBezTo>
                    <a:pt x="14016" y="13855"/>
                    <a:pt x="13855" y="14016"/>
                    <a:pt x="13650" y="14016"/>
                  </a:cubicBezTo>
                  <a:lnTo>
                    <a:pt x="981" y="14016"/>
                  </a:lnTo>
                  <a:cubicBezTo>
                    <a:pt x="776" y="14016"/>
                    <a:pt x="615" y="13855"/>
                    <a:pt x="630" y="13650"/>
                  </a:cubicBezTo>
                  <a:lnTo>
                    <a:pt x="630" y="7630"/>
                  </a:lnTo>
                  <a:lnTo>
                    <a:pt x="2270" y="7630"/>
                  </a:lnTo>
                  <a:cubicBezTo>
                    <a:pt x="2695" y="7630"/>
                    <a:pt x="2695" y="7001"/>
                    <a:pt x="2270" y="7001"/>
                  </a:cubicBezTo>
                  <a:lnTo>
                    <a:pt x="630" y="7001"/>
                  </a:lnTo>
                  <a:lnTo>
                    <a:pt x="630" y="981"/>
                  </a:lnTo>
                  <a:cubicBezTo>
                    <a:pt x="616" y="785"/>
                    <a:pt x="763" y="629"/>
                    <a:pt x="956" y="629"/>
                  </a:cubicBezTo>
                  <a:cubicBezTo>
                    <a:pt x="964" y="629"/>
                    <a:pt x="973" y="629"/>
                    <a:pt x="981" y="630"/>
                  </a:cubicBezTo>
                  <a:lnTo>
                    <a:pt x="13650" y="630"/>
                  </a:lnTo>
                  <a:cubicBezTo>
                    <a:pt x="13658" y="629"/>
                    <a:pt x="13667" y="629"/>
                    <a:pt x="13676" y="629"/>
                  </a:cubicBezTo>
                  <a:close/>
                  <a:moveTo>
                    <a:pt x="981" y="0"/>
                  </a:moveTo>
                  <a:cubicBezTo>
                    <a:pt x="439" y="0"/>
                    <a:pt x="0" y="439"/>
                    <a:pt x="0" y="981"/>
                  </a:cubicBezTo>
                  <a:lnTo>
                    <a:pt x="0" y="13650"/>
                  </a:lnTo>
                  <a:cubicBezTo>
                    <a:pt x="0" y="14192"/>
                    <a:pt x="439" y="14631"/>
                    <a:pt x="981" y="14646"/>
                  </a:cubicBezTo>
                  <a:lnTo>
                    <a:pt x="13650" y="14646"/>
                  </a:lnTo>
                  <a:cubicBezTo>
                    <a:pt x="14192" y="14631"/>
                    <a:pt x="14631" y="14192"/>
                    <a:pt x="14646" y="13650"/>
                  </a:cubicBezTo>
                  <a:lnTo>
                    <a:pt x="14646" y="981"/>
                  </a:lnTo>
                  <a:cubicBezTo>
                    <a:pt x="14631" y="439"/>
                    <a:pt x="14192" y="0"/>
                    <a:pt x="136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203;p54">
              <a:extLst>
                <a:ext uri="{FF2B5EF4-FFF2-40B4-BE49-F238E27FC236}">
                  <a16:creationId xmlns:a16="http://schemas.microsoft.com/office/drawing/2014/main" id="{C58657B5-E1A3-3C1C-EFAE-16129612837C}"/>
                </a:ext>
              </a:extLst>
            </p:cNvPr>
            <p:cNvSpPr/>
            <p:nvPr/>
          </p:nvSpPr>
          <p:spPr>
            <a:xfrm>
              <a:off x="2958618" y="3624873"/>
              <a:ext cx="50934" cy="31096"/>
            </a:xfrm>
            <a:custGeom>
              <a:avLst/>
              <a:gdLst/>
              <a:ahLst/>
              <a:cxnLst/>
              <a:rect l="l" t="t" r="r" b="b"/>
              <a:pathLst>
                <a:path w="2547" h="1555" extrusionOk="0">
                  <a:moveTo>
                    <a:pt x="447" y="0"/>
                  </a:moveTo>
                  <a:cubicBezTo>
                    <a:pt x="169" y="0"/>
                    <a:pt x="0" y="398"/>
                    <a:pt x="291" y="588"/>
                  </a:cubicBezTo>
                  <a:lnTo>
                    <a:pt x="1961" y="1511"/>
                  </a:lnTo>
                  <a:cubicBezTo>
                    <a:pt x="2005" y="1540"/>
                    <a:pt x="2063" y="1555"/>
                    <a:pt x="2107" y="1555"/>
                  </a:cubicBezTo>
                  <a:cubicBezTo>
                    <a:pt x="2430" y="1555"/>
                    <a:pt x="2547" y="1115"/>
                    <a:pt x="2269" y="969"/>
                  </a:cubicBezTo>
                  <a:lnTo>
                    <a:pt x="584" y="32"/>
                  </a:lnTo>
                  <a:cubicBezTo>
                    <a:pt x="537" y="10"/>
                    <a:pt x="491" y="0"/>
                    <a:pt x="4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204;p54">
              <a:extLst>
                <a:ext uri="{FF2B5EF4-FFF2-40B4-BE49-F238E27FC236}">
                  <a16:creationId xmlns:a16="http://schemas.microsoft.com/office/drawing/2014/main" id="{A6CB0753-F6AE-F8D5-20E9-045A563EC5F7}"/>
                </a:ext>
              </a:extLst>
            </p:cNvPr>
            <p:cNvSpPr/>
            <p:nvPr/>
          </p:nvSpPr>
          <p:spPr>
            <a:xfrm>
              <a:off x="294598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8" y="628"/>
                  </a:moveTo>
                  <a:cubicBezTo>
                    <a:pt x="2455" y="628"/>
                    <a:pt x="2565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2007" y="3175"/>
                  </a:lnTo>
                  <a:cubicBezTo>
                    <a:pt x="1890" y="3370"/>
                    <a:pt x="1682" y="3480"/>
                    <a:pt x="1465" y="3480"/>
                  </a:cubicBezTo>
                  <a:cubicBezTo>
                    <a:pt x="1356" y="3480"/>
                    <a:pt x="1246" y="3453"/>
                    <a:pt x="1143" y="3394"/>
                  </a:cubicBezTo>
                  <a:lnTo>
                    <a:pt x="1128" y="3380"/>
                  </a:lnTo>
                  <a:cubicBezTo>
                    <a:pt x="821" y="3204"/>
                    <a:pt x="718" y="2823"/>
                    <a:pt x="894" y="2530"/>
                  </a:cubicBezTo>
                  <a:lnTo>
                    <a:pt x="1802" y="948"/>
                  </a:lnTo>
                  <a:cubicBezTo>
                    <a:pt x="1920" y="742"/>
                    <a:pt x="2130" y="628"/>
                    <a:pt x="2348" y="628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52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6" y="3951"/>
                  </a:lnTo>
                  <a:cubicBezTo>
                    <a:pt x="1024" y="4052"/>
                    <a:pt x="1241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1" y="3875"/>
                    <a:pt x="2549" y="3482"/>
                  </a:cubicBezTo>
                  <a:lnTo>
                    <a:pt x="3472" y="1900"/>
                  </a:lnTo>
                  <a:cubicBezTo>
                    <a:pt x="3809" y="1300"/>
                    <a:pt x="3604" y="538"/>
                    <a:pt x="3003" y="187"/>
                  </a:cubicBezTo>
                  <a:lnTo>
                    <a:pt x="2974" y="172"/>
                  </a:lnTo>
                  <a:cubicBezTo>
                    <a:pt x="2775" y="56"/>
                    <a:pt x="2558" y="0"/>
                    <a:pt x="2344" y="0"/>
                  </a:cubicBezTo>
                  <a:close/>
                  <a:moveTo>
                    <a:pt x="1458" y="4112"/>
                  </a:moveTo>
                  <a:cubicBezTo>
                    <a:pt x="1456" y="4112"/>
                    <a:pt x="1453" y="4112"/>
                    <a:pt x="1451" y="4112"/>
                  </a:cubicBezTo>
                  <a:lnTo>
                    <a:pt x="1465" y="4112"/>
                  </a:lnTo>
                  <a:cubicBezTo>
                    <a:pt x="1463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205;p54">
              <a:extLst>
                <a:ext uri="{FF2B5EF4-FFF2-40B4-BE49-F238E27FC236}">
                  <a16:creationId xmlns:a16="http://schemas.microsoft.com/office/drawing/2014/main" id="{383B9D88-9F5B-2BFB-50E0-9A512A6C4BA2}"/>
                </a:ext>
              </a:extLst>
            </p:cNvPr>
            <p:cNvSpPr/>
            <p:nvPr/>
          </p:nvSpPr>
          <p:spPr>
            <a:xfrm>
              <a:off x="3037248" y="3624334"/>
              <a:ext cx="51974" cy="31636"/>
            </a:xfrm>
            <a:custGeom>
              <a:avLst/>
              <a:gdLst/>
              <a:ahLst/>
              <a:cxnLst/>
              <a:rect l="l" t="t" r="r" b="b"/>
              <a:pathLst>
                <a:path w="2599" h="1582" extrusionOk="0">
                  <a:moveTo>
                    <a:pt x="470" y="0"/>
                  </a:moveTo>
                  <a:cubicBezTo>
                    <a:pt x="179" y="0"/>
                    <a:pt x="0" y="456"/>
                    <a:pt x="343" y="615"/>
                  </a:cubicBezTo>
                  <a:lnTo>
                    <a:pt x="2013" y="1538"/>
                  </a:lnTo>
                  <a:cubicBezTo>
                    <a:pt x="2057" y="1567"/>
                    <a:pt x="2115" y="1582"/>
                    <a:pt x="2174" y="1582"/>
                  </a:cubicBezTo>
                  <a:cubicBezTo>
                    <a:pt x="2496" y="1582"/>
                    <a:pt x="2598" y="1142"/>
                    <a:pt x="2320" y="996"/>
                  </a:cubicBezTo>
                  <a:lnTo>
                    <a:pt x="651" y="59"/>
                  </a:lnTo>
                  <a:cubicBezTo>
                    <a:pt x="588" y="18"/>
                    <a:pt x="527" y="0"/>
                    <a:pt x="4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206;p54">
              <a:extLst>
                <a:ext uri="{FF2B5EF4-FFF2-40B4-BE49-F238E27FC236}">
                  <a16:creationId xmlns:a16="http://schemas.microsoft.com/office/drawing/2014/main" id="{5FA6A3FF-FECE-4214-3A22-FFF319E589F4}"/>
                </a:ext>
              </a:extLst>
            </p:cNvPr>
            <p:cNvSpPr/>
            <p:nvPr/>
          </p:nvSpPr>
          <p:spPr>
            <a:xfrm>
              <a:off x="3025650" y="3599217"/>
              <a:ext cx="76450" cy="82230"/>
            </a:xfrm>
            <a:custGeom>
              <a:avLst/>
              <a:gdLst/>
              <a:ahLst/>
              <a:cxnLst/>
              <a:rect l="l" t="t" r="r" b="b"/>
              <a:pathLst>
                <a:path w="3823" h="4112" extrusionOk="0">
                  <a:moveTo>
                    <a:pt x="2354" y="628"/>
                  </a:moveTo>
                  <a:cubicBezTo>
                    <a:pt x="2461" y="628"/>
                    <a:pt x="2569" y="656"/>
                    <a:pt x="2666" y="714"/>
                  </a:cubicBezTo>
                  <a:lnTo>
                    <a:pt x="2695" y="729"/>
                  </a:lnTo>
                  <a:cubicBezTo>
                    <a:pt x="2988" y="904"/>
                    <a:pt x="3105" y="1285"/>
                    <a:pt x="2929" y="1593"/>
                  </a:cubicBezTo>
                  <a:lnTo>
                    <a:pt x="2007" y="3175"/>
                  </a:lnTo>
                  <a:cubicBezTo>
                    <a:pt x="1934" y="3306"/>
                    <a:pt x="1787" y="3423"/>
                    <a:pt x="1626" y="3467"/>
                  </a:cubicBezTo>
                  <a:cubicBezTo>
                    <a:pt x="1576" y="3481"/>
                    <a:pt x="1526" y="3488"/>
                    <a:pt x="1477" y="3488"/>
                  </a:cubicBezTo>
                  <a:cubicBezTo>
                    <a:pt x="1367" y="3488"/>
                    <a:pt x="1258" y="3455"/>
                    <a:pt x="1157" y="3394"/>
                  </a:cubicBezTo>
                  <a:lnTo>
                    <a:pt x="1128" y="3380"/>
                  </a:lnTo>
                  <a:cubicBezTo>
                    <a:pt x="982" y="3306"/>
                    <a:pt x="879" y="3160"/>
                    <a:pt x="835" y="2999"/>
                  </a:cubicBezTo>
                  <a:cubicBezTo>
                    <a:pt x="791" y="2838"/>
                    <a:pt x="806" y="2677"/>
                    <a:pt x="894" y="2530"/>
                  </a:cubicBezTo>
                  <a:lnTo>
                    <a:pt x="1816" y="948"/>
                  </a:lnTo>
                  <a:cubicBezTo>
                    <a:pt x="1924" y="742"/>
                    <a:pt x="2137" y="628"/>
                    <a:pt x="2354" y="628"/>
                  </a:cubicBezTo>
                  <a:close/>
                  <a:moveTo>
                    <a:pt x="2355" y="0"/>
                  </a:moveTo>
                  <a:cubicBezTo>
                    <a:pt x="1921" y="0"/>
                    <a:pt x="1500" y="225"/>
                    <a:pt x="1274" y="626"/>
                  </a:cubicBezTo>
                  <a:lnTo>
                    <a:pt x="352" y="2208"/>
                  </a:lnTo>
                  <a:cubicBezTo>
                    <a:pt x="0" y="2808"/>
                    <a:pt x="205" y="3585"/>
                    <a:pt x="806" y="3936"/>
                  </a:cubicBezTo>
                  <a:lnTo>
                    <a:pt x="835" y="3951"/>
                  </a:lnTo>
                  <a:cubicBezTo>
                    <a:pt x="1023" y="4052"/>
                    <a:pt x="1240" y="4111"/>
                    <a:pt x="1458" y="4112"/>
                  </a:cubicBezTo>
                  <a:lnTo>
                    <a:pt x="1458" y="4112"/>
                  </a:lnTo>
                  <a:cubicBezTo>
                    <a:pt x="1909" y="4109"/>
                    <a:pt x="2330" y="3875"/>
                    <a:pt x="2549" y="3482"/>
                  </a:cubicBezTo>
                  <a:lnTo>
                    <a:pt x="3471" y="1900"/>
                  </a:lnTo>
                  <a:cubicBezTo>
                    <a:pt x="3823" y="1300"/>
                    <a:pt x="3618" y="538"/>
                    <a:pt x="3017" y="187"/>
                  </a:cubicBezTo>
                  <a:lnTo>
                    <a:pt x="2988" y="172"/>
                  </a:lnTo>
                  <a:cubicBezTo>
                    <a:pt x="2789" y="56"/>
                    <a:pt x="2570" y="0"/>
                    <a:pt x="2355" y="0"/>
                  </a:cubicBezTo>
                  <a:close/>
                  <a:moveTo>
                    <a:pt x="1458" y="4112"/>
                  </a:moveTo>
                  <a:cubicBezTo>
                    <a:pt x="1455" y="4112"/>
                    <a:pt x="1453" y="4112"/>
                    <a:pt x="1450" y="4112"/>
                  </a:cubicBezTo>
                  <a:lnTo>
                    <a:pt x="1465" y="4112"/>
                  </a:lnTo>
                  <a:cubicBezTo>
                    <a:pt x="1462" y="4112"/>
                    <a:pt x="1460" y="4112"/>
                    <a:pt x="1458" y="41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207;p54">
              <a:extLst>
                <a:ext uri="{FF2B5EF4-FFF2-40B4-BE49-F238E27FC236}">
                  <a16:creationId xmlns:a16="http://schemas.microsoft.com/office/drawing/2014/main" id="{498836F9-7238-85C4-31D3-309C994CC1A4}"/>
                </a:ext>
              </a:extLst>
            </p:cNvPr>
            <p:cNvSpPr/>
            <p:nvPr/>
          </p:nvSpPr>
          <p:spPr>
            <a:xfrm>
              <a:off x="3117118" y="3624434"/>
              <a:ext cx="52053" cy="31536"/>
            </a:xfrm>
            <a:custGeom>
              <a:avLst/>
              <a:gdLst/>
              <a:ahLst/>
              <a:cxnLst/>
              <a:rect l="l" t="t" r="r" b="b"/>
              <a:pathLst>
                <a:path w="2603" h="1577" extrusionOk="0">
                  <a:moveTo>
                    <a:pt x="465" y="0"/>
                  </a:moveTo>
                  <a:cubicBezTo>
                    <a:pt x="175" y="0"/>
                    <a:pt x="0" y="450"/>
                    <a:pt x="333" y="610"/>
                  </a:cubicBezTo>
                  <a:lnTo>
                    <a:pt x="2017" y="1533"/>
                  </a:lnTo>
                  <a:cubicBezTo>
                    <a:pt x="2061" y="1562"/>
                    <a:pt x="2105" y="1577"/>
                    <a:pt x="2163" y="1577"/>
                  </a:cubicBezTo>
                  <a:cubicBezTo>
                    <a:pt x="2485" y="1577"/>
                    <a:pt x="2603" y="1137"/>
                    <a:pt x="2310" y="991"/>
                  </a:cubicBezTo>
                  <a:lnTo>
                    <a:pt x="640" y="54"/>
                  </a:lnTo>
                  <a:cubicBezTo>
                    <a:pt x="579" y="16"/>
                    <a:pt x="520" y="0"/>
                    <a:pt x="4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208;p54">
              <a:extLst>
                <a:ext uri="{FF2B5EF4-FFF2-40B4-BE49-F238E27FC236}">
                  <a16:creationId xmlns:a16="http://schemas.microsoft.com/office/drawing/2014/main" id="{F32EFB01-FF6D-1C77-D642-971EF3FE1643}"/>
                </a:ext>
              </a:extLst>
            </p:cNvPr>
            <p:cNvSpPr/>
            <p:nvPr/>
          </p:nvSpPr>
          <p:spPr>
            <a:xfrm>
              <a:off x="3105600" y="3599217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4" y="641"/>
                  </a:moveTo>
                  <a:cubicBezTo>
                    <a:pt x="2461" y="641"/>
                    <a:pt x="2564" y="670"/>
                    <a:pt x="2651" y="714"/>
                  </a:cubicBezTo>
                  <a:lnTo>
                    <a:pt x="2681" y="729"/>
                  </a:lnTo>
                  <a:cubicBezTo>
                    <a:pt x="2988" y="904"/>
                    <a:pt x="3091" y="1285"/>
                    <a:pt x="2915" y="1593"/>
                  </a:cubicBezTo>
                  <a:lnTo>
                    <a:pt x="1992" y="3175"/>
                  </a:lnTo>
                  <a:cubicBezTo>
                    <a:pt x="1919" y="3321"/>
                    <a:pt x="1773" y="3423"/>
                    <a:pt x="1612" y="3467"/>
                  </a:cubicBezTo>
                  <a:cubicBezTo>
                    <a:pt x="1560" y="3482"/>
                    <a:pt x="1508" y="3488"/>
                    <a:pt x="1457" y="3488"/>
                  </a:cubicBezTo>
                  <a:cubicBezTo>
                    <a:pt x="1349" y="3488"/>
                    <a:pt x="1242" y="3459"/>
                    <a:pt x="1143" y="3409"/>
                  </a:cubicBezTo>
                  <a:lnTo>
                    <a:pt x="1114" y="3380"/>
                  </a:lnTo>
                  <a:cubicBezTo>
                    <a:pt x="806" y="3218"/>
                    <a:pt x="704" y="2823"/>
                    <a:pt x="879" y="2530"/>
                  </a:cubicBezTo>
                  <a:lnTo>
                    <a:pt x="1802" y="948"/>
                  </a:lnTo>
                  <a:cubicBezTo>
                    <a:pt x="1890" y="802"/>
                    <a:pt x="2022" y="699"/>
                    <a:pt x="2183" y="655"/>
                  </a:cubicBezTo>
                  <a:cubicBezTo>
                    <a:pt x="2241" y="641"/>
                    <a:pt x="2285" y="641"/>
                    <a:pt x="2344" y="641"/>
                  </a:cubicBezTo>
                  <a:close/>
                  <a:moveTo>
                    <a:pt x="2344" y="0"/>
                  </a:moveTo>
                  <a:cubicBezTo>
                    <a:pt x="1913" y="0"/>
                    <a:pt x="1495" y="225"/>
                    <a:pt x="1260" y="626"/>
                  </a:cubicBezTo>
                  <a:lnTo>
                    <a:pt x="337" y="2208"/>
                  </a:lnTo>
                  <a:cubicBezTo>
                    <a:pt x="1" y="2808"/>
                    <a:pt x="206" y="3585"/>
                    <a:pt x="806" y="3936"/>
                  </a:cubicBezTo>
                  <a:lnTo>
                    <a:pt x="835" y="3951"/>
                  </a:lnTo>
                  <a:cubicBezTo>
                    <a:pt x="1026" y="4053"/>
                    <a:pt x="1231" y="4112"/>
                    <a:pt x="1450" y="4112"/>
                  </a:cubicBezTo>
                  <a:cubicBezTo>
                    <a:pt x="1904" y="4112"/>
                    <a:pt x="2315" y="3877"/>
                    <a:pt x="2549" y="3482"/>
                  </a:cubicBezTo>
                  <a:lnTo>
                    <a:pt x="3457" y="1900"/>
                  </a:lnTo>
                  <a:cubicBezTo>
                    <a:pt x="3808" y="1300"/>
                    <a:pt x="3603" y="538"/>
                    <a:pt x="3003" y="187"/>
                  </a:cubicBezTo>
                  <a:lnTo>
                    <a:pt x="2974" y="172"/>
                  </a:lnTo>
                  <a:cubicBezTo>
                    <a:pt x="2774" y="56"/>
                    <a:pt x="2558" y="0"/>
                    <a:pt x="23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209;p54">
              <a:extLst>
                <a:ext uri="{FF2B5EF4-FFF2-40B4-BE49-F238E27FC236}">
                  <a16:creationId xmlns:a16="http://schemas.microsoft.com/office/drawing/2014/main" id="{7BAD61A4-EDB1-E486-9510-E920750C326E}"/>
                </a:ext>
              </a:extLst>
            </p:cNvPr>
            <p:cNvSpPr/>
            <p:nvPr/>
          </p:nvSpPr>
          <p:spPr>
            <a:xfrm>
              <a:off x="2958638" y="3486911"/>
              <a:ext cx="50914" cy="30816"/>
            </a:xfrm>
            <a:custGeom>
              <a:avLst/>
              <a:gdLst/>
              <a:ahLst/>
              <a:cxnLst/>
              <a:rect l="l" t="t" r="r" b="b"/>
              <a:pathLst>
                <a:path w="2546" h="1541" extrusionOk="0">
                  <a:moveTo>
                    <a:pt x="443" y="0"/>
                  </a:moveTo>
                  <a:cubicBezTo>
                    <a:pt x="167" y="0"/>
                    <a:pt x="0" y="385"/>
                    <a:pt x="290" y="574"/>
                  </a:cubicBezTo>
                  <a:lnTo>
                    <a:pt x="1960" y="1497"/>
                  </a:lnTo>
                  <a:cubicBezTo>
                    <a:pt x="2004" y="1526"/>
                    <a:pt x="2062" y="1541"/>
                    <a:pt x="2106" y="1541"/>
                  </a:cubicBezTo>
                  <a:cubicBezTo>
                    <a:pt x="2429" y="1541"/>
                    <a:pt x="2546" y="1116"/>
                    <a:pt x="2268" y="955"/>
                  </a:cubicBezTo>
                  <a:lnTo>
                    <a:pt x="583" y="32"/>
                  </a:lnTo>
                  <a:cubicBezTo>
                    <a:pt x="535" y="10"/>
                    <a:pt x="487" y="0"/>
                    <a:pt x="4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210;p54">
              <a:extLst>
                <a:ext uri="{FF2B5EF4-FFF2-40B4-BE49-F238E27FC236}">
                  <a16:creationId xmlns:a16="http://schemas.microsoft.com/office/drawing/2014/main" id="{C11B2C1D-59EC-2325-B4E0-B36A001210ED}"/>
                </a:ext>
              </a:extLst>
            </p:cNvPr>
            <p:cNvSpPr/>
            <p:nvPr/>
          </p:nvSpPr>
          <p:spPr>
            <a:xfrm>
              <a:off x="2945980" y="3461174"/>
              <a:ext cx="76170" cy="82050"/>
            </a:xfrm>
            <a:custGeom>
              <a:avLst/>
              <a:gdLst/>
              <a:ahLst/>
              <a:cxnLst/>
              <a:rect l="l" t="t" r="r" b="b"/>
              <a:pathLst>
                <a:path w="3809" h="4103" extrusionOk="0">
                  <a:moveTo>
                    <a:pt x="2357" y="622"/>
                  </a:moveTo>
                  <a:cubicBezTo>
                    <a:pt x="2462" y="622"/>
                    <a:pt x="2568" y="648"/>
                    <a:pt x="2666" y="704"/>
                  </a:cubicBezTo>
                  <a:lnTo>
                    <a:pt x="2695" y="719"/>
                  </a:lnTo>
                  <a:cubicBezTo>
                    <a:pt x="2988" y="895"/>
                    <a:pt x="3091" y="1276"/>
                    <a:pt x="2915" y="1583"/>
                  </a:cubicBezTo>
                  <a:lnTo>
                    <a:pt x="2007" y="3165"/>
                  </a:lnTo>
                  <a:cubicBezTo>
                    <a:pt x="1888" y="3364"/>
                    <a:pt x="1673" y="3475"/>
                    <a:pt x="1451" y="3475"/>
                  </a:cubicBezTo>
                  <a:cubicBezTo>
                    <a:pt x="1347" y="3475"/>
                    <a:pt x="1241" y="3451"/>
                    <a:pt x="1143" y="3399"/>
                  </a:cubicBezTo>
                  <a:lnTo>
                    <a:pt x="1128" y="3370"/>
                  </a:lnTo>
                  <a:cubicBezTo>
                    <a:pt x="821" y="3209"/>
                    <a:pt x="718" y="2813"/>
                    <a:pt x="894" y="2520"/>
                  </a:cubicBezTo>
                  <a:lnTo>
                    <a:pt x="1802" y="939"/>
                  </a:lnTo>
                  <a:cubicBezTo>
                    <a:pt x="1922" y="740"/>
                    <a:pt x="2136" y="622"/>
                    <a:pt x="2357" y="622"/>
                  </a:cubicBezTo>
                  <a:close/>
                  <a:moveTo>
                    <a:pt x="2357" y="1"/>
                  </a:moveTo>
                  <a:cubicBezTo>
                    <a:pt x="1921" y="1"/>
                    <a:pt x="1497" y="226"/>
                    <a:pt x="1260" y="631"/>
                  </a:cubicBezTo>
                  <a:lnTo>
                    <a:pt x="352" y="2213"/>
                  </a:lnTo>
                  <a:cubicBezTo>
                    <a:pt x="1" y="2813"/>
                    <a:pt x="206" y="3575"/>
                    <a:pt x="806" y="3926"/>
                  </a:cubicBezTo>
                  <a:lnTo>
                    <a:pt x="836" y="3941"/>
                  </a:lnTo>
                  <a:cubicBezTo>
                    <a:pt x="1024" y="4042"/>
                    <a:pt x="1241" y="4101"/>
                    <a:pt x="1458" y="4102"/>
                  </a:cubicBezTo>
                  <a:lnTo>
                    <a:pt x="1458" y="4102"/>
                  </a:lnTo>
                  <a:cubicBezTo>
                    <a:pt x="1909" y="4100"/>
                    <a:pt x="2331" y="3866"/>
                    <a:pt x="2549" y="3472"/>
                  </a:cubicBezTo>
                  <a:lnTo>
                    <a:pt x="3472" y="1891"/>
                  </a:lnTo>
                  <a:cubicBezTo>
                    <a:pt x="3809" y="1290"/>
                    <a:pt x="3604" y="529"/>
                    <a:pt x="3003" y="177"/>
                  </a:cubicBezTo>
                  <a:lnTo>
                    <a:pt x="2974" y="162"/>
                  </a:lnTo>
                  <a:cubicBezTo>
                    <a:pt x="2779" y="53"/>
                    <a:pt x="2566" y="1"/>
                    <a:pt x="2357" y="1"/>
                  </a:cubicBezTo>
                  <a:close/>
                  <a:moveTo>
                    <a:pt x="1458" y="4102"/>
                  </a:moveTo>
                  <a:cubicBezTo>
                    <a:pt x="1456" y="4102"/>
                    <a:pt x="1453" y="4102"/>
                    <a:pt x="1451" y="4102"/>
                  </a:cubicBezTo>
                  <a:lnTo>
                    <a:pt x="1465" y="4102"/>
                  </a:lnTo>
                  <a:cubicBezTo>
                    <a:pt x="1463" y="4102"/>
                    <a:pt x="1460" y="4102"/>
                    <a:pt x="1458" y="41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211;p54">
              <a:extLst>
                <a:ext uri="{FF2B5EF4-FFF2-40B4-BE49-F238E27FC236}">
                  <a16:creationId xmlns:a16="http://schemas.microsoft.com/office/drawing/2014/main" id="{0EA0196E-2AB5-6D83-CC3B-37EB213BC647}"/>
                </a:ext>
              </a:extLst>
            </p:cNvPr>
            <p:cNvSpPr/>
            <p:nvPr/>
          </p:nvSpPr>
          <p:spPr>
            <a:xfrm>
              <a:off x="3037308" y="3486251"/>
              <a:ext cx="51914" cy="31476"/>
            </a:xfrm>
            <a:custGeom>
              <a:avLst/>
              <a:gdLst/>
              <a:ahLst/>
              <a:cxnLst/>
              <a:rect l="l" t="t" r="r" b="b"/>
              <a:pathLst>
                <a:path w="2596" h="1574" extrusionOk="0">
                  <a:moveTo>
                    <a:pt x="459" y="1"/>
                  </a:moveTo>
                  <a:cubicBezTo>
                    <a:pt x="173" y="1"/>
                    <a:pt x="0" y="450"/>
                    <a:pt x="340" y="607"/>
                  </a:cubicBezTo>
                  <a:lnTo>
                    <a:pt x="2010" y="1530"/>
                  </a:lnTo>
                  <a:cubicBezTo>
                    <a:pt x="2054" y="1559"/>
                    <a:pt x="2112" y="1574"/>
                    <a:pt x="2171" y="1574"/>
                  </a:cubicBezTo>
                  <a:cubicBezTo>
                    <a:pt x="2493" y="1574"/>
                    <a:pt x="2595" y="1149"/>
                    <a:pt x="2317" y="988"/>
                  </a:cubicBezTo>
                  <a:lnTo>
                    <a:pt x="648" y="65"/>
                  </a:lnTo>
                  <a:cubicBezTo>
                    <a:pt x="582" y="20"/>
                    <a:pt x="518" y="1"/>
                    <a:pt x="4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212;p54">
              <a:extLst>
                <a:ext uri="{FF2B5EF4-FFF2-40B4-BE49-F238E27FC236}">
                  <a16:creationId xmlns:a16="http://schemas.microsoft.com/office/drawing/2014/main" id="{55C76CE1-3117-627A-9CA4-4F47DBDE3F0E}"/>
                </a:ext>
              </a:extLst>
            </p:cNvPr>
            <p:cNvSpPr/>
            <p:nvPr/>
          </p:nvSpPr>
          <p:spPr>
            <a:xfrm>
              <a:off x="3025650" y="3461054"/>
              <a:ext cx="76450" cy="82170"/>
            </a:xfrm>
            <a:custGeom>
              <a:avLst/>
              <a:gdLst/>
              <a:ahLst/>
              <a:cxnLst/>
              <a:rect l="l" t="t" r="r" b="b"/>
              <a:pathLst>
                <a:path w="3823" h="4109" extrusionOk="0">
                  <a:moveTo>
                    <a:pt x="2354" y="625"/>
                  </a:moveTo>
                  <a:cubicBezTo>
                    <a:pt x="2461" y="625"/>
                    <a:pt x="2569" y="652"/>
                    <a:pt x="2666" y="710"/>
                  </a:cubicBezTo>
                  <a:lnTo>
                    <a:pt x="2695" y="725"/>
                  </a:lnTo>
                  <a:cubicBezTo>
                    <a:pt x="2988" y="901"/>
                    <a:pt x="3105" y="1282"/>
                    <a:pt x="2929" y="1589"/>
                  </a:cubicBezTo>
                  <a:lnTo>
                    <a:pt x="2007" y="3171"/>
                  </a:lnTo>
                  <a:cubicBezTo>
                    <a:pt x="1887" y="3370"/>
                    <a:pt x="1673" y="3481"/>
                    <a:pt x="1456" y="3481"/>
                  </a:cubicBezTo>
                  <a:cubicBezTo>
                    <a:pt x="1354" y="3481"/>
                    <a:pt x="1251" y="3457"/>
                    <a:pt x="1157" y="3405"/>
                  </a:cubicBezTo>
                  <a:lnTo>
                    <a:pt x="1128" y="3376"/>
                  </a:lnTo>
                  <a:cubicBezTo>
                    <a:pt x="982" y="3303"/>
                    <a:pt x="879" y="3156"/>
                    <a:pt x="835" y="2995"/>
                  </a:cubicBezTo>
                  <a:cubicBezTo>
                    <a:pt x="791" y="2834"/>
                    <a:pt x="806" y="2673"/>
                    <a:pt x="894" y="2526"/>
                  </a:cubicBezTo>
                  <a:lnTo>
                    <a:pt x="1816" y="945"/>
                  </a:lnTo>
                  <a:cubicBezTo>
                    <a:pt x="1924" y="739"/>
                    <a:pt x="2137" y="625"/>
                    <a:pt x="2354" y="625"/>
                  </a:cubicBezTo>
                  <a:close/>
                  <a:moveTo>
                    <a:pt x="2367" y="0"/>
                  </a:moveTo>
                  <a:cubicBezTo>
                    <a:pt x="1929" y="0"/>
                    <a:pt x="1502" y="232"/>
                    <a:pt x="1274" y="637"/>
                  </a:cubicBezTo>
                  <a:lnTo>
                    <a:pt x="352" y="2204"/>
                  </a:lnTo>
                  <a:cubicBezTo>
                    <a:pt x="0" y="2805"/>
                    <a:pt x="205" y="3581"/>
                    <a:pt x="806" y="3932"/>
                  </a:cubicBezTo>
                  <a:lnTo>
                    <a:pt x="835" y="3947"/>
                  </a:lnTo>
                  <a:cubicBezTo>
                    <a:pt x="1023" y="4048"/>
                    <a:pt x="1240" y="4107"/>
                    <a:pt x="1458" y="4108"/>
                  </a:cubicBezTo>
                  <a:lnTo>
                    <a:pt x="1458" y="4108"/>
                  </a:lnTo>
                  <a:cubicBezTo>
                    <a:pt x="1909" y="4106"/>
                    <a:pt x="2330" y="3872"/>
                    <a:pt x="2549" y="3478"/>
                  </a:cubicBezTo>
                  <a:lnTo>
                    <a:pt x="3471" y="1897"/>
                  </a:lnTo>
                  <a:cubicBezTo>
                    <a:pt x="3823" y="1296"/>
                    <a:pt x="3618" y="535"/>
                    <a:pt x="3017" y="183"/>
                  </a:cubicBezTo>
                  <a:lnTo>
                    <a:pt x="2988" y="168"/>
                  </a:lnTo>
                  <a:cubicBezTo>
                    <a:pt x="2793" y="54"/>
                    <a:pt x="2579" y="0"/>
                    <a:pt x="2367" y="0"/>
                  </a:cubicBezTo>
                  <a:close/>
                  <a:moveTo>
                    <a:pt x="1458" y="4108"/>
                  </a:moveTo>
                  <a:cubicBezTo>
                    <a:pt x="1455" y="4108"/>
                    <a:pt x="1453" y="4108"/>
                    <a:pt x="1450" y="4108"/>
                  </a:cubicBezTo>
                  <a:lnTo>
                    <a:pt x="1465" y="4108"/>
                  </a:lnTo>
                  <a:cubicBezTo>
                    <a:pt x="1462" y="4108"/>
                    <a:pt x="1460" y="4108"/>
                    <a:pt x="1458" y="41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13;p54">
              <a:extLst>
                <a:ext uri="{FF2B5EF4-FFF2-40B4-BE49-F238E27FC236}">
                  <a16:creationId xmlns:a16="http://schemas.microsoft.com/office/drawing/2014/main" id="{AA643553-192F-E61F-13E8-0BD20A3F1153}"/>
                </a:ext>
              </a:extLst>
            </p:cNvPr>
            <p:cNvSpPr/>
            <p:nvPr/>
          </p:nvSpPr>
          <p:spPr>
            <a:xfrm>
              <a:off x="3117178" y="3486351"/>
              <a:ext cx="51994" cy="31376"/>
            </a:xfrm>
            <a:custGeom>
              <a:avLst/>
              <a:gdLst/>
              <a:ahLst/>
              <a:cxnLst/>
              <a:rect l="l" t="t" r="r" b="b"/>
              <a:pathLst>
                <a:path w="2600" h="1569" extrusionOk="0">
                  <a:moveTo>
                    <a:pt x="454" y="1"/>
                  </a:moveTo>
                  <a:cubicBezTo>
                    <a:pt x="169" y="1"/>
                    <a:pt x="0" y="444"/>
                    <a:pt x="330" y="602"/>
                  </a:cubicBezTo>
                  <a:lnTo>
                    <a:pt x="2014" y="1525"/>
                  </a:lnTo>
                  <a:cubicBezTo>
                    <a:pt x="2058" y="1554"/>
                    <a:pt x="2102" y="1569"/>
                    <a:pt x="2160" y="1569"/>
                  </a:cubicBezTo>
                  <a:cubicBezTo>
                    <a:pt x="2482" y="1569"/>
                    <a:pt x="2600" y="1144"/>
                    <a:pt x="2307" y="983"/>
                  </a:cubicBezTo>
                  <a:lnTo>
                    <a:pt x="637" y="60"/>
                  </a:lnTo>
                  <a:cubicBezTo>
                    <a:pt x="573" y="19"/>
                    <a:pt x="511" y="1"/>
                    <a:pt x="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214;p54">
              <a:extLst>
                <a:ext uri="{FF2B5EF4-FFF2-40B4-BE49-F238E27FC236}">
                  <a16:creationId xmlns:a16="http://schemas.microsoft.com/office/drawing/2014/main" id="{07041682-841C-569C-6D6A-1888598E64A4}"/>
                </a:ext>
              </a:extLst>
            </p:cNvPr>
            <p:cNvSpPr/>
            <p:nvPr/>
          </p:nvSpPr>
          <p:spPr>
            <a:xfrm>
              <a:off x="3105600" y="3460994"/>
              <a:ext cx="76170" cy="82230"/>
            </a:xfrm>
            <a:custGeom>
              <a:avLst/>
              <a:gdLst/>
              <a:ahLst/>
              <a:cxnLst/>
              <a:rect l="l" t="t" r="r" b="b"/>
              <a:pathLst>
                <a:path w="3809" h="4112" extrusionOk="0">
                  <a:moveTo>
                    <a:pt x="2341" y="634"/>
                  </a:moveTo>
                  <a:cubicBezTo>
                    <a:pt x="2454" y="634"/>
                    <a:pt x="2567" y="664"/>
                    <a:pt x="2666" y="713"/>
                  </a:cubicBezTo>
                  <a:lnTo>
                    <a:pt x="2695" y="728"/>
                  </a:lnTo>
                  <a:cubicBezTo>
                    <a:pt x="2988" y="904"/>
                    <a:pt x="3091" y="1285"/>
                    <a:pt x="2915" y="1592"/>
                  </a:cubicBezTo>
                  <a:lnTo>
                    <a:pt x="2007" y="3174"/>
                  </a:lnTo>
                  <a:cubicBezTo>
                    <a:pt x="1887" y="3373"/>
                    <a:pt x="1673" y="3484"/>
                    <a:pt x="1451" y="3484"/>
                  </a:cubicBezTo>
                  <a:cubicBezTo>
                    <a:pt x="1347" y="3484"/>
                    <a:pt x="1241" y="3460"/>
                    <a:pt x="1143" y="3408"/>
                  </a:cubicBezTo>
                  <a:lnTo>
                    <a:pt x="1114" y="3379"/>
                  </a:lnTo>
                  <a:cubicBezTo>
                    <a:pt x="821" y="3218"/>
                    <a:pt x="718" y="2822"/>
                    <a:pt x="894" y="2529"/>
                  </a:cubicBezTo>
                  <a:lnTo>
                    <a:pt x="1802" y="948"/>
                  </a:lnTo>
                  <a:cubicBezTo>
                    <a:pt x="1890" y="801"/>
                    <a:pt x="2022" y="699"/>
                    <a:pt x="2183" y="655"/>
                  </a:cubicBezTo>
                  <a:cubicBezTo>
                    <a:pt x="2234" y="641"/>
                    <a:pt x="2288" y="634"/>
                    <a:pt x="2341" y="634"/>
                  </a:cubicBezTo>
                  <a:close/>
                  <a:moveTo>
                    <a:pt x="2347" y="0"/>
                  </a:moveTo>
                  <a:cubicBezTo>
                    <a:pt x="1915" y="0"/>
                    <a:pt x="1496" y="228"/>
                    <a:pt x="1260" y="640"/>
                  </a:cubicBezTo>
                  <a:lnTo>
                    <a:pt x="337" y="2207"/>
                  </a:lnTo>
                  <a:cubicBezTo>
                    <a:pt x="1" y="2808"/>
                    <a:pt x="206" y="3584"/>
                    <a:pt x="806" y="3935"/>
                  </a:cubicBezTo>
                  <a:lnTo>
                    <a:pt x="835" y="3950"/>
                  </a:lnTo>
                  <a:cubicBezTo>
                    <a:pt x="1026" y="4053"/>
                    <a:pt x="1231" y="4111"/>
                    <a:pt x="1450" y="4111"/>
                  </a:cubicBezTo>
                  <a:cubicBezTo>
                    <a:pt x="1904" y="4111"/>
                    <a:pt x="2315" y="3877"/>
                    <a:pt x="2549" y="3481"/>
                  </a:cubicBezTo>
                  <a:lnTo>
                    <a:pt x="3457" y="1900"/>
                  </a:lnTo>
                  <a:cubicBezTo>
                    <a:pt x="3808" y="1299"/>
                    <a:pt x="3603" y="538"/>
                    <a:pt x="3003" y="186"/>
                  </a:cubicBezTo>
                  <a:lnTo>
                    <a:pt x="2974" y="171"/>
                  </a:lnTo>
                  <a:cubicBezTo>
                    <a:pt x="2775" y="55"/>
                    <a:pt x="2560" y="0"/>
                    <a:pt x="234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198;p54">
            <a:extLst>
              <a:ext uri="{FF2B5EF4-FFF2-40B4-BE49-F238E27FC236}">
                <a16:creationId xmlns:a16="http://schemas.microsoft.com/office/drawing/2014/main" id="{40428802-68D3-1E2D-F506-C59E10F08E7E}"/>
              </a:ext>
            </a:extLst>
          </p:cNvPr>
          <p:cNvSpPr/>
          <p:nvPr/>
        </p:nvSpPr>
        <p:spPr>
          <a:xfrm>
            <a:off x="496148" y="1919074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198;p54">
            <a:extLst>
              <a:ext uri="{FF2B5EF4-FFF2-40B4-BE49-F238E27FC236}">
                <a16:creationId xmlns:a16="http://schemas.microsoft.com/office/drawing/2014/main" id="{9811CF60-019C-73C2-E742-E0557553CEF4}"/>
              </a:ext>
            </a:extLst>
          </p:cNvPr>
          <p:cNvSpPr/>
          <p:nvPr/>
        </p:nvSpPr>
        <p:spPr>
          <a:xfrm>
            <a:off x="517711" y="2841781"/>
            <a:ext cx="543000" cy="543000"/>
          </a:xfrm>
          <a:prstGeom prst="ellipse">
            <a:avLst/>
          </a:prstGeom>
          <a:solidFill>
            <a:srgbClr val="E9AA80">
              <a:alpha val="204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EB9EAE0-E76D-CB10-70D6-FA429DEE1954}"/>
              </a:ext>
            </a:extLst>
          </p:cNvPr>
          <p:cNvSpPr txBox="1"/>
          <p:nvPr/>
        </p:nvSpPr>
        <p:spPr>
          <a:xfrm>
            <a:off x="378508" y="2050948"/>
            <a:ext cx="39525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  <a:ea typeface="IBM Plex Sans"/>
                <a:cs typeface="IBM Plex Sans"/>
                <a:sym typeface="IBM Plex Sans"/>
              </a:rPr>
              <a:t>Minoxidil Tópico</a:t>
            </a:r>
          </a:p>
        </p:txBody>
      </p:sp>
      <p:pic>
        <p:nvPicPr>
          <p:cNvPr id="36" name="Picture 2" descr="Hospital Central do Exército">
            <a:extLst>
              <a:ext uri="{FF2B5EF4-FFF2-40B4-BE49-F238E27FC236}">
                <a16:creationId xmlns:a16="http://schemas.microsoft.com/office/drawing/2014/main" id="{2F71F6C2-8C96-0CC1-9415-8D849A44BD9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7" y="-35221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llage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A459B14C-9CE0-0A2F-444E-0304757E54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1" r="2756" b="15311"/>
          <a:stretch/>
        </p:blipFill>
        <p:spPr>
          <a:xfrm>
            <a:off x="3891904" y="439249"/>
            <a:ext cx="5184984" cy="40178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449DF85-4FA1-EF32-C84A-2F32C839C332}"/>
              </a:ext>
            </a:extLst>
          </p:cNvPr>
          <p:cNvSpPr txBox="1"/>
          <p:nvPr/>
        </p:nvSpPr>
        <p:spPr>
          <a:xfrm>
            <a:off x="0" y="4764641"/>
            <a:ext cx="90768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dirty="0"/>
              <a:t>Bang CY, Byun JW, Kang MJ, Yang BH, Song HJ, Shin J, Choi GS. Successful treatment of temporal triangular alopecia with topical minoxidil. Ann Dermatol. 2013 Aug;25(3):387-8. doi: 10.5021/ad.2013.25.3.387. Epub 2013 Aug 13. PMID: 24003292; PMCID: PMC3756214.</a:t>
            </a:r>
          </a:p>
        </p:txBody>
      </p:sp>
      <p:pic>
        <p:nvPicPr>
          <p:cNvPr id="18" name="Picture 17" descr="Graphical user interface, text, application, Word&#10;&#10;Description automatically generated">
            <a:extLst>
              <a:ext uri="{FF2B5EF4-FFF2-40B4-BE49-F238E27FC236}">
                <a16:creationId xmlns:a16="http://schemas.microsoft.com/office/drawing/2014/main" id="{7B6E3685-D49E-98D8-0941-E325B32E01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37" t="47553" r="16586" b="28400"/>
          <a:stretch/>
        </p:blipFill>
        <p:spPr>
          <a:xfrm>
            <a:off x="104099" y="471051"/>
            <a:ext cx="3719941" cy="101904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B4B3C2E-6E78-D7C0-C15C-9BD8F17F504D}"/>
              </a:ext>
            </a:extLst>
          </p:cNvPr>
          <p:cNvSpPr txBox="1"/>
          <p:nvPr/>
        </p:nvSpPr>
        <p:spPr>
          <a:xfrm>
            <a:off x="163126" y="3504571"/>
            <a:ext cx="3619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IBM Plex Sans Medium" panose="020B0603050203000203" pitchFamily="34" charset="0"/>
              </a:rPr>
              <a:t>Apesar de desconhecida a patogênese da doença, estudos histopatológicos mostram que há algum grau de miniaturização dos folículos, justificando o uso de Minoxidil tópico.</a:t>
            </a:r>
          </a:p>
        </p:txBody>
      </p:sp>
    </p:spTree>
    <p:extLst>
      <p:ext uri="{BB962C8B-B14F-4D97-AF65-F5344CB8AC3E}">
        <p14:creationId xmlns:p14="http://schemas.microsoft.com/office/powerpoint/2010/main" val="328030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7CF244-5633-F06A-C415-7EEFABC283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45" t="44247" r="20889" b="22249"/>
          <a:stretch/>
        </p:blipFill>
        <p:spPr>
          <a:xfrm>
            <a:off x="295343" y="986446"/>
            <a:ext cx="8553313" cy="27016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1C2990-22E9-D301-A8C5-B370FE92EC75}"/>
              </a:ext>
            </a:extLst>
          </p:cNvPr>
          <p:cNvSpPr txBox="1"/>
          <p:nvPr/>
        </p:nvSpPr>
        <p:spPr>
          <a:xfrm>
            <a:off x="0" y="4681835"/>
            <a:ext cx="9144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50" b="0" i="0" dirty="0">
                <a:solidFill>
                  <a:schemeClr val="bg1">
                    <a:lumMod val="10000"/>
                  </a:schemeClr>
                </a:solidFill>
                <a:effectLst/>
                <a:latin typeface="+mj-lt"/>
              </a:rPr>
              <a:t>Jiménez-Acosta, F., &amp; Ponce, I. (2009). </a:t>
            </a:r>
            <a:r>
              <a:rPr lang="pt-BR" sz="1050" b="0" i="1" dirty="0">
                <a:solidFill>
                  <a:schemeClr val="bg1">
                    <a:lumMod val="10000"/>
                  </a:schemeClr>
                </a:solidFill>
                <a:effectLst/>
                <a:latin typeface="+mj-lt"/>
              </a:rPr>
              <a:t>Trasplante de pelo en la alopecia temporal triangular. Actas Dermo-Sifiliográficas, 100(10), 913–915.</a:t>
            </a:r>
            <a:r>
              <a:rPr lang="pt-BR" sz="1050" b="0" i="0" dirty="0">
                <a:solidFill>
                  <a:schemeClr val="bg1">
                    <a:lumMod val="10000"/>
                  </a:schemeClr>
                </a:solidFill>
                <a:effectLst/>
                <a:latin typeface="+mj-lt"/>
              </a:rPr>
              <a:t> doi:10.1016/s0001-7310(09)72926-6 </a:t>
            </a:r>
            <a:endParaRPr lang="pt-BR" sz="1050" dirty="0">
              <a:solidFill>
                <a:schemeClr val="bg1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AA436C-6489-05CD-70CB-08304D2599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555" t="45234" r="14445" b="42519"/>
          <a:stretch/>
        </p:blipFill>
        <p:spPr>
          <a:xfrm>
            <a:off x="295343" y="174609"/>
            <a:ext cx="3383280" cy="62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2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p37"/>
          <p:cNvSpPr txBox="1">
            <a:spLocks noGrp="1"/>
          </p:cNvSpPr>
          <p:nvPr>
            <p:ph type="title"/>
          </p:nvPr>
        </p:nvSpPr>
        <p:spPr>
          <a:xfrm>
            <a:off x="3883646" y="2509875"/>
            <a:ext cx="4891519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Conclusão</a:t>
            </a:r>
            <a:endParaRPr dirty="0"/>
          </a:p>
        </p:txBody>
      </p:sp>
      <p:sp>
        <p:nvSpPr>
          <p:cNvPr id="2354" name="Google Shape;2354;p37"/>
          <p:cNvSpPr txBox="1">
            <a:spLocks noGrp="1"/>
          </p:cNvSpPr>
          <p:nvPr>
            <p:ph type="title" idx="2"/>
          </p:nvPr>
        </p:nvSpPr>
        <p:spPr>
          <a:xfrm>
            <a:off x="3883650" y="1011938"/>
            <a:ext cx="1734600" cy="149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2356" name="Google Shape;2356;p37"/>
          <p:cNvGrpSpPr/>
          <p:nvPr/>
        </p:nvGrpSpPr>
        <p:grpSpPr>
          <a:xfrm>
            <a:off x="1046298" y="1095318"/>
            <a:ext cx="2169852" cy="3525926"/>
            <a:chOff x="1046298" y="1082593"/>
            <a:chExt cx="2169852" cy="3525926"/>
          </a:xfrm>
        </p:grpSpPr>
        <p:grpSp>
          <p:nvGrpSpPr>
            <p:cNvPr id="2357" name="Google Shape;2357;p37"/>
            <p:cNvGrpSpPr/>
            <p:nvPr/>
          </p:nvGrpSpPr>
          <p:grpSpPr>
            <a:xfrm>
              <a:off x="1779325" y="3365810"/>
              <a:ext cx="706200" cy="1242709"/>
              <a:chOff x="6625125" y="3331750"/>
              <a:chExt cx="706200" cy="1276800"/>
            </a:xfrm>
          </p:grpSpPr>
          <p:sp>
            <p:nvSpPr>
              <p:cNvPr id="2358" name="Google Shape;2358;p37"/>
              <p:cNvSpPr/>
              <p:nvPr/>
            </p:nvSpPr>
            <p:spPr>
              <a:xfrm>
                <a:off x="6625125" y="3331750"/>
                <a:ext cx="706200" cy="1276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37"/>
              <p:cNvSpPr/>
              <p:nvPr/>
            </p:nvSpPr>
            <p:spPr>
              <a:xfrm>
                <a:off x="6635950" y="3510950"/>
                <a:ext cx="671400" cy="625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60" name="Google Shape;2360;p37"/>
            <p:cNvGrpSpPr/>
            <p:nvPr/>
          </p:nvGrpSpPr>
          <p:grpSpPr>
            <a:xfrm>
              <a:off x="1046298" y="1082593"/>
              <a:ext cx="2169852" cy="2898767"/>
              <a:chOff x="1046298" y="968118"/>
              <a:chExt cx="2169852" cy="2898767"/>
            </a:xfrm>
          </p:grpSpPr>
          <p:sp>
            <p:nvSpPr>
              <p:cNvPr id="2361" name="Google Shape;2361;p37"/>
              <p:cNvSpPr/>
              <p:nvPr/>
            </p:nvSpPr>
            <p:spPr>
              <a:xfrm>
                <a:off x="1243467" y="2350138"/>
                <a:ext cx="222528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9" h="14169" extrusionOk="0">
                    <a:moveTo>
                      <a:pt x="3978" y="0"/>
                    </a:moveTo>
                    <a:lnTo>
                      <a:pt x="3323" y="85"/>
                    </a:lnTo>
                    <a:cubicBezTo>
                      <a:pt x="1415" y="338"/>
                      <a:pt x="0" y="1584"/>
                      <a:pt x="169" y="2873"/>
                    </a:cubicBezTo>
                    <a:lnTo>
                      <a:pt x="1394" y="12244"/>
                    </a:lnTo>
                    <a:cubicBezTo>
                      <a:pt x="1543" y="13378"/>
                      <a:pt x="2865" y="14169"/>
                      <a:pt x="4486" y="14169"/>
                    </a:cubicBezTo>
                    <a:cubicBezTo>
                      <a:pt x="4706" y="14169"/>
                      <a:pt x="4932" y="14154"/>
                      <a:pt x="5161" y="14124"/>
                    </a:cubicBezTo>
                    <a:lnTo>
                      <a:pt x="5809" y="14039"/>
                    </a:lnTo>
                    <a:lnTo>
                      <a:pt x="397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37"/>
              <p:cNvSpPr/>
              <p:nvPr/>
            </p:nvSpPr>
            <p:spPr>
              <a:xfrm>
                <a:off x="2804536" y="2350138"/>
                <a:ext cx="222260" cy="542779"/>
              </a:xfrm>
              <a:custGeom>
                <a:avLst/>
                <a:gdLst/>
                <a:ahLst/>
                <a:cxnLst/>
                <a:rect l="l" t="t" r="r" b="b"/>
                <a:pathLst>
                  <a:path w="5802" h="14169" extrusionOk="0">
                    <a:moveTo>
                      <a:pt x="1831" y="0"/>
                    </a:moveTo>
                    <a:lnTo>
                      <a:pt x="0" y="14039"/>
                    </a:lnTo>
                    <a:lnTo>
                      <a:pt x="648" y="14124"/>
                    </a:lnTo>
                    <a:cubicBezTo>
                      <a:pt x="876" y="14154"/>
                      <a:pt x="1101" y="14169"/>
                      <a:pt x="1321" y="14169"/>
                    </a:cubicBezTo>
                    <a:cubicBezTo>
                      <a:pt x="2939" y="14169"/>
                      <a:pt x="4266" y="13378"/>
                      <a:pt x="4415" y="12244"/>
                    </a:cubicBezTo>
                    <a:lnTo>
                      <a:pt x="5633" y="2873"/>
                    </a:lnTo>
                    <a:cubicBezTo>
                      <a:pt x="5802" y="1584"/>
                      <a:pt x="4386" y="338"/>
                      <a:pt x="2478" y="85"/>
                    </a:cubicBezTo>
                    <a:lnTo>
                      <a:pt x="183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37"/>
              <p:cNvSpPr/>
              <p:nvPr/>
            </p:nvSpPr>
            <p:spPr>
              <a:xfrm>
                <a:off x="1299281" y="1248912"/>
                <a:ext cx="1653084" cy="2607860"/>
              </a:xfrm>
              <a:custGeom>
                <a:avLst/>
                <a:gdLst/>
                <a:ahLst/>
                <a:cxnLst/>
                <a:rect l="l" t="t" r="r" b="b"/>
                <a:pathLst>
                  <a:path w="43153" h="68077" extrusionOk="0">
                    <a:moveTo>
                      <a:pt x="21573" y="0"/>
                    </a:moveTo>
                    <a:cubicBezTo>
                      <a:pt x="9653" y="0"/>
                      <a:pt x="1" y="7632"/>
                      <a:pt x="1" y="17053"/>
                    </a:cubicBezTo>
                    <a:cubicBezTo>
                      <a:pt x="1" y="18024"/>
                      <a:pt x="113" y="18989"/>
                      <a:pt x="317" y="19932"/>
                    </a:cubicBezTo>
                    <a:lnTo>
                      <a:pt x="8" y="20524"/>
                    </a:lnTo>
                    <a:lnTo>
                      <a:pt x="4584" y="46257"/>
                    </a:lnTo>
                    <a:cubicBezTo>
                      <a:pt x="4584" y="46257"/>
                      <a:pt x="5189" y="49024"/>
                      <a:pt x="7914" y="52052"/>
                    </a:cubicBezTo>
                    <a:cubicBezTo>
                      <a:pt x="8400" y="57825"/>
                      <a:pt x="11258" y="62746"/>
                      <a:pt x="15272" y="65351"/>
                    </a:cubicBezTo>
                    <a:cubicBezTo>
                      <a:pt x="17159" y="66703"/>
                      <a:pt x="19313" y="67632"/>
                      <a:pt x="21587" y="68076"/>
                    </a:cubicBezTo>
                    <a:cubicBezTo>
                      <a:pt x="23016" y="67787"/>
                      <a:pt x="24396" y="67316"/>
                      <a:pt x="25706" y="66668"/>
                    </a:cubicBezTo>
                    <a:cubicBezTo>
                      <a:pt x="31275" y="64725"/>
                      <a:pt x="35408" y="58698"/>
                      <a:pt x="35802" y="51411"/>
                    </a:cubicBezTo>
                    <a:cubicBezTo>
                      <a:pt x="38055" y="48644"/>
                      <a:pt x="38590" y="46257"/>
                      <a:pt x="38590" y="46257"/>
                    </a:cubicBezTo>
                    <a:lnTo>
                      <a:pt x="43152" y="20524"/>
                    </a:lnTo>
                    <a:lnTo>
                      <a:pt x="42843" y="19932"/>
                    </a:lnTo>
                    <a:cubicBezTo>
                      <a:pt x="43047" y="18989"/>
                      <a:pt x="43152" y="18024"/>
                      <a:pt x="43152" y="17053"/>
                    </a:cubicBezTo>
                    <a:cubicBezTo>
                      <a:pt x="43152" y="7632"/>
                      <a:pt x="33500" y="0"/>
                      <a:pt x="215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4" name="Google Shape;2364;p37"/>
              <p:cNvSpPr/>
              <p:nvPr/>
            </p:nvSpPr>
            <p:spPr>
              <a:xfrm>
                <a:off x="1978664" y="3204012"/>
                <a:ext cx="341780" cy="89103"/>
              </a:xfrm>
              <a:custGeom>
                <a:avLst/>
                <a:gdLst/>
                <a:ahLst/>
                <a:cxnLst/>
                <a:rect l="l" t="t" r="r" b="b"/>
                <a:pathLst>
                  <a:path w="8922" h="2326" extrusionOk="0">
                    <a:moveTo>
                      <a:pt x="874" y="1"/>
                    </a:moveTo>
                    <a:lnTo>
                      <a:pt x="1" y="2064"/>
                    </a:lnTo>
                    <a:cubicBezTo>
                      <a:pt x="779" y="2248"/>
                      <a:pt x="1535" y="2326"/>
                      <a:pt x="2256" y="2326"/>
                    </a:cubicBezTo>
                    <a:cubicBezTo>
                      <a:pt x="6076" y="2326"/>
                      <a:pt x="8921" y="149"/>
                      <a:pt x="8921" y="149"/>
                    </a:cubicBezTo>
                    <a:lnTo>
                      <a:pt x="8921" y="149"/>
                    </a:lnTo>
                    <a:cubicBezTo>
                      <a:pt x="7798" y="676"/>
                      <a:pt x="6584" y="857"/>
                      <a:pt x="5448" y="857"/>
                    </a:cubicBezTo>
                    <a:cubicBezTo>
                      <a:pt x="2976" y="857"/>
                      <a:pt x="874" y="1"/>
                      <a:pt x="8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5" name="Google Shape;2365;p37"/>
              <p:cNvSpPr/>
              <p:nvPr/>
            </p:nvSpPr>
            <p:spPr>
              <a:xfrm>
                <a:off x="1589230" y="2284977"/>
                <a:ext cx="382998" cy="173456"/>
              </a:xfrm>
              <a:custGeom>
                <a:avLst/>
                <a:gdLst/>
                <a:ahLst/>
                <a:cxnLst/>
                <a:rect l="l" t="t" r="r" b="b"/>
                <a:pathLst>
                  <a:path w="9998" h="4528" extrusionOk="0">
                    <a:moveTo>
                      <a:pt x="6977" y="1"/>
                    </a:moveTo>
                    <a:cubicBezTo>
                      <a:pt x="6979" y="1"/>
                      <a:pt x="6980" y="1"/>
                      <a:pt x="6981" y="1"/>
                    </a:cubicBezTo>
                    <a:lnTo>
                      <a:pt x="6981" y="1"/>
                    </a:lnTo>
                    <a:cubicBezTo>
                      <a:pt x="6982" y="1"/>
                      <a:pt x="6983" y="1"/>
                      <a:pt x="6984" y="1"/>
                    </a:cubicBezTo>
                    <a:close/>
                    <a:moveTo>
                      <a:pt x="6981" y="1"/>
                    </a:moveTo>
                    <a:lnTo>
                      <a:pt x="6981" y="1"/>
                    </a:lnTo>
                    <a:cubicBezTo>
                      <a:pt x="6799" y="1"/>
                      <a:pt x="6617" y="22"/>
                      <a:pt x="6442" y="71"/>
                    </a:cubicBezTo>
                    <a:cubicBezTo>
                      <a:pt x="1514" y="768"/>
                      <a:pt x="0" y="3430"/>
                      <a:pt x="0" y="3430"/>
                    </a:cubicBezTo>
                    <a:cubicBezTo>
                      <a:pt x="1387" y="2169"/>
                      <a:pt x="3133" y="1388"/>
                      <a:pt x="4999" y="1184"/>
                    </a:cubicBezTo>
                    <a:lnTo>
                      <a:pt x="4999" y="1184"/>
                    </a:lnTo>
                    <a:cubicBezTo>
                      <a:pt x="4816" y="1515"/>
                      <a:pt x="4717" y="1881"/>
                      <a:pt x="4717" y="2261"/>
                    </a:cubicBezTo>
                    <a:cubicBezTo>
                      <a:pt x="4717" y="3623"/>
                      <a:pt x="5833" y="4528"/>
                      <a:pt x="6994" y="4528"/>
                    </a:cubicBezTo>
                    <a:cubicBezTo>
                      <a:pt x="7550" y="4528"/>
                      <a:pt x="8116" y="4321"/>
                      <a:pt x="8576" y="3859"/>
                    </a:cubicBezTo>
                    <a:cubicBezTo>
                      <a:pt x="9997" y="2438"/>
                      <a:pt x="8992" y="4"/>
                      <a:pt x="698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6" name="Google Shape;2366;p37"/>
              <p:cNvSpPr/>
              <p:nvPr/>
            </p:nvSpPr>
            <p:spPr>
              <a:xfrm>
                <a:off x="2358138" y="2283521"/>
                <a:ext cx="361470" cy="173150"/>
              </a:xfrm>
              <a:custGeom>
                <a:avLst/>
                <a:gdLst/>
                <a:ahLst/>
                <a:cxnLst/>
                <a:rect l="l" t="t" r="r" b="b"/>
                <a:pathLst>
                  <a:path w="9436" h="4520" extrusionOk="0">
                    <a:moveTo>
                      <a:pt x="2451" y="0"/>
                    </a:moveTo>
                    <a:cubicBezTo>
                      <a:pt x="1437" y="0"/>
                      <a:pt x="543" y="676"/>
                      <a:pt x="276" y="1662"/>
                    </a:cubicBezTo>
                    <a:cubicBezTo>
                      <a:pt x="1" y="2640"/>
                      <a:pt x="423" y="3682"/>
                      <a:pt x="1296" y="4203"/>
                    </a:cubicBezTo>
                    <a:cubicBezTo>
                      <a:pt x="1653" y="4416"/>
                      <a:pt x="2051" y="4520"/>
                      <a:pt x="2447" y="4520"/>
                    </a:cubicBezTo>
                    <a:cubicBezTo>
                      <a:pt x="3020" y="4520"/>
                      <a:pt x="3588" y="4303"/>
                      <a:pt x="4021" y="3887"/>
                    </a:cubicBezTo>
                    <a:cubicBezTo>
                      <a:pt x="4753" y="3182"/>
                      <a:pt x="4922" y="2070"/>
                      <a:pt x="4437" y="1176"/>
                    </a:cubicBezTo>
                    <a:lnTo>
                      <a:pt x="4437" y="1176"/>
                    </a:lnTo>
                    <a:cubicBezTo>
                      <a:pt x="6295" y="1387"/>
                      <a:pt x="8048" y="2169"/>
                      <a:pt x="9435" y="3429"/>
                    </a:cubicBezTo>
                    <a:cubicBezTo>
                      <a:pt x="9435" y="3429"/>
                      <a:pt x="7922" y="768"/>
                      <a:pt x="2993" y="63"/>
                    </a:cubicBezTo>
                    <a:cubicBezTo>
                      <a:pt x="2817" y="21"/>
                      <a:pt x="2634" y="0"/>
                      <a:pt x="24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7" name="Google Shape;2367;p37"/>
              <p:cNvSpPr/>
              <p:nvPr/>
            </p:nvSpPr>
            <p:spPr>
              <a:xfrm>
                <a:off x="1299281" y="1275996"/>
                <a:ext cx="874177" cy="2590889"/>
              </a:xfrm>
              <a:custGeom>
                <a:avLst/>
                <a:gdLst/>
                <a:ahLst/>
                <a:cxnLst/>
                <a:rect l="l" t="t" r="r" b="b"/>
                <a:pathLst>
                  <a:path w="22820" h="67634" extrusionOk="0">
                    <a:moveTo>
                      <a:pt x="16680" y="1"/>
                    </a:moveTo>
                    <a:lnTo>
                      <a:pt x="16680" y="1"/>
                    </a:lnTo>
                    <a:cubicBezTo>
                      <a:pt x="7126" y="1754"/>
                      <a:pt x="1" y="8527"/>
                      <a:pt x="1" y="16610"/>
                    </a:cubicBezTo>
                    <a:cubicBezTo>
                      <a:pt x="1" y="17581"/>
                      <a:pt x="113" y="18546"/>
                      <a:pt x="317" y="19489"/>
                    </a:cubicBezTo>
                    <a:lnTo>
                      <a:pt x="8" y="20081"/>
                    </a:lnTo>
                    <a:lnTo>
                      <a:pt x="4584" y="45814"/>
                    </a:lnTo>
                    <a:cubicBezTo>
                      <a:pt x="4584" y="45814"/>
                      <a:pt x="5189" y="48581"/>
                      <a:pt x="7914" y="51609"/>
                    </a:cubicBezTo>
                    <a:cubicBezTo>
                      <a:pt x="8400" y="57382"/>
                      <a:pt x="11258" y="62303"/>
                      <a:pt x="15272" y="64908"/>
                    </a:cubicBezTo>
                    <a:cubicBezTo>
                      <a:pt x="17159" y="66260"/>
                      <a:pt x="19313" y="67189"/>
                      <a:pt x="21587" y="67633"/>
                    </a:cubicBezTo>
                    <a:cubicBezTo>
                      <a:pt x="22017" y="67549"/>
                      <a:pt x="22425" y="67450"/>
                      <a:pt x="22819" y="67337"/>
                    </a:cubicBezTo>
                    <a:cubicBezTo>
                      <a:pt x="13364" y="65105"/>
                      <a:pt x="6063" y="50109"/>
                      <a:pt x="6063" y="31937"/>
                    </a:cubicBezTo>
                    <a:cubicBezTo>
                      <a:pt x="6063" y="17954"/>
                      <a:pt x="10385" y="5859"/>
                      <a:pt x="1668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8" name="Google Shape;2368;p37"/>
              <p:cNvSpPr/>
              <p:nvPr/>
            </p:nvSpPr>
            <p:spPr>
              <a:xfrm>
                <a:off x="2105692" y="1524956"/>
                <a:ext cx="873641" cy="2336260"/>
              </a:xfrm>
              <a:custGeom>
                <a:avLst/>
                <a:gdLst/>
                <a:ahLst/>
                <a:cxnLst/>
                <a:rect l="l" t="t" r="r" b="b"/>
                <a:pathLst>
                  <a:path w="22806" h="60987" extrusionOk="0">
                    <a:moveTo>
                      <a:pt x="18722" y="0"/>
                    </a:moveTo>
                    <a:cubicBezTo>
                      <a:pt x="20010" y="6330"/>
                      <a:pt x="20271" y="14328"/>
                      <a:pt x="19201" y="22896"/>
                    </a:cubicBezTo>
                    <a:cubicBezTo>
                      <a:pt x="18342" y="29761"/>
                      <a:pt x="16758" y="36055"/>
                      <a:pt x="14716" y="41280"/>
                    </a:cubicBezTo>
                    <a:cubicBezTo>
                      <a:pt x="11914" y="51671"/>
                      <a:pt x="6464" y="59163"/>
                      <a:pt x="1" y="60690"/>
                    </a:cubicBezTo>
                    <a:cubicBezTo>
                      <a:pt x="395" y="60796"/>
                      <a:pt x="804" y="60895"/>
                      <a:pt x="1233" y="60986"/>
                    </a:cubicBezTo>
                    <a:cubicBezTo>
                      <a:pt x="3507" y="60543"/>
                      <a:pt x="5662" y="59606"/>
                      <a:pt x="7548" y="58254"/>
                    </a:cubicBezTo>
                    <a:cubicBezTo>
                      <a:pt x="11569" y="55649"/>
                      <a:pt x="14420" y="50735"/>
                      <a:pt x="14913" y="44962"/>
                    </a:cubicBezTo>
                    <a:cubicBezTo>
                      <a:pt x="17624" y="41934"/>
                      <a:pt x="18236" y="39174"/>
                      <a:pt x="18236" y="39174"/>
                    </a:cubicBezTo>
                    <a:lnTo>
                      <a:pt x="22805" y="13434"/>
                    </a:lnTo>
                    <a:lnTo>
                      <a:pt x="22496" y="12842"/>
                    </a:lnTo>
                    <a:cubicBezTo>
                      <a:pt x="22700" y="11899"/>
                      <a:pt x="22805" y="10934"/>
                      <a:pt x="22805" y="9963"/>
                    </a:cubicBezTo>
                    <a:cubicBezTo>
                      <a:pt x="22805" y="6245"/>
                      <a:pt x="21285" y="2810"/>
                      <a:pt x="187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9" name="Google Shape;2369;p37"/>
              <p:cNvSpPr/>
              <p:nvPr/>
            </p:nvSpPr>
            <p:spPr>
              <a:xfrm>
                <a:off x="2381889" y="2078538"/>
                <a:ext cx="321247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86" h="2648" extrusionOk="0">
                    <a:moveTo>
                      <a:pt x="296" y="0"/>
                    </a:moveTo>
                    <a:lnTo>
                      <a:pt x="1" y="2648"/>
                    </a:lnTo>
                    <a:lnTo>
                      <a:pt x="8097" y="2549"/>
                    </a:lnTo>
                    <a:lnTo>
                      <a:pt x="8386" y="1894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0" name="Google Shape;2370;p37"/>
              <p:cNvSpPr/>
              <p:nvPr/>
            </p:nvSpPr>
            <p:spPr>
              <a:xfrm>
                <a:off x="1605664" y="2072868"/>
                <a:ext cx="320979" cy="101438"/>
              </a:xfrm>
              <a:custGeom>
                <a:avLst/>
                <a:gdLst/>
                <a:ahLst/>
                <a:cxnLst/>
                <a:rect l="l" t="t" r="r" b="b"/>
                <a:pathLst>
                  <a:path w="8379" h="2648" extrusionOk="0">
                    <a:moveTo>
                      <a:pt x="8090" y="0"/>
                    </a:moveTo>
                    <a:lnTo>
                      <a:pt x="1" y="1894"/>
                    </a:lnTo>
                    <a:lnTo>
                      <a:pt x="289" y="2549"/>
                    </a:lnTo>
                    <a:lnTo>
                      <a:pt x="8379" y="2648"/>
                    </a:lnTo>
                    <a:lnTo>
                      <a:pt x="809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1" name="Google Shape;2371;p37"/>
              <p:cNvSpPr/>
              <p:nvPr/>
            </p:nvSpPr>
            <p:spPr>
              <a:xfrm>
                <a:off x="1935262" y="2458280"/>
                <a:ext cx="346338" cy="558179"/>
              </a:xfrm>
              <a:custGeom>
                <a:avLst/>
                <a:gdLst/>
                <a:ahLst/>
                <a:cxnLst/>
                <a:rect l="l" t="t" r="r" b="b"/>
                <a:pathLst>
                  <a:path w="9041" h="14571" extrusionOk="0">
                    <a:moveTo>
                      <a:pt x="4556" y="1"/>
                    </a:moveTo>
                    <a:cubicBezTo>
                      <a:pt x="3782" y="1"/>
                      <a:pt x="2967" y="236"/>
                      <a:pt x="2303" y="968"/>
                    </a:cubicBezTo>
                    <a:cubicBezTo>
                      <a:pt x="2303" y="968"/>
                      <a:pt x="1394" y="11114"/>
                      <a:pt x="0" y="13099"/>
                    </a:cubicBezTo>
                    <a:cubicBezTo>
                      <a:pt x="0" y="13099"/>
                      <a:pt x="2091" y="14570"/>
                      <a:pt x="4769" y="14570"/>
                    </a:cubicBezTo>
                    <a:cubicBezTo>
                      <a:pt x="6108" y="14570"/>
                      <a:pt x="7595" y="14203"/>
                      <a:pt x="9040" y="13099"/>
                    </a:cubicBezTo>
                    <a:cubicBezTo>
                      <a:pt x="9040" y="13099"/>
                      <a:pt x="7168" y="5115"/>
                      <a:pt x="7217" y="771"/>
                    </a:cubicBezTo>
                    <a:cubicBezTo>
                      <a:pt x="7221" y="771"/>
                      <a:pt x="5956" y="1"/>
                      <a:pt x="455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2" name="Google Shape;2372;p37"/>
              <p:cNvSpPr/>
              <p:nvPr/>
            </p:nvSpPr>
            <p:spPr>
              <a:xfrm>
                <a:off x="1046298" y="1274923"/>
                <a:ext cx="719875" cy="1317701"/>
              </a:xfrm>
              <a:custGeom>
                <a:avLst/>
                <a:gdLst/>
                <a:ahLst/>
                <a:cxnLst/>
                <a:rect l="l" t="t" r="r" b="b"/>
                <a:pathLst>
                  <a:path w="18792" h="34398" extrusionOk="0">
                    <a:moveTo>
                      <a:pt x="17179" y="0"/>
                    </a:moveTo>
                    <a:cubicBezTo>
                      <a:pt x="16373" y="0"/>
                      <a:pt x="15164" y="253"/>
                      <a:pt x="13349" y="1011"/>
                    </a:cubicBezTo>
                    <a:cubicBezTo>
                      <a:pt x="13349" y="1011"/>
                      <a:pt x="13129" y="951"/>
                      <a:pt x="12757" y="951"/>
                    </a:cubicBezTo>
                    <a:cubicBezTo>
                      <a:pt x="11474" y="951"/>
                      <a:pt x="8384" y="1657"/>
                      <a:pt x="6224" y="7925"/>
                    </a:cubicBezTo>
                    <a:cubicBezTo>
                      <a:pt x="6224" y="7925"/>
                      <a:pt x="0" y="12142"/>
                      <a:pt x="4091" y="20422"/>
                    </a:cubicBezTo>
                    <a:cubicBezTo>
                      <a:pt x="4091" y="20422"/>
                      <a:pt x="2803" y="24513"/>
                      <a:pt x="6605" y="28793"/>
                    </a:cubicBezTo>
                    <a:lnTo>
                      <a:pt x="9195" y="34398"/>
                    </a:lnTo>
                    <a:lnTo>
                      <a:pt x="10118" y="33581"/>
                    </a:lnTo>
                    <a:cubicBezTo>
                      <a:pt x="10118" y="33581"/>
                      <a:pt x="6443" y="6087"/>
                      <a:pt x="18792" y="1011"/>
                    </a:cubicBezTo>
                    <a:cubicBezTo>
                      <a:pt x="18792" y="1011"/>
                      <a:pt x="18792" y="0"/>
                      <a:pt x="171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37"/>
              <p:cNvSpPr/>
              <p:nvPr/>
            </p:nvSpPr>
            <p:spPr>
              <a:xfrm>
                <a:off x="2496237" y="1275996"/>
                <a:ext cx="719913" cy="1316629"/>
              </a:xfrm>
              <a:custGeom>
                <a:avLst/>
                <a:gdLst/>
                <a:ahLst/>
                <a:cxnLst/>
                <a:rect l="l" t="t" r="r" b="b"/>
                <a:pathLst>
                  <a:path w="18793" h="34370" extrusionOk="0">
                    <a:moveTo>
                      <a:pt x="1692" y="1"/>
                    </a:moveTo>
                    <a:cubicBezTo>
                      <a:pt x="1" y="1"/>
                      <a:pt x="1" y="1096"/>
                      <a:pt x="1" y="1096"/>
                    </a:cubicBezTo>
                    <a:cubicBezTo>
                      <a:pt x="12350" y="6165"/>
                      <a:pt x="8675" y="33553"/>
                      <a:pt x="8675" y="33553"/>
                    </a:cubicBezTo>
                    <a:lnTo>
                      <a:pt x="9597" y="34370"/>
                    </a:lnTo>
                    <a:lnTo>
                      <a:pt x="12188" y="28765"/>
                    </a:lnTo>
                    <a:cubicBezTo>
                      <a:pt x="15990" y="24485"/>
                      <a:pt x="14702" y="20394"/>
                      <a:pt x="14702" y="20394"/>
                    </a:cubicBezTo>
                    <a:cubicBezTo>
                      <a:pt x="18792" y="12114"/>
                      <a:pt x="12568" y="7897"/>
                      <a:pt x="12568" y="7897"/>
                    </a:cubicBezTo>
                    <a:cubicBezTo>
                      <a:pt x="10408" y="1629"/>
                      <a:pt x="7318" y="923"/>
                      <a:pt x="6036" y="923"/>
                    </a:cubicBezTo>
                    <a:cubicBezTo>
                      <a:pt x="5663" y="923"/>
                      <a:pt x="5443" y="983"/>
                      <a:pt x="5443" y="983"/>
                    </a:cubicBezTo>
                    <a:cubicBezTo>
                      <a:pt x="3687" y="249"/>
                      <a:pt x="249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37"/>
              <p:cNvSpPr/>
              <p:nvPr/>
            </p:nvSpPr>
            <p:spPr>
              <a:xfrm>
                <a:off x="1856233" y="1265499"/>
                <a:ext cx="549713" cy="397440"/>
              </a:xfrm>
              <a:custGeom>
                <a:avLst/>
                <a:gdLst/>
                <a:ahLst/>
                <a:cxnLst/>
                <a:rect l="l" t="t" r="r" b="b"/>
                <a:pathLst>
                  <a:path w="14350" h="10375" extrusionOk="0">
                    <a:moveTo>
                      <a:pt x="12790" y="0"/>
                    </a:moveTo>
                    <a:cubicBezTo>
                      <a:pt x="11299" y="0"/>
                      <a:pt x="9857" y="1187"/>
                      <a:pt x="9857" y="1187"/>
                    </a:cubicBezTo>
                    <a:cubicBezTo>
                      <a:pt x="1690" y="6256"/>
                      <a:pt x="0" y="10375"/>
                      <a:pt x="0" y="10375"/>
                    </a:cubicBezTo>
                    <a:cubicBezTo>
                      <a:pt x="4633" y="3756"/>
                      <a:pt x="14349" y="567"/>
                      <a:pt x="14349" y="567"/>
                    </a:cubicBezTo>
                    <a:cubicBezTo>
                      <a:pt x="13866" y="153"/>
                      <a:pt x="13325" y="0"/>
                      <a:pt x="12790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37"/>
              <p:cNvSpPr/>
              <p:nvPr/>
            </p:nvSpPr>
            <p:spPr>
              <a:xfrm>
                <a:off x="1865389" y="1226234"/>
                <a:ext cx="405408" cy="354459"/>
              </a:xfrm>
              <a:custGeom>
                <a:avLst/>
                <a:gdLst/>
                <a:ahLst/>
                <a:cxnLst/>
                <a:rect l="l" t="t" r="r" b="b"/>
                <a:pathLst>
                  <a:path w="10583" h="9253" extrusionOk="0">
                    <a:moveTo>
                      <a:pt x="8357" y="0"/>
                    </a:moveTo>
                    <a:cubicBezTo>
                      <a:pt x="7647" y="0"/>
                      <a:pt x="6732" y="152"/>
                      <a:pt x="5570" y="585"/>
                    </a:cubicBezTo>
                    <a:cubicBezTo>
                      <a:pt x="5570" y="592"/>
                      <a:pt x="1106" y="3458"/>
                      <a:pt x="1" y="9252"/>
                    </a:cubicBezTo>
                    <a:cubicBezTo>
                      <a:pt x="1" y="9252"/>
                      <a:pt x="3303" y="2599"/>
                      <a:pt x="10583" y="853"/>
                    </a:cubicBezTo>
                    <a:cubicBezTo>
                      <a:pt x="10583" y="853"/>
                      <a:pt x="10040" y="0"/>
                      <a:pt x="8357" y="0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37"/>
              <p:cNvSpPr/>
              <p:nvPr/>
            </p:nvSpPr>
            <p:spPr>
              <a:xfrm>
                <a:off x="1803599" y="1245963"/>
                <a:ext cx="201536" cy="285889"/>
              </a:xfrm>
              <a:custGeom>
                <a:avLst/>
                <a:gdLst/>
                <a:ahLst/>
                <a:cxnLst/>
                <a:rect l="l" t="t" r="r" b="b"/>
                <a:pathLst>
                  <a:path w="5261" h="7463" extrusionOk="0">
                    <a:moveTo>
                      <a:pt x="3920" y="1"/>
                    </a:moveTo>
                    <a:cubicBezTo>
                      <a:pt x="1" y="1"/>
                      <a:pt x="128" y="7463"/>
                      <a:pt x="128" y="7463"/>
                    </a:cubicBezTo>
                    <a:cubicBezTo>
                      <a:pt x="846" y="2999"/>
                      <a:pt x="5261" y="253"/>
                      <a:pt x="5261" y="253"/>
                    </a:cubicBezTo>
                    <a:cubicBezTo>
                      <a:pt x="4768" y="79"/>
                      <a:pt x="4322" y="1"/>
                      <a:pt x="3920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37"/>
              <p:cNvSpPr/>
              <p:nvPr/>
            </p:nvSpPr>
            <p:spPr>
              <a:xfrm>
                <a:off x="1790153" y="2298614"/>
                <a:ext cx="145147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83" extrusionOk="0">
                    <a:moveTo>
                      <a:pt x="1894" y="0"/>
                    </a:moveTo>
                    <a:cubicBezTo>
                      <a:pt x="845" y="0"/>
                      <a:pt x="0" y="824"/>
                      <a:pt x="0" y="1845"/>
                    </a:cubicBezTo>
                    <a:cubicBezTo>
                      <a:pt x="0" y="2859"/>
                      <a:pt x="845" y="3683"/>
                      <a:pt x="1894" y="3683"/>
                    </a:cubicBezTo>
                    <a:cubicBezTo>
                      <a:pt x="2936" y="3683"/>
                      <a:pt x="3788" y="2859"/>
                      <a:pt x="3788" y="1845"/>
                    </a:cubicBezTo>
                    <a:cubicBezTo>
                      <a:pt x="3788" y="824"/>
                      <a:pt x="2943" y="0"/>
                      <a:pt x="189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37"/>
              <p:cNvSpPr/>
              <p:nvPr/>
            </p:nvSpPr>
            <p:spPr>
              <a:xfrm>
                <a:off x="1790153" y="2316427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0" y="338"/>
                      <a:pt x="0" y="845"/>
                      <a:pt x="0" y="1380"/>
                    </a:cubicBezTo>
                    <a:cubicBezTo>
                      <a:pt x="0" y="2394"/>
                      <a:pt x="845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1" y="845"/>
                      <a:pt x="3542" y="338"/>
                      <a:pt x="3134" y="0"/>
                    </a:cubicBezTo>
                    <a:cubicBezTo>
                      <a:pt x="2778" y="303"/>
                      <a:pt x="2336" y="454"/>
                      <a:pt x="1894" y="454"/>
                    </a:cubicBezTo>
                    <a:cubicBezTo>
                      <a:pt x="1453" y="454"/>
                      <a:pt x="1011" y="303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37"/>
              <p:cNvSpPr/>
              <p:nvPr/>
            </p:nvSpPr>
            <p:spPr>
              <a:xfrm>
                <a:off x="2381621" y="2299955"/>
                <a:ext cx="145147" cy="140550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669" extrusionOk="0">
                    <a:moveTo>
                      <a:pt x="1894" y="1"/>
                    </a:moveTo>
                    <a:cubicBezTo>
                      <a:pt x="845" y="1"/>
                      <a:pt x="1" y="817"/>
                      <a:pt x="1" y="1831"/>
                    </a:cubicBezTo>
                    <a:cubicBezTo>
                      <a:pt x="1" y="2845"/>
                      <a:pt x="845" y="3669"/>
                      <a:pt x="1894" y="3669"/>
                    </a:cubicBezTo>
                    <a:cubicBezTo>
                      <a:pt x="2936" y="3669"/>
                      <a:pt x="3788" y="2845"/>
                      <a:pt x="3788" y="1831"/>
                    </a:cubicBezTo>
                    <a:cubicBezTo>
                      <a:pt x="3788" y="817"/>
                      <a:pt x="2936" y="1"/>
                      <a:pt x="18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37"/>
              <p:cNvSpPr/>
              <p:nvPr/>
            </p:nvSpPr>
            <p:spPr>
              <a:xfrm>
                <a:off x="2381353" y="2317232"/>
                <a:ext cx="145147" cy="123274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3218" extrusionOk="0">
                    <a:moveTo>
                      <a:pt x="655" y="0"/>
                    </a:moveTo>
                    <a:cubicBezTo>
                      <a:pt x="247" y="338"/>
                      <a:pt x="8" y="845"/>
                      <a:pt x="0" y="1380"/>
                    </a:cubicBezTo>
                    <a:cubicBezTo>
                      <a:pt x="0" y="2394"/>
                      <a:pt x="852" y="3218"/>
                      <a:pt x="1894" y="3218"/>
                    </a:cubicBezTo>
                    <a:cubicBezTo>
                      <a:pt x="2943" y="3218"/>
                      <a:pt x="3788" y="2394"/>
                      <a:pt x="3788" y="1380"/>
                    </a:cubicBezTo>
                    <a:cubicBezTo>
                      <a:pt x="3788" y="845"/>
                      <a:pt x="3549" y="338"/>
                      <a:pt x="3141" y="0"/>
                    </a:cubicBezTo>
                    <a:cubicBezTo>
                      <a:pt x="2782" y="306"/>
                      <a:pt x="2340" y="460"/>
                      <a:pt x="1898" y="460"/>
                    </a:cubicBezTo>
                    <a:cubicBezTo>
                      <a:pt x="1456" y="460"/>
                      <a:pt x="1014" y="306"/>
                      <a:pt x="65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1" name="Google Shape;2381;p37"/>
              <p:cNvSpPr/>
              <p:nvPr/>
            </p:nvSpPr>
            <p:spPr>
              <a:xfrm>
                <a:off x="2495969" y="2359025"/>
                <a:ext cx="18119" cy="3321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867" extrusionOk="0">
                    <a:moveTo>
                      <a:pt x="240" y="0"/>
                    </a:moveTo>
                    <a:cubicBezTo>
                      <a:pt x="106" y="0"/>
                      <a:pt x="1" y="191"/>
                      <a:pt x="1" y="430"/>
                    </a:cubicBezTo>
                    <a:cubicBezTo>
                      <a:pt x="1" y="669"/>
                      <a:pt x="106" y="866"/>
                      <a:pt x="240" y="866"/>
                    </a:cubicBezTo>
                    <a:cubicBezTo>
                      <a:pt x="367" y="866"/>
                      <a:pt x="472" y="669"/>
                      <a:pt x="472" y="430"/>
                    </a:cubicBezTo>
                    <a:cubicBezTo>
                      <a:pt x="472" y="191"/>
                      <a:pt x="367" y="0"/>
                      <a:pt x="2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2" name="Google Shape;2382;p37"/>
              <p:cNvSpPr/>
              <p:nvPr/>
            </p:nvSpPr>
            <p:spPr>
              <a:xfrm>
                <a:off x="1799577" y="2353356"/>
                <a:ext cx="17851" cy="33481"/>
              </a:xfrm>
              <a:custGeom>
                <a:avLst/>
                <a:gdLst/>
                <a:ahLst/>
                <a:cxnLst/>
                <a:rect l="l" t="t" r="r" b="b"/>
                <a:pathLst>
                  <a:path w="466" h="874" extrusionOk="0">
                    <a:moveTo>
                      <a:pt x="233" y="1"/>
                    </a:moveTo>
                    <a:cubicBezTo>
                      <a:pt x="106" y="1"/>
                      <a:pt x="1" y="198"/>
                      <a:pt x="1" y="437"/>
                    </a:cubicBezTo>
                    <a:cubicBezTo>
                      <a:pt x="1" y="677"/>
                      <a:pt x="106" y="874"/>
                      <a:pt x="233" y="874"/>
                    </a:cubicBezTo>
                    <a:cubicBezTo>
                      <a:pt x="360" y="874"/>
                      <a:pt x="466" y="677"/>
                      <a:pt x="466" y="437"/>
                    </a:cubicBezTo>
                    <a:cubicBezTo>
                      <a:pt x="466" y="198"/>
                      <a:pt x="360" y="1"/>
                      <a:pt x="23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3" name="Google Shape;2383;p37"/>
              <p:cNvSpPr/>
              <p:nvPr/>
            </p:nvSpPr>
            <p:spPr>
              <a:xfrm>
                <a:off x="2108412" y="3540237"/>
                <a:ext cx="358328" cy="79718"/>
              </a:xfrm>
              <a:custGeom>
                <a:avLst/>
                <a:gdLst/>
                <a:ahLst/>
                <a:cxnLst/>
                <a:rect l="l" t="t" r="r" b="b"/>
                <a:pathLst>
                  <a:path w="9354" h="2081" extrusionOk="0">
                    <a:moveTo>
                      <a:pt x="4070" y="0"/>
                    </a:moveTo>
                    <a:cubicBezTo>
                      <a:pt x="1790" y="0"/>
                      <a:pt x="0" y="398"/>
                      <a:pt x="0" y="398"/>
                    </a:cubicBezTo>
                    <a:cubicBezTo>
                      <a:pt x="366" y="357"/>
                      <a:pt x="734" y="338"/>
                      <a:pt x="1102" y="338"/>
                    </a:cubicBezTo>
                    <a:cubicBezTo>
                      <a:pt x="4670" y="338"/>
                      <a:pt x="8153" y="2080"/>
                      <a:pt x="8153" y="2080"/>
                    </a:cubicBezTo>
                    <a:cubicBezTo>
                      <a:pt x="9354" y="1947"/>
                      <a:pt x="9091" y="841"/>
                      <a:pt x="9090" y="841"/>
                    </a:cubicBezTo>
                    <a:lnTo>
                      <a:pt x="9090" y="841"/>
                    </a:lnTo>
                    <a:cubicBezTo>
                      <a:pt x="9090" y="841"/>
                      <a:pt x="9090" y="841"/>
                      <a:pt x="9090" y="841"/>
                    </a:cubicBezTo>
                    <a:cubicBezTo>
                      <a:pt x="7471" y="192"/>
                      <a:pt x="5652" y="0"/>
                      <a:pt x="40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4" name="Google Shape;2384;p37"/>
              <p:cNvSpPr/>
              <p:nvPr/>
            </p:nvSpPr>
            <p:spPr>
              <a:xfrm>
                <a:off x="2237316" y="3561383"/>
                <a:ext cx="220383" cy="141087"/>
              </a:xfrm>
              <a:custGeom>
                <a:avLst/>
                <a:gdLst/>
                <a:ahLst/>
                <a:cxnLst/>
                <a:rect l="l" t="t" r="r" b="b"/>
                <a:pathLst>
                  <a:path w="5753" h="3683" extrusionOk="0">
                    <a:moveTo>
                      <a:pt x="1" y="1"/>
                    </a:moveTo>
                    <a:cubicBezTo>
                      <a:pt x="1" y="1"/>
                      <a:pt x="5260" y="1155"/>
                      <a:pt x="2824" y="3683"/>
                    </a:cubicBezTo>
                    <a:lnTo>
                      <a:pt x="4246" y="3338"/>
                    </a:lnTo>
                    <a:lnTo>
                      <a:pt x="5753" y="106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5" name="Google Shape;2385;p37"/>
              <p:cNvSpPr/>
              <p:nvPr/>
            </p:nvSpPr>
            <p:spPr>
              <a:xfrm>
                <a:off x="2386754" y="3439871"/>
                <a:ext cx="155912" cy="178590"/>
              </a:xfrm>
              <a:custGeom>
                <a:avLst/>
                <a:gdLst/>
                <a:ahLst/>
                <a:cxnLst/>
                <a:rect l="l" t="t" r="r" b="b"/>
                <a:pathLst>
                  <a:path w="4070" h="4662" extrusionOk="0">
                    <a:moveTo>
                      <a:pt x="4070" y="1"/>
                    </a:moveTo>
                    <a:cubicBezTo>
                      <a:pt x="2626" y="3134"/>
                      <a:pt x="0" y="3183"/>
                      <a:pt x="0" y="3183"/>
                    </a:cubicBezTo>
                    <a:lnTo>
                      <a:pt x="451" y="4662"/>
                    </a:lnTo>
                    <a:lnTo>
                      <a:pt x="3654" y="3183"/>
                    </a:lnTo>
                    <a:lnTo>
                      <a:pt x="407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6" name="Google Shape;2386;p37"/>
              <p:cNvSpPr/>
              <p:nvPr/>
            </p:nvSpPr>
            <p:spPr>
              <a:xfrm>
                <a:off x="1551995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1842" y="0"/>
                    </a:moveTo>
                    <a:cubicBezTo>
                      <a:pt x="1755" y="0"/>
                      <a:pt x="1669" y="11"/>
                      <a:pt x="1585" y="33"/>
                    </a:cubicBezTo>
                    <a:cubicBezTo>
                      <a:pt x="402" y="343"/>
                      <a:pt x="1" y="2758"/>
                      <a:pt x="698" y="5447"/>
                    </a:cubicBezTo>
                    <a:cubicBezTo>
                      <a:pt x="1339" y="7940"/>
                      <a:pt x="2697" y="9782"/>
                      <a:pt x="3841" y="9782"/>
                    </a:cubicBezTo>
                    <a:cubicBezTo>
                      <a:pt x="3928" y="9782"/>
                      <a:pt x="4014" y="9771"/>
                      <a:pt x="4098" y="9749"/>
                    </a:cubicBezTo>
                    <a:cubicBezTo>
                      <a:pt x="5281" y="9439"/>
                      <a:pt x="5675" y="7017"/>
                      <a:pt x="4985" y="4335"/>
                    </a:cubicBezTo>
                    <a:cubicBezTo>
                      <a:pt x="4338" y="1843"/>
                      <a:pt x="2985" y="0"/>
                      <a:pt x="18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7" name="Google Shape;2387;p37"/>
              <p:cNvSpPr/>
              <p:nvPr/>
            </p:nvSpPr>
            <p:spPr>
              <a:xfrm>
                <a:off x="2536153" y="2571517"/>
                <a:ext cx="217433" cy="374724"/>
              </a:xfrm>
              <a:custGeom>
                <a:avLst/>
                <a:gdLst/>
                <a:ahLst/>
                <a:cxnLst/>
                <a:rect l="l" t="t" r="r" b="b"/>
                <a:pathLst>
                  <a:path w="5676" h="9782" extrusionOk="0">
                    <a:moveTo>
                      <a:pt x="3835" y="0"/>
                    </a:moveTo>
                    <a:cubicBezTo>
                      <a:pt x="2697" y="0"/>
                      <a:pt x="1339" y="1843"/>
                      <a:pt x="698" y="4335"/>
                    </a:cubicBezTo>
                    <a:cubicBezTo>
                      <a:pt x="1" y="7017"/>
                      <a:pt x="402" y="9439"/>
                      <a:pt x="1585" y="9749"/>
                    </a:cubicBezTo>
                    <a:cubicBezTo>
                      <a:pt x="1669" y="9771"/>
                      <a:pt x="1754" y="9782"/>
                      <a:pt x="1841" y="9782"/>
                    </a:cubicBezTo>
                    <a:cubicBezTo>
                      <a:pt x="2980" y="9782"/>
                      <a:pt x="4344" y="7940"/>
                      <a:pt x="4986" y="5447"/>
                    </a:cubicBezTo>
                    <a:cubicBezTo>
                      <a:pt x="5676" y="2758"/>
                      <a:pt x="5281" y="343"/>
                      <a:pt x="4091" y="33"/>
                    </a:cubicBezTo>
                    <a:cubicBezTo>
                      <a:pt x="4008" y="11"/>
                      <a:pt x="3922" y="0"/>
                      <a:pt x="383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8" name="Google Shape;2388;p37"/>
              <p:cNvSpPr/>
              <p:nvPr/>
            </p:nvSpPr>
            <p:spPr>
              <a:xfrm>
                <a:off x="1465957" y="968118"/>
                <a:ext cx="1363402" cy="694821"/>
              </a:xfrm>
              <a:custGeom>
                <a:avLst/>
                <a:gdLst/>
                <a:ahLst/>
                <a:cxnLst/>
                <a:rect l="l" t="t" r="r" b="b"/>
                <a:pathLst>
                  <a:path w="35591" h="18138" extrusionOk="0">
                    <a:moveTo>
                      <a:pt x="10195" y="17328"/>
                    </a:moveTo>
                    <a:cubicBezTo>
                      <a:pt x="10195" y="17328"/>
                      <a:pt x="10195" y="17328"/>
                      <a:pt x="10195" y="17328"/>
                    </a:cubicBezTo>
                    <a:cubicBezTo>
                      <a:pt x="10195" y="17328"/>
                      <a:pt x="10195" y="17328"/>
                      <a:pt x="10195" y="17328"/>
                    </a:cubicBezTo>
                    <a:close/>
                    <a:moveTo>
                      <a:pt x="17546" y="0"/>
                    </a:moveTo>
                    <a:cubicBezTo>
                      <a:pt x="7135" y="0"/>
                      <a:pt x="1" y="9386"/>
                      <a:pt x="1" y="9386"/>
                    </a:cubicBezTo>
                    <a:lnTo>
                      <a:pt x="747" y="17659"/>
                    </a:lnTo>
                    <a:cubicBezTo>
                      <a:pt x="3204" y="11484"/>
                      <a:pt x="8055" y="11365"/>
                      <a:pt x="8055" y="11365"/>
                    </a:cubicBezTo>
                    <a:lnTo>
                      <a:pt x="8055" y="11365"/>
                    </a:lnTo>
                    <a:cubicBezTo>
                      <a:pt x="7175" y="13104"/>
                      <a:pt x="8942" y="15786"/>
                      <a:pt x="8942" y="15786"/>
                    </a:cubicBezTo>
                    <a:cubicBezTo>
                      <a:pt x="10030" y="11404"/>
                      <a:pt x="11165" y="10467"/>
                      <a:pt x="11938" y="10467"/>
                    </a:cubicBezTo>
                    <a:cubicBezTo>
                      <a:pt x="12517" y="10467"/>
                      <a:pt x="12892" y="10991"/>
                      <a:pt x="12892" y="10991"/>
                    </a:cubicBezTo>
                    <a:cubicBezTo>
                      <a:pt x="10343" y="13406"/>
                      <a:pt x="10195" y="17328"/>
                      <a:pt x="10195" y="17328"/>
                    </a:cubicBezTo>
                    <a:cubicBezTo>
                      <a:pt x="11230" y="15082"/>
                      <a:pt x="15828" y="9844"/>
                      <a:pt x="15828" y="9844"/>
                    </a:cubicBezTo>
                    <a:cubicBezTo>
                      <a:pt x="16512" y="9506"/>
                      <a:pt x="16975" y="9381"/>
                      <a:pt x="17284" y="9381"/>
                    </a:cubicBezTo>
                    <a:cubicBezTo>
                      <a:pt x="18181" y="9381"/>
                      <a:pt x="17792" y="10435"/>
                      <a:pt x="17792" y="10435"/>
                    </a:cubicBezTo>
                    <a:lnTo>
                      <a:pt x="11639" y="16117"/>
                    </a:lnTo>
                    <a:lnTo>
                      <a:pt x="10188" y="18138"/>
                    </a:lnTo>
                    <a:cubicBezTo>
                      <a:pt x="17616" y="10414"/>
                      <a:pt x="27691" y="9034"/>
                      <a:pt x="27691" y="9034"/>
                    </a:cubicBezTo>
                    <a:lnTo>
                      <a:pt x="35591" y="9893"/>
                    </a:lnTo>
                    <a:cubicBezTo>
                      <a:pt x="29062" y="2459"/>
                      <a:pt x="22875" y="0"/>
                      <a:pt x="1754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9" name="Google Shape;2389;p37"/>
              <p:cNvSpPr/>
              <p:nvPr/>
            </p:nvSpPr>
            <p:spPr>
              <a:xfrm>
                <a:off x="1253158" y="1309898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1855" y="1"/>
                    </a:moveTo>
                    <a:cubicBezTo>
                      <a:pt x="6574" y="1"/>
                      <a:pt x="1801" y="4185"/>
                      <a:pt x="761" y="10068"/>
                    </a:cubicBezTo>
                    <a:cubicBezTo>
                      <a:pt x="1" y="14390"/>
                      <a:pt x="1458" y="18537"/>
                      <a:pt x="4253" y="21157"/>
                    </a:cubicBezTo>
                    <a:cubicBezTo>
                      <a:pt x="4563" y="12996"/>
                      <a:pt x="6429" y="2999"/>
                      <a:pt x="13392" y="140"/>
                    </a:cubicBezTo>
                    <a:lnTo>
                      <a:pt x="13392" y="119"/>
                    </a:lnTo>
                    <a:cubicBezTo>
                      <a:pt x="12877" y="39"/>
                      <a:pt x="12364" y="1"/>
                      <a:pt x="11855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37"/>
              <p:cNvSpPr/>
              <p:nvPr/>
            </p:nvSpPr>
            <p:spPr>
              <a:xfrm>
                <a:off x="2221687" y="1253816"/>
                <a:ext cx="595567" cy="485739"/>
              </a:xfrm>
              <a:custGeom>
                <a:avLst/>
                <a:gdLst/>
                <a:ahLst/>
                <a:cxnLst/>
                <a:rect l="l" t="t" r="r" b="b"/>
                <a:pathLst>
                  <a:path w="15547" h="12680" extrusionOk="0">
                    <a:moveTo>
                      <a:pt x="6413" y="1"/>
                    </a:moveTo>
                    <a:cubicBezTo>
                      <a:pt x="4599" y="1"/>
                      <a:pt x="2010" y="677"/>
                      <a:pt x="0" y="3907"/>
                    </a:cubicBezTo>
                    <a:cubicBezTo>
                      <a:pt x="0" y="3907"/>
                      <a:pt x="1095" y="3573"/>
                      <a:pt x="2748" y="3573"/>
                    </a:cubicBezTo>
                    <a:cubicBezTo>
                      <a:pt x="6021" y="3573"/>
                      <a:pt x="11484" y="4881"/>
                      <a:pt x="14983" y="12679"/>
                    </a:cubicBezTo>
                    <a:cubicBezTo>
                      <a:pt x="14983" y="12679"/>
                      <a:pt x="15546" y="3921"/>
                      <a:pt x="8625" y="351"/>
                    </a:cubicBezTo>
                    <a:cubicBezTo>
                      <a:pt x="8625" y="351"/>
                      <a:pt x="7720" y="1"/>
                      <a:pt x="6413" y="1"/>
                    </a:cubicBezTo>
                    <a:close/>
                  </a:path>
                </a:pathLst>
              </a:custGeom>
              <a:solidFill>
                <a:srgbClr val="75401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37"/>
              <p:cNvSpPr/>
              <p:nvPr/>
            </p:nvSpPr>
            <p:spPr>
              <a:xfrm>
                <a:off x="2495969" y="1313154"/>
                <a:ext cx="513014" cy="810472"/>
              </a:xfrm>
              <a:custGeom>
                <a:avLst/>
                <a:gdLst/>
                <a:ahLst/>
                <a:cxnLst/>
                <a:rect l="l" t="t" r="r" b="b"/>
                <a:pathLst>
                  <a:path w="13392" h="21157" extrusionOk="0">
                    <a:moveTo>
                      <a:pt x="1537" y="0"/>
                    </a:moveTo>
                    <a:cubicBezTo>
                      <a:pt x="1029" y="0"/>
                      <a:pt x="516" y="39"/>
                      <a:pt x="1" y="119"/>
                    </a:cubicBezTo>
                    <a:cubicBezTo>
                      <a:pt x="1" y="126"/>
                      <a:pt x="1" y="133"/>
                      <a:pt x="1" y="133"/>
                    </a:cubicBezTo>
                    <a:cubicBezTo>
                      <a:pt x="6971" y="2998"/>
                      <a:pt x="8837" y="12989"/>
                      <a:pt x="9139" y="21156"/>
                    </a:cubicBezTo>
                    <a:cubicBezTo>
                      <a:pt x="11935" y="18544"/>
                      <a:pt x="13392" y="14397"/>
                      <a:pt x="12632" y="10067"/>
                    </a:cubicBezTo>
                    <a:cubicBezTo>
                      <a:pt x="11598" y="4184"/>
                      <a:pt x="6820" y="0"/>
                      <a:pt x="1537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37"/>
              <p:cNvSpPr/>
              <p:nvPr/>
            </p:nvSpPr>
            <p:spPr>
              <a:xfrm>
                <a:off x="2022105" y="1405781"/>
                <a:ext cx="773812" cy="335382"/>
              </a:xfrm>
              <a:custGeom>
                <a:avLst/>
                <a:gdLst/>
                <a:ahLst/>
                <a:cxnLst/>
                <a:rect l="l" t="t" r="r" b="b"/>
                <a:pathLst>
                  <a:path w="20200" h="8755" extrusionOk="0">
                    <a:moveTo>
                      <a:pt x="10843" y="1"/>
                    </a:moveTo>
                    <a:cubicBezTo>
                      <a:pt x="5048" y="1"/>
                      <a:pt x="0" y="4931"/>
                      <a:pt x="0" y="4931"/>
                    </a:cubicBezTo>
                    <a:cubicBezTo>
                      <a:pt x="2428" y="3330"/>
                      <a:pt x="4858" y="2722"/>
                      <a:pt x="7149" y="2722"/>
                    </a:cubicBezTo>
                    <a:cubicBezTo>
                      <a:pt x="14366" y="2722"/>
                      <a:pt x="20200" y="8754"/>
                      <a:pt x="20200" y="8754"/>
                    </a:cubicBezTo>
                    <a:cubicBezTo>
                      <a:pt x="17609" y="212"/>
                      <a:pt x="11683" y="2"/>
                      <a:pt x="11107" y="2"/>
                    </a:cubicBezTo>
                    <a:cubicBezTo>
                      <a:pt x="11077" y="2"/>
                      <a:pt x="11061" y="3"/>
                      <a:pt x="11061" y="3"/>
                    </a:cubicBezTo>
                    <a:cubicBezTo>
                      <a:pt x="10988" y="1"/>
                      <a:pt x="10916" y="1"/>
                      <a:pt x="108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37"/>
              <p:cNvSpPr/>
              <p:nvPr/>
            </p:nvSpPr>
            <p:spPr>
              <a:xfrm>
                <a:off x="1774524" y="1214857"/>
                <a:ext cx="907849" cy="397938"/>
              </a:xfrm>
              <a:custGeom>
                <a:avLst/>
                <a:gdLst/>
                <a:ahLst/>
                <a:cxnLst/>
                <a:rect l="l" t="t" r="r" b="b"/>
                <a:pathLst>
                  <a:path w="23699" h="10388" extrusionOk="0">
                    <a:moveTo>
                      <a:pt x="5779" y="1"/>
                    </a:moveTo>
                    <a:cubicBezTo>
                      <a:pt x="4378" y="1"/>
                      <a:pt x="2878" y="93"/>
                      <a:pt x="1274" y="298"/>
                    </a:cubicBezTo>
                    <a:cubicBezTo>
                      <a:pt x="1274" y="298"/>
                      <a:pt x="0" y="2185"/>
                      <a:pt x="1113" y="6128"/>
                    </a:cubicBezTo>
                    <a:cubicBezTo>
                      <a:pt x="1113" y="6128"/>
                      <a:pt x="2034" y="2411"/>
                      <a:pt x="4625" y="2411"/>
                    </a:cubicBezTo>
                    <a:cubicBezTo>
                      <a:pt x="5164" y="2411"/>
                      <a:pt x="5774" y="2572"/>
                      <a:pt x="6463" y="2959"/>
                    </a:cubicBezTo>
                    <a:cubicBezTo>
                      <a:pt x="6463" y="2959"/>
                      <a:pt x="3929" y="5719"/>
                      <a:pt x="2929" y="8416"/>
                    </a:cubicBezTo>
                    <a:cubicBezTo>
                      <a:pt x="2929" y="8416"/>
                      <a:pt x="6428" y="2414"/>
                      <a:pt x="9610" y="2414"/>
                    </a:cubicBezTo>
                    <a:cubicBezTo>
                      <a:pt x="9799" y="2414"/>
                      <a:pt x="9987" y="2435"/>
                      <a:pt x="10174" y="2480"/>
                    </a:cubicBezTo>
                    <a:cubicBezTo>
                      <a:pt x="10174" y="2480"/>
                      <a:pt x="11082" y="2727"/>
                      <a:pt x="10617" y="3959"/>
                    </a:cubicBezTo>
                    <a:lnTo>
                      <a:pt x="5569" y="8036"/>
                    </a:lnTo>
                    <a:cubicBezTo>
                      <a:pt x="5569" y="8036"/>
                      <a:pt x="11124" y="3573"/>
                      <a:pt x="15465" y="3573"/>
                    </a:cubicBezTo>
                    <a:cubicBezTo>
                      <a:pt x="16754" y="3573"/>
                      <a:pt x="17936" y="3967"/>
                      <a:pt x="18834" y="4987"/>
                    </a:cubicBezTo>
                    <a:cubicBezTo>
                      <a:pt x="18834" y="4987"/>
                      <a:pt x="13279" y="6261"/>
                      <a:pt x="11321" y="7360"/>
                    </a:cubicBezTo>
                    <a:cubicBezTo>
                      <a:pt x="11321" y="7360"/>
                      <a:pt x="12485" y="7196"/>
                      <a:pt x="14141" y="7196"/>
                    </a:cubicBezTo>
                    <a:cubicBezTo>
                      <a:pt x="17015" y="7196"/>
                      <a:pt x="21372" y="7689"/>
                      <a:pt x="23699" y="10387"/>
                    </a:cubicBezTo>
                    <a:cubicBezTo>
                      <a:pt x="23699" y="10387"/>
                      <a:pt x="21749" y="7184"/>
                      <a:pt x="18834" y="6747"/>
                    </a:cubicBezTo>
                    <a:cubicBezTo>
                      <a:pt x="18834" y="6747"/>
                      <a:pt x="19064" y="6708"/>
                      <a:pt x="19443" y="6708"/>
                    </a:cubicBezTo>
                    <a:cubicBezTo>
                      <a:pt x="20319" y="6708"/>
                      <a:pt x="21988" y="6914"/>
                      <a:pt x="23452" y="8275"/>
                    </a:cubicBezTo>
                    <a:cubicBezTo>
                      <a:pt x="23452" y="8275"/>
                      <a:pt x="19024" y="1"/>
                      <a:pt x="5779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37"/>
              <p:cNvSpPr/>
              <p:nvPr/>
            </p:nvSpPr>
            <p:spPr>
              <a:xfrm>
                <a:off x="1589230" y="1003514"/>
                <a:ext cx="1061616" cy="290486"/>
              </a:xfrm>
              <a:custGeom>
                <a:avLst/>
                <a:gdLst/>
                <a:ahLst/>
                <a:cxnLst/>
                <a:rect l="l" t="t" r="r" b="b"/>
                <a:pathLst>
                  <a:path w="27713" h="7583" extrusionOk="0">
                    <a:moveTo>
                      <a:pt x="4619" y="7582"/>
                    </a:moveTo>
                    <a:cubicBezTo>
                      <a:pt x="4619" y="7582"/>
                      <a:pt x="4619" y="7582"/>
                      <a:pt x="4619" y="7582"/>
                    </a:cubicBezTo>
                    <a:cubicBezTo>
                      <a:pt x="4619" y="7582"/>
                      <a:pt x="4619" y="7582"/>
                      <a:pt x="4619" y="7582"/>
                    </a:cubicBezTo>
                    <a:close/>
                    <a:moveTo>
                      <a:pt x="14378" y="1"/>
                    </a:moveTo>
                    <a:cubicBezTo>
                      <a:pt x="5952" y="1"/>
                      <a:pt x="0" y="6843"/>
                      <a:pt x="0" y="6843"/>
                    </a:cubicBezTo>
                    <a:cubicBezTo>
                      <a:pt x="673" y="6727"/>
                      <a:pt x="1256" y="6680"/>
                      <a:pt x="1758" y="6680"/>
                    </a:cubicBezTo>
                    <a:cubicBezTo>
                      <a:pt x="3931" y="6680"/>
                      <a:pt x="4606" y="7559"/>
                      <a:pt x="4619" y="7582"/>
                    </a:cubicBezTo>
                    <a:lnTo>
                      <a:pt x="4619" y="7582"/>
                    </a:lnTo>
                    <a:cubicBezTo>
                      <a:pt x="3999" y="6216"/>
                      <a:pt x="4830" y="5822"/>
                      <a:pt x="4830" y="5822"/>
                    </a:cubicBezTo>
                    <a:cubicBezTo>
                      <a:pt x="7906" y="5084"/>
                      <a:pt x="10524" y="4804"/>
                      <a:pt x="12725" y="4804"/>
                    </a:cubicBezTo>
                    <a:cubicBezTo>
                      <a:pt x="19657" y="4804"/>
                      <a:pt x="22460" y="7582"/>
                      <a:pt x="22460" y="7582"/>
                    </a:cubicBezTo>
                    <a:lnTo>
                      <a:pt x="22460" y="7582"/>
                    </a:lnTo>
                    <a:cubicBezTo>
                      <a:pt x="21052" y="5730"/>
                      <a:pt x="17355" y="4787"/>
                      <a:pt x="17355" y="4787"/>
                    </a:cubicBezTo>
                    <a:cubicBezTo>
                      <a:pt x="17582" y="4757"/>
                      <a:pt x="17817" y="4744"/>
                      <a:pt x="18059" y="4744"/>
                    </a:cubicBezTo>
                    <a:cubicBezTo>
                      <a:pt x="21224" y="4744"/>
                      <a:pt x="25508" y="7089"/>
                      <a:pt x="25508" y="7089"/>
                    </a:cubicBezTo>
                    <a:cubicBezTo>
                      <a:pt x="22170" y="4567"/>
                      <a:pt x="18214" y="3789"/>
                      <a:pt x="14600" y="3789"/>
                    </a:cubicBezTo>
                    <a:cubicBezTo>
                      <a:pt x="8772" y="3789"/>
                      <a:pt x="3837" y="5815"/>
                      <a:pt x="3837" y="5815"/>
                    </a:cubicBezTo>
                    <a:cubicBezTo>
                      <a:pt x="8040" y="4038"/>
                      <a:pt x="11822" y="3409"/>
                      <a:pt x="15072" y="3409"/>
                    </a:cubicBezTo>
                    <a:cubicBezTo>
                      <a:pt x="22962" y="3409"/>
                      <a:pt x="27712" y="7117"/>
                      <a:pt x="27712" y="7117"/>
                    </a:cubicBezTo>
                    <a:cubicBezTo>
                      <a:pt x="23764" y="3189"/>
                      <a:pt x="18336" y="2284"/>
                      <a:pt x="14175" y="2284"/>
                    </a:cubicBezTo>
                    <a:cubicBezTo>
                      <a:pt x="10626" y="2284"/>
                      <a:pt x="7998" y="2942"/>
                      <a:pt x="7998" y="2942"/>
                    </a:cubicBezTo>
                    <a:cubicBezTo>
                      <a:pt x="10436" y="1699"/>
                      <a:pt x="12862" y="1243"/>
                      <a:pt x="15109" y="1243"/>
                    </a:cubicBezTo>
                    <a:cubicBezTo>
                      <a:pt x="21297" y="1243"/>
                      <a:pt x="26128" y="4702"/>
                      <a:pt x="26128" y="4702"/>
                    </a:cubicBezTo>
                    <a:cubicBezTo>
                      <a:pt x="21944" y="1224"/>
                      <a:pt x="17940" y="1"/>
                      <a:pt x="14378" y="1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37"/>
              <p:cNvSpPr/>
              <p:nvPr/>
            </p:nvSpPr>
            <p:spPr>
              <a:xfrm>
                <a:off x="2839855" y="1840648"/>
                <a:ext cx="246815" cy="599857"/>
              </a:xfrm>
              <a:custGeom>
                <a:avLst/>
                <a:gdLst/>
                <a:ahLst/>
                <a:cxnLst/>
                <a:rect l="l" t="t" r="r" b="b"/>
                <a:pathLst>
                  <a:path w="6443" h="15659" extrusionOk="0">
                    <a:moveTo>
                      <a:pt x="5450" y="0"/>
                    </a:moveTo>
                    <a:lnTo>
                      <a:pt x="5450" y="0"/>
                    </a:lnTo>
                    <a:cubicBezTo>
                      <a:pt x="5725" y="5295"/>
                      <a:pt x="212" y="9688"/>
                      <a:pt x="212" y="9688"/>
                    </a:cubicBezTo>
                    <a:lnTo>
                      <a:pt x="0" y="15659"/>
                    </a:lnTo>
                    <a:lnTo>
                      <a:pt x="1078" y="12857"/>
                    </a:lnTo>
                    <a:cubicBezTo>
                      <a:pt x="5069" y="11005"/>
                      <a:pt x="5035" y="7534"/>
                      <a:pt x="5035" y="7534"/>
                    </a:cubicBezTo>
                    <a:lnTo>
                      <a:pt x="5035" y="7534"/>
                    </a:lnTo>
                    <a:cubicBezTo>
                      <a:pt x="4683" y="8963"/>
                      <a:pt x="2838" y="9097"/>
                      <a:pt x="2838" y="9097"/>
                    </a:cubicBezTo>
                    <a:cubicBezTo>
                      <a:pt x="6442" y="4345"/>
                      <a:pt x="5450" y="1"/>
                      <a:pt x="5450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37"/>
              <p:cNvSpPr/>
              <p:nvPr/>
            </p:nvSpPr>
            <p:spPr>
              <a:xfrm>
                <a:off x="1177386" y="1860338"/>
                <a:ext cx="246279" cy="599589"/>
              </a:xfrm>
              <a:custGeom>
                <a:avLst/>
                <a:gdLst/>
                <a:ahLst/>
                <a:cxnLst/>
                <a:rect l="l" t="t" r="r" b="b"/>
                <a:pathLst>
                  <a:path w="6429" h="15652" extrusionOk="0">
                    <a:moveTo>
                      <a:pt x="986" y="0"/>
                    </a:moveTo>
                    <a:cubicBezTo>
                      <a:pt x="986" y="1"/>
                      <a:pt x="0" y="4338"/>
                      <a:pt x="3605" y="9090"/>
                    </a:cubicBezTo>
                    <a:cubicBezTo>
                      <a:pt x="3605" y="9090"/>
                      <a:pt x="1753" y="8956"/>
                      <a:pt x="1401" y="7527"/>
                    </a:cubicBezTo>
                    <a:lnTo>
                      <a:pt x="1401" y="7527"/>
                    </a:lnTo>
                    <a:cubicBezTo>
                      <a:pt x="1401" y="7527"/>
                      <a:pt x="1366" y="10998"/>
                      <a:pt x="5358" y="12850"/>
                    </a:cubicBezTo>
                    <a:lnTo>
                      <a:pt x="6428" y="15652"/>
                    </a:lnTo>
                    <a:lnTo>
                      <a:pt x="6231" y="9681"/>
                    </a:lnTo>
                    <a:cubicBezTo>
                      <a:pt x="6231" y="9681"/>
                      <a:pt x="718" y="5295"/>
                      <a:pt x="986" y="0"/>
                    </a:cubicBezTo>
                    <a:close/>
                  </a:path>
                </a:pathLst>
              </a:custGeom>
              <a:solidFill>
                <a:srgbClr val="B66E3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E4412DF5-CD43-DBF9-8168-C79622A9D8A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78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054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9" name="Google Shape;3419;p57"/>
          <p:cNvSpPr txBox="1">
            <a:spLocks noGrp="1"/>
          </p:cNvSpPr>
          <p:nvPr>
            <p:ph type="title"/>
          </p:nvPr>
        </p:nvSpPr>
        <p:spPr>
          <a:xfrm>
            <a:off x="848043" y="151065"/>
            <a:ext cx="7162101" cy="7253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Motivos da Apresentação</a:t>
            </a:r>
            <a:endParaRPr dirty="0"/>
          </a:p>
        </p:txBody>
      </p:sp>
      <p:sp>
        <p:nvSpPr>
          <p:cNvPr id="3420" name="Google Shape;3420;p57"/>
          <p:cNvSpPr txBox="1">
            <a:spLocks noGrp="1"/>
          </p:cNvSpPr>
          <p:nvPr>
            <p:ph type="subTitle" idx="1"/>
          </p:nvPr>
        </p:nvSpPr>
        <p:spPr>
          <a:xfrm>
            <a:off x="237744" y="2294577"/>
            <a:ext cx="4574552" cy="113442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Relatar um diagnóstico raro das alopecias não cicatriciais;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</a:pPr>
            <a:endParaRPr lang="pt-BR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pt-BR" dirty="0"/>
              <a:t>Demonstrar a importância da tricoscopia no diagnóstico diferencial com AA,  a fim de auxiliar no manejo terapêutico adequado dos pacientes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dirty="0"/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pt-BR"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D95758-BBC6-3CCE-85D3-71EAA96AC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053" y="1144845"/>
            <a:ext cx="3895203" cy="30126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 descr="Hospital Central do Exército">
            <a:extLst>
              <a:ext uri="{FF2B5EF4-FFF2-40B4-BE49-F238E27FC236}">
                <a16:creationId xmlns:a16="http://schemas.microsoft.com/office/drawing/2014/main" id="{53317379-AF1F-0857-858B-DED116925BE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542818-D09F-233A-0946-B829E815E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780" y="2030787"/>
            <a:ext cx="4367475" cy="656082"/>
          </a:xfrm>
        </p:spPr>
        <p:txBody>
          <a:bodyPr/>
          <a:lstStyle/>
          <a:p>
            <a:pPr algn="ctr"/>
            <a:endParaRPr lang="pt-BR" sz="28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pt-BR" sz="2800" b="0" dirty="0">
                <a:solidFill>
                  <a:schemeClr val="bg1">
                    <a:lumMod val="50000"/>
                  </a:schemeClr>
                </a:solidFill>
              </a:rPr>
              <a:t>Nem toda placa de alopécia em criança é Areata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DDB900-AABE-897A-A0FE-DEE0AB45A0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899" r="245"/>
          <a:stretch/>
        </p:blipFill>
        <p:spPr>
          <a:xfrm>
            <a:off x="5637276" y="93858"/>
            <a:ext cx="3135944" cy="422417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630981-95E1-6F8E-A170-92D20320FEA8}"/>
              </a:ext>
            </a:extLst>
          </p:cNvPr>
          <p:cNvSpPr txBox="1"/>
          <p:nvPr/>
        </p:nvSpPr>
        <p:spPr>
          <a:xfrm>
            <a:off x="6065468" y="4318029"/>
            <a:ext cx="2504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Foto do paciente do caso</a:t>
            </a:r>
          </a:p>
        </p:txBody>
      </p:sp>
      <p:pic>
        <p:nvPicPr>
          <p:cNvPr id="5" name="Picture 2" descr="Hospital Central do Exército">
            <a:extLst>
              <a:ext uri="{FF2B5EF4-FFF2-40B4-BE49-F238E27FC236}">
                <a16:creationId xmlns:a16="http://schemas.microsoft.com/office/drawing/2014/main" id="{DB1601B0-C732-3080-7CB5-9FBDA2E1CFB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5518B0-091D-73A8-BC6A-EA5F0FDA4F4A}"/>
              </a:ext>
            </a:extLst>
          </p:cNvPr>
          <p:cNvSpPr txBox="1"/>
          <p:nvPr/>
        </p:nvSpPr>
        <p:spPr>
          <a:xfrm>
            <a:off x="492529" y="810433"/>
            <a:ext cx="54772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bg1">
                    <a:lumMod val="50000"/>
                  </a:schemeClr>
                </a:solidFill>
                <a:latin typeface="IBM Plex Sans Medium" panose="020B0603050203000203" pitchFamily="34" charset="0"/>
              </a:rPr>
              <a:t>Take Home Message</a:t>
            </a:r>
          </a:p>
        </p:txBody>
      </p:sp>
    </p:spTree>
    <p:extLst>
      <p:ext uri="{BB962C8B-B14F-4D97-AF65-F5344CB8AC3E}">
        <p14:creationId xmlns:p14="http://schemas.microsoft.com/office/powerpoint/2010/main" val="1422245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p40"/>
          <p:cNvSpPr txBox="1">
            <a:spLocks noGrp="1"/>
          </p:cNvSpPr>
          <p:nvPr>
            <p:ph type="title"/>
          </p:nvPr>
        </p:nvSpPr>
        <p:spPr>
          <a:xfrm>
            <a:off x="621150" y="310545"/>
            <a:ext cx="790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REFERÊNCIAS BIBLIOGRÁFICAS</a:t>
            </a:r>
            <a:endParaRPr dirty="0"/>
          </a:p>
        </p:txBody>
      </p:sp>
      <p:sp>
        <p:nvSpPr>
          <p:cNvPr id="2488" name="Google Shape;2488;p40"/>
          <p:cNvSpPr txBox="1">
            <a:spLocks noGrp="1"/>
          </p:cNvSpPr>
          <p:nvPr>
            <p:ph type="subTitle" idx="1"/>
          </p:nvPr>
        </p:nvSpPr>
        <p:spPr>
          <a:xfrm>
            <a:off x="0" y="704745"/>
            <a:ext cx="8699633" cy="3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Azulay, Rubem David. Dermatologia/ Rubem David Azulay, Luna Azulay-Abulafia.-5ª ed,ver e atual.- Rio de Janeiro: Guanabara Koogan,2008;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Bang CY, Byun JW, Kang MJ, Yang BH, Song HJ, Shin J, Choi GS. Successful treatment of temporal triangular alopecia with topical minoxidil. Ann Dermatol. 2013 Aug;25(3):387-8. doi: 10.5021/ad.2013.25.3.387. Epub 2013 Aug 13. PMID: 24003292; PMCID: PMC3756214.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alt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BEDIN, Valcinir - </a:t>
            </a: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Implante capilar com uso da técnica FUE em paciente com alopecia triangular congênita – BWS Journal. 2020 julho; 3, e200700101: 1-9 São Paulo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Belda Junior, Walter Tratado de dermatologia/Walter Belda Junior,Nilton di Chiacchio, Paulo Ricardo Criado,-3ª ed – Rio de Janeiro: Atheneu,2018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Indian Pediatrics, pág 511 - VOLUME 51 JUNE 15, 2014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Karadağ Köse Ö, Güleç AT. Temporal triangular alopecia: significance of trichoscopy in differential diagnosis. J Eur Acad Dermatol Venereol. 2015 Aug;29(8):1621-5. doi: 10.1111/jdv.12656. Epub 2014 Sep 3. PMID: 25187354.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Shim WH, Jwa SW, Song M, Kim HS, Ko HC, Kim BS, Kim MB.   Dermoscopic Approach to a Small Round to Oval Hairless Patch on the Scalp.   Ann Dermatol. 2014 Apr;26(2):214-220.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Villarejo Kede, Maria Paula –  Dermatologia Estética 4ª ed – RJ/ SP: Atheneu, 2022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bg1">
                    <a:lumMod val="25000"/>
                  </a:schemeClr>
                </a:solidFill>
                <a:latin typeface="IBM Plex Sans" panose="020B0503050203000203" pitchFamily="34" charset="0"/>
              </a:rPr>
              <a:t>Taş, Betül  - Congenital temporal triangular alopecia: A typical Brauer nevu - Acta Dermatovenerol APA | 2013;22:93-94</a:t>
            </a:r>
          </a:p>
          <a:p>
            <a:pPr marL="298450" indent="-171450" algn="l">
              <a:buFont typeface="Arial" panose="020B0604020202020204" pitchFamily="34" charset="0"/>
              <a:buChar char="•"/>
            </a:pPr>
            <a:r>
              <a:rPr lang="pt-BR" sz="1400" b="0" i="0" dirty="0">
                <a:solidFill>
                  <a:schemeClr val="bg1">
                    <a:lumMod val="25000"/>
                  </a:schemeClr>
                </a:solidFill>
                <a:effectLst/>
                <a:latin typeface="IBM Plex Sans" panose="020B0503050203000203" pitchFamily="34" charset="0"/>
              </a:rPr>
              <a:t>Jiménez-Acosta, F., &amp; Ponce, I. (2009). </a:t>
            </a:r>
            <a:r>
              <a:rPr lang="pt-BR" sz="1400" b="0" i="1" dirty="0">
                <a:solidFill>
                  <a:schemeClr val="bg1">
                    <a:lumMod val="25000"/>
                  </a:schemeClr>
                </a:solidFill>
                <a:effectLst/>
                <a:latin typeface="IBM Plex Sans" panose="020B0503050203000203" pitchFamily="34" charset="0"/>
              </a:rPr>
              <a:t>Trasplante de pelo en la alopecia temporal triangular. Actas Dermo-Sifiliográficas, 100(10), 913–915.</a:t>
            </a:r>
            <a:r>
              <a:rPr lang="pt-BR" sz="1400" b="0" i="0" dirty="0">
                <a:solidFill>
                  <a:schemeClr val="bg1">
                    <a:lumMod val="25000"/>
                  </a:schemeClr>
                </a:solidFill>
                <a:effectLst/>
                <a:latin typeface="IBM Plex Sans" panose="020B0503050203000203" pitchFamily="34" charset="0"/>
              </a:rPr>
              <a:t> doi:10.1016/s0001-7310(09)72926-6 </a:t>
            </a:r>
            <a:endParaRPr lang="pt-BR" sz="1800" dirty="0">
              <a:solidFill>
                <a:schemeClr val="bg1">
                  <a:lumMod val="25000"/>
                </a:schemeClr>
              </a:solidFill>
              <a:latin typeface="IBM Plex Sans" panose="020B0503050203000203" pitchFamily="34" charset="0"/>
            </a:endParaRPr>
          </a:p>
          <a:p>
            <a:pPr algn="l"/>
            <a:endParaRPr lang="pt-BR" sz="1200" dirty="0"/>
          </a:p>
          <a:p>
            <a:pPr algn="l"/>
            <a:endParaRPr lang="pt-BR" sz="1400" dirty="0"/>
          </a:p>
          <a:p>
            <a:pPr algn="l"/>
            <a:endParaRPr lang="pt-BR" sz="14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dirty="0"/>
          </a:p>
        </p:txBody>
      </p:sp>
      <p:pic>
        <p:nvPicPr>
          <p:cNvPr id="2" name="Picture 2" descr="Hospital Central do Exército">
            <a:extLst>
              <a:ext uri="{FF2B5EF4-FFF2-40B4-BE49-F238E27FC236}">
                <a16:creationId xmlns:a16="http://schemas.microsoft.com/office/drawing/2014/main" id="{FB1372CA-2226-D688-6340-348A75D7F72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05"/>
            <a:ext cx="632985" cy="87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10CB63-C069-0608-21D5-14708A79B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973010-DDAE-48BF-0E38-F23F2450674F}"/>
              </a:ext>
            </a:extLst>
          </p:cNvPr>
          <p:cNvSpPr txBox="1"/>
          <p:nvPr/>
        </p:nvSpPr>
        <p:spPr>
          <a:xfrm>
            <a:off x="3209543" y="4497169"/>
            <a:ext cx="2724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>
                    <a:lumMod val="50000"/>
                  </a:schemeClr>
                </a:solidFill>
                <a:latin typeface="IBM Plex Sans Medium" panose="020B0603050203000203" pitchFamily="34" charset="0"/>
              </a:rPr>
              <a:t>OBRIGADA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5415683"/>
      </p:ext>
    </p:extLst>
  </p:cSld>
  <p:clrMapOvr>
    <a:masterClrMapping/>
  </p:clrMapOvr>
</p:sld>
</file>

<file path=ppt/theme/theme1.xml><?xml version="1.0" encoding="utf-8"?>
<a:theme xmlns:a="http://schemas.openxmlformats.org/drawingml/2006/main" name="Alopecia (Hair Loss) Treatment Breakthrough by Slidesgo">
  <a:themeElements>
    <a:clrScheme name="Simple Light">
      <a:dk1>
        <a:srgbClr val="B66E34"/>
      </a:dk1>
      <a:lt1>
        <a:srgbClr val="FFF3E7"/>
      </a:lt1>
      <a:dk2>
        <a:srgbClr val="472501"/>
      </a:dk2>
      <a:lt2>
        <a:srgbClr val="9CD9FF"/>
      </a:lt2>
      <a:accent1>
        <a:srgbClr val="F5CBA7"/>
      </a:accent1>
      <a:accent2>
        <a:srgbClr val="E9AA80"/>
      </a:accent2>
      <a:accent3>
        <a:srgbClr val="75401C"/>
      </a:accent3>
      <a:accent4>
        <a:srgbClr val="F58161"/>
      </a:accent4>
      <a:accent5>
        <a:srgbClr val="DE2728"/>
      </a:accent5>
      <a:accent6>
        <a:srgbClr val="D9D2E9"/>
      </a:accent6>
      <a:hlink>
        <a:srgbClr val="47250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1074</Words>
  <Application>Microsoft Office PowerPoint</Application>
  <PresentationFormat>Apresentação na tela (16:9)</PresentationFormat>
  <Paragraphs>138</Paragraphs>
  <Slides>28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4" baseType="lpstr">
      <vt:lpstr>IBM Plex Sans</vt:lpstr>
      <vt:lpstr>Wingdings</vt:lpstr>
      <vt:lpstr>Ubuntu</vt:lpstr>
      <vt:lpstr>IBM Plex Sans Medium</vt:lpstr>
      <vt:lpstr>Arial</vt:lpstr>
      <vt:lpstr>Alopecia (Hair Loss) Treatment Breakthrough by Slidesgo</vt:lpstr>
      <vt:lpstr>Alopecia  na Infância: Relato de Caso </vt:lpstr>
      <vt:lpstr>SUMÁRIO</vt:lpstr>
      <vt:lpstr>História Clínica</vt:lpstr>
      <vt:lpstr>ANAMNESE</vt:lpstr>
      <vt:lpstr>ANAMNESE</vt:lpstr>
      <vt:lpstr>Exame Dermatológico </vt:lpstr>
      <vt:lpstr>Apresentação do PowerPoint</vt:lpstr>
      <vt:lpstr>TRICOSCOPIA</vt:lpstr>
      <vt:lpstr>Discussão </vt:lpstr>
      <vt:lpstr>Hipóteses Diagnósticas</vt:lpstr>
      <vt:lpstr>Alopecia Triangular Congênita</vt:lpstr>
      <vt:lpstr>Apresentação do PowerPoint</vt:lpstr>
      <vt:lpstr>Epidemiologia</vt:lpstr>
      <vt:lpstr>Apresentação do PowerPoint</vt:lpstr>
      <vt:lpstr>Alopecia Triangular Congênita</vt:lpstr>
      <vt:lpstr>Diagnóstico</vt:lpstr>
      <vt:lpstr> Dicas Diagnósticas</vt:lpstr>
      <vt:lpstr>Alopecia Areata</vt:lpstr>
      <vt:lpstr>Apresentação do PowerPoint</vt:lpstr>
      <vt:lpstr>Apresentação do PowerPoint</vt:lpstr>
      <vt:lpstr>Como tratar?</vt:lpstr>
      <vt:lpstr>Apresentação do PowerPoint</vt:lpstr>
      <vt:lpstr>Apresentação do PowerPoint</vt:lpstr>
      <vt:lpstr>Conclusão</vt:lpstr>
      <vt:lpstr>Motivos da Apresentação</vt:lpstr>
      <vt:lpstr>Apresentação do PowerPoint</vt:lpstr>
      <vt:lpstr>REFERÊNCIAS BIBLIOGRÁFICAS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Alopecia  na Infância: Relato de Caso</dc:title>
  <dc:creator>CAMILA ALVES</dc:creator>
  <cp:lastModifiedBy>SBDRJ SBDRJ</cp:lastModifiedBy>
  <cp:revision>23</cp:revision>
  <dcterms:modified xsi:type="dcterms:W3CDTF">2022-09-26T13:38:34Z</dcterms:modified>
</cp:coreProperties>
</file>