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81" r:id="rId3"/>
    <p:sldId id="258" r:id="rId4"/>
    <p:sldId id="282" r:id="rId5"/>
    <p:sldId id="283" r:id="rId6"/>
    <p:sldId id="261" r:id="rId7"/>
    <p:sldId id="284" r:id="rId8"/>
    <p:sldId id="285" r:id="rId9"/>
    <p:sldId id="278" r:id="rId10"/>
    <p:sldId id="279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687"/>
  </p:normalViewPr>
  <p:slideViewPr>
    <p:cSldViewPr snapToGrid="0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FE75C-43D9-AB6E-AB06-B71CA7DCA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CDF80E-981F-EA67-092A-1E0C66609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47D479-D8D0-6930-540C-0AC41A85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D75E05-4B50-0CAC-3584-B50B7A3B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89FC9E-765A-5B82-4F19-C7DF0881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91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0C265-2637-37B9-B4A3-36D2DCF8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F00E31-B6DF-B1B7-3FD9-376463C33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9C9480-CC73-B6FC-FAD4-BE01E8E39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C32633-F46D-E7F2-1528-7E0A3A03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99C4A1-AEC4-A266-1F63-6BD59636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2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E42AF-40C0-3C20-5EF8-E61A4323D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408EAB-A281-D332-15DE-6D745019C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3792F2-8A31-3DAD-F71F-4F6979AAD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36805B-510B-150D-AB58-7BCA85A3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03ACEA-5F8D-4F61-1A91-96457439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51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13FAC-C575-5306-8067-E5DC67DA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C6F448-2752-A58F-208B-67039B4A3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864EE0-7EC4-B9F9-BA07-A33A5728F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3DF837-A2A7-F52B-72BE-65038848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DB51E3-09D3-F840-16E6-BCA5201E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E22A81-78A8-B002-1CD0-FD04859B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466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D693CF-977C-0958-85F9-CCFB8F58C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DEE9F4-3240-622D-068C-74A9CC9F2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169D65-64C1-A680-B566-5BD77E5B2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DE28BC-AFDB-3211-5071-B5E05638F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FD4AB59-6EF0-FF0C-9CA7-E1BD4A8A3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E867A5-9D3D-199B-BA97-0E8C80AD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9369E7-5C19-8F4E-37E0-6885DD77F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D81D7D-8ABB-11DE-829C-D4FB16FC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42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4CD45-B21B-CC3C-008B-B9A56C7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A80C33-0042-3878-3525-238FD3F6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01A08B-93CD-64C6-479C-CD67D42A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99890E-372B-014F-CCCC-6DB6A4BD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0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1270E4-5600-0170-751D-2F8D9275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EC8338D-4F23-79B1-DE64-C5102A337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9D1677-10DE-17B2-D347-D2E9C00E5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66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0DE17-0F16-96F8-E721-AC2E4660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2019E5-984F-2A61-3AE5-2A1A92079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EF88E2-71F5-8AE4-D9CE-E3B1464AC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D7732D-9E08-EBC9-8B1F-D78D31369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4AC596-2F5F-319B-DD12-E15ED25E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9273DF-6BFF-94EA-638F-C66458E3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18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36516A-C3B7-6D0C-A67D-1B02EE2D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C1FFC10-71EC-5C7D-BA20-C21C60CF0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95A82E-6EB3-09EB-B542-305BD94F0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59C6F8-C445-A63E-A62A-6B0EEB9E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2D0ACB-7116-FF73-C821-A7841FCD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534A94-67BB-3C48-EEB7-E1161BB4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415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6390B-EE11-6861-5D47-B9C143B4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967CCD-6BEF-36A6-FACE-85E58DD0C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2B53DC-45C2-CA83-75E1-297A42EE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0515DE-1FDC-F830-E57C-4FED092E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FB2443-F282-52AD-3D97-AA025A037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14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014C06-1100-087A-DF7F-6F362DA00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89B8EB-1CEE-5DCD-B0D3-7E330DBAD6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DEF747-6EAE-4217-8274-13804B323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CA5C72-75B8-AFFA-1F57-18DD74058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7C40FB-DFA1-CF95-05DF-FE588D81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91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9C18FB-7DF4-464C-7ADE-9283B3EE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pt-B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2AF49E-CDF2-F9C2-4BD2-8D9A2C349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pt-B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CB4BFC-06F4-BEC0-D9C2-F60453444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CE48D-C12E-434D-8EB4-B178774722C4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C36392-8906-7944-DC84-E92F3358F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B81072-1C73-50E5-274C-B71F62B21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1BA72-313A-F246-8BAA-C8BBA7258DE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67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13D4728-BBB7-DAA2-D7C6-A695A6855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2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6C42510-1A9E-C2D2-DD96-1CC69ABBA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5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97817F8-E519-BB46-F263-DA3056AEF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42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1F70B7A-FC2E-8778-3A88-29C9F93EF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00183EA-6C7C-33E3-C3B6-DB7D233E38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3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F45C6DD-7396-7D1A-C9AA-FBDD71C7D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B1C7415-8B36-3D93-D0A6-53D2E13BB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0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2E7C2AD-F0DD-E5AC-E5A3-D10468D47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7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58AEB47-A6EC-2403-BF06-46B1A1AB4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13189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9A6EBA2-1950-1FB8-A2F3-4E26750A2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5D672A9-5FCE-0CDD-AD33-01BEA9E06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41B3D82-F0D7-6B02-F8F3-E524C85DE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8571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CE4C738-7981-14A8-1C09-74B73E01F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05793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AD5B2B-6768-E91F-0F8F-7048CB452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4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1C98FE0-7C41-338E-2BCD-BE4CD2300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66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4AE37F5-C4CE-FD9D-BD23-418D44BE4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9E9BBF2-0DB3-8B4E-623C-35FE17A59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22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origami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7021E25-CB1D-FE1F-8C0E-001E67231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871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JENNY  BELEN ALTAMIRANO JARA</dc:creator>
  <cp:lastModifiedBy>SBDRJ SBDRJ</cp:lastModifiedBy>
  <cp:revision>8</cp:revision>
  <dcterms:created xsi:type="dcterms:W3CDTF">2022-09-23T22:24:47Z</dcterms:created>
  <dcterms:modified xsi:type="dcterms:W3CDTF">2022-09-26T18:02:28Z</dcterms:modified>
</cp:coreProperties>
</file>