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80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7" r:id="rId20"/>
    <p:sldId id="278" r:id="rId21"/>
    <p:sldId id="281" r:id="rId22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CEC6"/>
    <a:srgbClr val="3F2A17"/>
    <a:srgbClr val="D3CCDC"/>
    <a:srgbClr val="808EA8"/>
    <a:srgbClr val="0E2247"/>
    <a:srgbClr val="EFEFEF"/>
    <a:srgbClr val="DFD2C9"/>
    <a:srgbClr val="B4997B"/>
    <a:srgbClr val="663300"/>
    <a:srgbClr val="0F21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6" autoAdjust="0"/>
    <p:restoredTop sz="78285" autoAdjust="0"/>
  </p:normalViewPr>
  <p:slideViewPr>
    <p:cSldViewPr>
      <p:cViewPr varScale="1">
        <p:scale>
          <a:sx n="38" d="100"/>
          <a:sy n="38" d="100"/>
        </p:scale>
        <p:origin x="111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5FCF8-8A23-4388-9FBE-AD4DBC3EED76}" type="datetimeFigureOut">
              <a:rPr lang="pt-BR" smtClean="0"/>
              <a:pPr/>
              <a:t>25/04/2022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55DC1-4416-4273-9BB1-D71986B50D3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655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482379/#__NBK482379_ai__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28711082/#affiliation-3" TargetMode="External"/><Relationship Id="rId13" Type="http://schemas.openxmlformats.org/officeDocument/2006/relationships/hyperlink" Target="https://pubmed.ncbi.nlm.nih.gov/?term=Micheletti+RG&amp;cauthor_id=28711082" TargetMode="External"/><Relationship Id="rId3" Type="http://schemas.openxmlformats.org/officeDocument/2006/relationships/hyperlink" Target="https://pubmed.ncbi.nlm.nih.gov/?term=Wanat+KA&amp;cauthor_id=28711082" TargetMode="External"/><Relationship Id="rId7" Type="http://schemas.openxmlformats.org/officeDocument/2006/relationships/hyperlink" Target="https://pubmed.ncbi.nlm.nih.gov/?term=Carter+Z&amp;cauthor_id=28711082" TargetMode="External"/><Relationship Id="rId12" Type="http://schemas.openxmlformats.org/officeDocument/2006/relationships/hyperlink" Target="https://pubmed.ncbi.nlm.nih.gov/28711082/#affiliation-5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ubmed.ncbi.nlm.nih.gov/28711082/#affiliation-2" TargetMode="External"/><Relationship Id="rId11" Type="http://schemas.openxmlformats.org/officeDocument/2006/relationships/hyperlink" Target="https://pubmed.ncbi.nlm.nih.gov/?term=Bustamante+B&amp;cauthor_id=28711082" TargetMode="External"/><Relationship Id="rId5" Type="http://schemas.openxmlformats.org/officeDocument/2006/relationships/hyperlink" Target="https://pubmed.ncbi.nlm.nih.gov/?term=Dominguez+AR&amp;cauthor_id=28711082" TargetMode="External"/><Relationship Id="rId15" Type="http://schemas.openxmlformats.org/officeDocument/2006/relationships/hyperlink" Target="https://doi.org/10.1016/j.jaad.2016.06.034" TargetMode="External"/><Relationship Id="rId10" Type="http://schemas.openxmlformats.org/officeDocument/2006/relationships/hyperlink" Target="https://pubmed.ncbi.nlm.nih.gov/28711082/#affiliation-4" TargetMode="External"/><Relationship Id="rId4" Type="http://schemas.openxmlformats.org/officeDocument/2006/relationships/hyperlink" Target="https://pubmed.ncbi.nlm.nih.gov/28711082/#affiliation-1" TargetMode="External"/><Relationship Id="rId9" Type="http://schemas.openxmlformats.org/officeDocument/2006/relationships/hyperlink" Target="https://pubmed.ncbi.nlm.nih.gov/?term=Legua+P&amp;cauthor_id=28711082" TargetMode="External"/><Relationship Id="rId14" Type="http://schemas.openxmlformats.org/officeDocument/2006/relationships/hyperlink" Target="https://pubmed.ncbi.nlm.nih.gov/28711082/#affiliation-6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NBK482379/#__NBK482379_ai__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aafp.org/afp/2019/0215/p228.html#commenting" TargetMode="External"/><Relationship Id="rId5" Type="http://schemas.openxmlformats.org/officeDocument/2006/relationships/hyperlink" Target="https://www.aafp.org/afp/2019/0215/p228.html" TargetMode="External"/><Relationship Id="rId4" Type="http://schemas.openxmlformats.org/officeDocument/2006/relationships/hyperlink" Target="https://www.aafp.org/afp/2019/0215/p228.pdf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Bom dia, meu nome é Marina, sou residente do Hospital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Universitario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Gaffree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Guinle da UNIRIO e... </a:t>
            </a:r>
          </a:p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 apresentar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ULCERAÇÕES DIGITAIS EM CRIANÇA PORTADORA DE HIV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9039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35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 exame físico ele apresentava Ulceração extensa no 3º quirodáctilo direito, com bordas contornadas por um retalho epitelial esbranquiçado e  comprometimento </a:t>
            </a:r>
            <a:r>
              <a:rPr lang="pt-BR" dirty="0" err="1" smtClean="0"/>
              <a:t>periungueal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22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Nesta imagem a esquerda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nota-se 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vesícula umbilicada no 4º quirodáctilo direito;</a:t>
            </a: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direita observa-se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lesão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Bolhosa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no polegar direito e Ulceração no  polegar esquerdo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81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</a:t>
            </a:r>
            <a:r>
              <a:rPr lang="pt-BR" baseline="0" dirty="0" smtClean="0"/>
              <a:t> nariz e nos </a:t>
            </a:r>
            <a:r>
              <a:rPr lang="pt-BR" baseline="0" dirty="0" err="1" smtClean="0"/>
              <a:t>labios</a:t>
            </a:r>
            <a:r>
              <a:rPr lang="pt-BR" baseline="0" dirty="0" smtClean="0"/>
              <a:t> apresentava </a:t>
            </a:r>
            <a:r>
              <a:rPr lang="pt-BR" baseline="0" dirty="0" err="1" smtClean="0"/>
              <a:t>erosoes</a:t>
            </a:r>
            <a:r>
              <a:rPr lang="pt-BR" baseline="0" dirty="0" smtClean="0"/>
              <a:t> com crostas e </a:t>
            </a:r>
            <a:r>
              <a:rPr lang="pt-BR" baseline="0" dirty="0" err="1" smtClean="0"/>
              <a:t>areas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hipocromicas</a:t>
            </a:r>
            <a:r>
              <a:rPr lang="pt-BR" baseline="0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842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Entre As nossas</a:t>
            </a:r>
            <a:r>
              <a:rPr lang="pt-BR" baseline="0" dirty="0" smtClean="0"/>
              <a:t> principais hipóteses diagnósticas destacamos: panarício herpético, celulite bacteriana,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9904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Foi realizado raspado</a:t>
            </a:r>
            <a:r>
              <a:rPr lang="pt-BR" baseline="0" dirty="0" smtClean="0"/>
              <a:t> do assoalho da vesícula para o teste de </a:t>
            </a:r>
            <a:r>
              <a:rPr lang="pt-BR" baseline="0" dirty="0" err="1" smtClean="0"/>
              <a:t>Tzanck</a:t>
            </a:r>
            <a:endParaRPr lang="pt-BR" baseline="0" dirty="0" smtClean="0"/>
          </a:p>
          <a:p>
            <a:r>
              <a:rPr lang="pt-BR" dirty="0" smtClean="0"/>
              <a:t>E </a:t>
            </a:r>
            <a:r>
              <a:rPr lang="pt-BR" dirty="0" smtClean="0"/>
              <a:t>os</a:t>
            </a:r>
            <a:r>
              <a:rPr lang="pt-BR" baseline="0" dirty="0" smtClean="0"/>
              <a:t> </a:t>
            </a:r>
            <a:r>
              <a:rPr lang="pt-BR" baseline="0" dirty="0" smtClean="0"/>
              <a:t>achados da citologia foram</a:t>
            </a:r>
            <a:r>
              <a:rPr lang="pt-BR" dirty="0" smtClean="0"/>
              <a:t>:células</a:t>
            </a:r>
            <a:r>
              <a:rPr lang="pt-BR" baseline="0" dirty="0" smtClean="0"/>
              <a:t> gigantes multinucleadas,padrão em vidro fosco, </a:t>
            </a:r>
            <a:r>
              <a:rPr lang="pt-BR" baseline="0" dirty="0" err="1" smtClean="0"/>
              <a:t>condensaoção</a:t>
            </a:r>
            <a:r>
              <a:rPr lang="pt-BR" baseline="0" dirty="0" smtClean="0"/>
              <a:t> granular da cromatina, amoldamento nuclear </a:t>
            </a:r>
            <a:r>
              <a:rPr lang="pt-BR" baseline="0" dirty="0" smtClean="0"/>
              <a:t>compatíveis </a:t>
            </a:r>
            <a:r>
              <a:rPr lang="pt-BR" baseline="0" dirty="0" smtClean="0"/>
              <a:t>com infecção </a:t>
            </a:r>
            <a:r>
              <a:rPr lang="pt-BR" baseline="0" dirty="0" smtClean="0"/>
              <a:t>herpética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704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aseline="0" dirty="0" smtClean="0"/>
              <a:t>De acordo com esses achados concluirmos tratar-se de um caso de panarício herpético e herpes labial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6168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</a:t>
            </a:r>
            <a:r>
              <a:rPr lang="pt-BR" baseline="0" dirty="0" smtClean="0"/>
              <a:t> foi administrado </a:t>
            </a:r>
            <a:r>
              <a:rPr lang="pt-BR" dirty="0" err="1" smtClean="0"/>
              <a:t>aciclovir</a:t>
            </a:r>
            <a:r>
              <a:rPr lang="pt-BR" dirty="0" smtClean="0"/>
              <a:t> 500mg/m2 IV de 8/8 horas por 21 dias com a </a:t>
            </a:r>
            <a:r>
              <a:rPr lang="pt-BR" dirty="0" err="1" smtClean="0"/>
              <a:t>cicatrizaçao</a:t>
            </a:r>
            <a:r>
              <a:rPr lang="pt-BR" baseline="0" dirty="0" smtClean="0"/>
              <a:t> das </a:t>
            </a:r>
            <a:r>
              <a:rPr lang="pt-BR" baseline="0" dirty="0" err="1" smtClean="0"/>
              <a:t>lesoes</a:t>
            </a:r>
            <a:r>
              <a:rPr lang="pt-BR" baseline="0" dirty="0" smtClean="0"/>
              <a:t> 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A dose de </a:t>
            </a:r>
            <a:r>
              <a:rPr lang="pt-BR" dirty="0" err="1" smtClean="0"/>
              <a:t>Aciclovir</a:t>
            </a:r>
            <a:r>
              <a:rPr lang="pt-BR" dirty="0" smtClean="0"/>
              <a:t> para crianças com idade entre 3 meses e 12 anos é calculada com base na área da superfície </a:t>
            </a:r>
            <a:r>
              <a:rPr lang="pt-BR" dirty="0" err="1" smtClean="0"/>
              <a:t>corporal.Crianças</a:t>
            </a:r>
            <a:r>
              <a:rPr lang="pt-BR" dirty="0" smtClean="0"/>
              <a:t> com infecções por Herpes simplex (exceto </a:t>
            </a:r>
            <a:r>
              <a:rPr lang="pt-BR" dirty="0" err="1" smtClean="0"/>
              <a:t>meningoencefalite</a:t>
            </a:r>
            <a:r>
              <a:rPr lang="pt-BR" dirty="0" smtClean="0"/>
              <a:t> herpética) ou com infecções por </a:t>
            </a:r>
            <a:r>
              <a:rPr lang="pt-BR" dirty="0" err="1" smtClean="0"/>
              <a:t>Varicella</a:t>
            </a:r>
            <a:r>
              <a:rPr lang="pt-BR" dirty="0" smtClean="0"/>
              <a:t> zoster devem receber </a:t>
            </a:r>
            <a:r>
              <a:rPr lang="pt-BR" dirty="0" err="1" smtClean="0"/>
              <a:t>Aciclovir</a:t>
            </a:r>
            <a:r>
              <a:rPr lang="pt-BR" dirty="0" smtClean="0"/>
              <a:t> doses de 250 mg/m2 de área de superfície corporal, a cada oito </a:t>
            </a:r>
            <a:r>
              <a:rPr lang="pt-BR" dirty="0" err="1" smtClean="0"/>
              <a:t>horas.Em</a:t>
            </a:r>
            <a:r>
              <a:rPr lang="pt-BR" dirty="0" smtClean="0"/>
              <a:t> crianças </a:t>
            </a:r>
            <a:r>
              <a:rPr lang="pt-BR" dirty="0" err="1" smtClean="0"/>
              <a:t>imunocomprometidas</a:t>
            </a:r>
            <a:r>
              <a:rPr lang="pt-BR" dirty="0" smtClean="0"/>
              <a:t> com infecções por </a:t>
            </a:r>
            <a:r>
              <a:rPr lang="pt-BR" dirty="0" err="1" smtClean="0"/>
              <a:t>Varicella</a:t>
            </a:r>
            <a:r>
              <a:rPr lang="pt-BR" dirty="0" smtClean="0"/>
              <a:t> zoster ou com </a:t>
            </a:r>
            <a:r>
              <a:rPr lang="pt-BR" dirty="0" err="1" smtClean="0"/>
              <a:t>meningoencefalite</a:t>
            </a:r>
            <a:r>
              <a:rPr lang="pt-BR" dirty="0" smtClean="0"/>
              <a:t> herpética, </a:t>
            </a:r>
            <a:r>
              <a:rPr lang="pt-BR" dirty="0" err="1" smtClean="0"/>
              <a:t>Aciclovir</a:t>
            </a:r>
            <a:r>
              <a:rPr lang="pt-BR" dirty="0" smtClean="0"/>
              <a:t> deve ser administrado por infusão em doses de 500 mg/m2 de área de superfície corporal, a cada oito horas, desde que a função renal não esteja comprometida. Dados limitados sugerem que, para a profilaxia da infecção pelo CMV em crianças acima de 2 anos de idade e transplantadas de medula óssea, pode-se administrar a dose de adultos. Crianças com função renal comprometida necessitam de uma dose apropriadamente modificada, de acordo com o grau de comprometimento.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9187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PaNaRÍcio</a:t>
            </a:r>
            <a:r>
              <a:rPr lang="pt-BR" baseline="0" dirty="0" smtClean="0"/>
              <a:t> herpético é uma infecção viral aguda dos dígitos, causada pelo HSV 1 ou 2, que afeta  principalmente menores de 10 anos e entre 20 e 30 anos</a:t>
            </a:r>
          </a:p>
          <a:p>
            <a:r>
              <a:rPr lang="pt-BR" baseline="0" dirty="0" smtClean="0"/>
              <a:t>que em </a:t>
            </a:r>
            <a:r>
              <a:rPr lang="pt-BR" baseline="0" dirty="0" err="1" smtClean="0"/>
              <a:t>crinacas</a:t>
            </a:r>
            <a:r>
              <a:rPr lang="pt-BR" baseline="0" dirty="0" smtClean="0"/>
              <a:t> é causado quase exclusivamente pelo HSV1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281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 </a:t>
            </a:r>
            <a:r>
              <a:rPr lang="pt-BR" dirty="0" err="1" smtClean="0"/>
              <a:t>imunocompetente</a:t>
            </a:r>
            <a:r>
              <a:rPr lang="pt-BR" dirty="0" smtClean="0"/>
              <a:t>  Manifesta-se como</a:t>
            </a:r>
            <a:r>
              <a:rPr lang="pt-BR" baseline="0" dirty="0" smtClean="0"/>
              <a:t> vesículas dolorosas nos dedos das mãos associados a eritema e edema, geralmente apresenta resolução completa em 3 semanas, é frequente a coexistência de lesões no lábios e dedos e a ocorrência de uma fase </a:t>
            </a:r>
            <a:r>
              <a:rPr lang="pt-BR" baseline="0" dirty="0" err="1" smtClean="0"/>
              <a:t>prodromica</a:t>
            </a:r>
            <a:r>
              <a:rPr lang="pt-BR" baseline="0" dirty="0" smtClean="0"/>
              <a:t> , O acometimento de mais de um dedo é incomum</a:t>
            </a:r>
          </a:p>
          <a:p>
            <a:endParaRPr lang="pt-BR" baseline="0" dirty="0" smtClean="0"/>
          </a:p>
          <a:p>
            <a:endParaRPr lang="pt-BR" baseline="0" dirty="0" smtClean="0"/>
          </a:p>
          <a:p>
            <a:endParaRPr lang="pt-BR" dirty="0" smtClean="0"/>
          </a:p>
          <a:p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Herpetic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Whitlow</a:t>
            </a:r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Betz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 Kathleen Fane.</a:t>
            </a:r>
          </a:p>
          <a:p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Author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Information</a:t>
            </a:r>
            <a:endParaRPr lang="pt-B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Update: August 6, 2021.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936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 smtClean="0"/>
              <a:t>no </a:t>
            </a:r>
            <a:r>
              <a:rPr lang="pt-BR" b="1" dirty="0" err="1" smtClean="0"/>
              <a:t>imunocomprometido</a:t>
            </a:r>
            <a:r>
              <a:rPr lang="pt-BR" b="1" dirty="0" smtClean="0"/>
              <a:t> ocorrem </a:t>
            </a:r>
            <a:r>
              <a:rPr lang="pt-BR" baseline="0" dirty="0" smtClean="0"/>
              <a:t>infecções crônicas, atípicas, mais exuberantes e recorrentes</a:t>
            </a:r>
          </a:p>
          <a:p>
            <a:r>
              <a:rPr lang="pt-BR" baseline="0" dirty="0" smtClean="0"/>
              <a:t>E pode ser o primeiro  indicador de infecção pelo HIV</a:t>
            </a:r>
          </a:p>
          <a:p>
            <a:endParaRPr lang="pt-BR" baseline="0" dirty="0" smtClean="0"/>
          </a:p>
          <a:p>
            <a:endParaRPr lang="pt-BR" baseline="0" dirty="0" smtClean="0"/>
          </a:p>
          <a:p>
            <a:r>
              <a:rPr lang="pt-PT" dirty="0" smtClean="0"/>
              <a:t>A infecção recorrente por HSV é uma das principais causas de morbidade e mortalidade para pacientes imunocomprometidos que apresentam recorrências frequentes, persistentes e graves de HSV-1 e HSV-2. A doença mucocutânea oral ou genital pode se tornar crônica e mais grave do que a doença típica em pessoas imunocompetentes, dependendo o nível de função imunológica. Normalmente, há uma maior duração da disseminação viral, e as lesões não estão estritamente limitadas às áreas orais ou genitais e podem ocorrer nos dedos ou o rosto. Numerosos fatores imunológicos e clínicos, em combinação, fornecem uma oportunidade para o HSV se tornar resistente à terapia antiviral, como um déficit na Imunidade mediada por células específica para HSV.5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896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Os métodos diagnósticos incluem </a:t>
            </a:r>
          </a:p>
          <a:p>
            <a:r>
              <a:rPr lang="pt-BR" dirty="0" smtClean="0"/>
              <a:t>Cultura,</a:t>
            </a:r>
            <a:r>
              <a:rPr lang="pt-BR" baseline="0" dirty="0" smtClean="0"/>
              <a:t> </a:t>
            </a:r>
            <a:r>
              <a:rPr lang="pt-BR" dirty="0" err="1" smtClean="0"/>
              <a:t>Pcr</a:t>
            </a:r>
            <a:r>
              <a:rPr lang="pt-BR" dirty="0" smtClean="0"/>
              <a:t>,</a:t>
            </a:r>
            <a:r>
              <a:rPr lang="pt-BR" baseline="0" dirty="0" smtClean="0"/>
              <a:t> anticorpos séricos</a:t>
            </a:r>
            <a:endParaRPr lang="pt-BR" dirty="0" smtClean="0"/>
          </a:p>
          <a:p>
            <a:r>
              <a:rPr lang="pt-BR" dirty="0" smtClean="0"/>
              <a:t>IFD difere hsv1 e 2</a:t>
            </a:r>
          </a:p>
          <a:p>
            <a:r>
              <a:rPr lang="pt-BR" dirty="0" smtClean="0"/>
              <a:t>E o teste de </a:t>
            </a:r>
            <a:r>
              <a:rPr lang="pt-BR" dirty="0" err="1" smtClean="0"/>
              <a:t>Tzank</a:t>
            </a:r>
            <a:r>
              <a:rPr lang="pt-BR" baseline="0" dirty="0" smtClean="0"/>
              <a:t>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930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..que </a:t>
            </a:r>
            <a:r>
              <a:rPr lang="pt-BR" dirty="0" smtClean="0"/>
              <a:t> Foi Descrito pela primeira vez em 1947 pelo Arnault </a:t>
            </a:r>
            <a:r>
              <a:rPr lang="pt-BR" dirty="0" err="1" smtClean="0"/>
              <a:t>Tzanck</a:t>
            </a:r>
            <a:endParaRPr lang="pt-BR" dirty="0" smtClean="0"/>
          </a:p>
          <a:p>
            <a:r>
              <a:rPr lang="pt-BR" dirty="0" smtClean="0"/>
              <a:t>É um Exame citológico realizado do esfregaço da base de vesículas ou erosões recentes </a:t>
            </a:r>
          </a:p>
          <a:p>
            <a:r>
              <a:rPr lang="pt-BR" dirty="0" smtClean="0"/>
              <a:t> Espalhado em uma lâmina microscópica e corado preferencialmente pelo </a:t>
            </a:r>
            <a:r>
              <a:rPr lang="pt-BR" dirty="0" err="1" smtClean="0"/>
              <a:t>Giemsa</a:t>
            </a:r>
            <a:r>
              <a:rPr lang="pt-BR" dirty="0" smtClean="0"/>
              <a:t> </a:t>
            </a:r>
          </a:p>
          <a:p>
            <a:endParaRPr lang="pt-BR" dirty="0" smtClean="0"/>
          </a:p>
          <a:p>
            <a:r>
              <a:rPr lang="pt-BR" dirty="0" smtClean="0"/>
              <a:t>American </a:t>
            </a:r>
            <a:r>
              <a:rPr lang="pt-BR" dirty="0" err="1" smtClean="0"/>
              <a:t>Journal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</a:t>
            </a:r>
            <a:r>
              <a:rPr lang="pt-BR" dirty="0" err="1" smtClean="0"/>
              <a:t>Clinical</a:t>
            </a:r>
            <a:r>
              <a:rPr lang="pt-BR" dirty="0" smtClean="0"/>
              <a:t> </a:t>
            </a:r>
            <a:r>
              <a:rPr lang="pt-BR" dirty="0" err="1" smtClean="0"/>
              <a:t>Dermatology</a:t>
            </a:r>
            <a:r>
              <a:rPr lang="pt-BR" dirty="0" smtClean="0"/>
              <a:t> https://doi.org/10.1007/s40257-020-00526-y REVIEW ARTICLE </a:t>
            </a:r>
            <a:r>
              <a:rPr lang="pt-BR" dirty="0" err="1" smtClean="0"/>
              <a:t>Bedside</a:t>
            </a:r>
            <a:r>
              <a:rPr lang="pt-BR" dirty="0" smtClean="0"/>
              <a:t> </a:t>
            </a:r>
            <a:r>
              <a:rPr lang="pt-BR" dirty="0" err="1" smtClean="0"/>
              <a:t>Diagnostics</a:t>
            </a:r>
            <a:r>
              <a:rPr lang="pt-BR" dirty="0" smtClean="0"/>
              <a:t> for </a:t>
            </a:r>
            <a:r>
              <a:rPr lang="pt-BR" dirty="0" err="1" smtClean="0"/>
              <a:t>Infections</a:t>
            </a:r>
            <a:r>
              <a:rPr lang="pt-BR" dirty="0" smtClean="0"/>
              <a:t>: A </a:t>
            </a:r>
            <a:r>
              <a:rPr lang="pt-BR" dirty="0" err="1" smtClean="0"/>
              <a:t>Guide</a:t>
            </a:r>
            <a:r>
              <a:rPr lang="pt-BR" dirty="0" smtClean="0"/>
              <a:t> for </a:t>
            </a:r>
            <a:r>
              <a:rPr lang="pt-BR" dirty="0" err="1" smtClean="0"/>
              <a:t>Dermatologists</a:t>
            </a:r>
            <a:r>
              <a:rPr lang="pt-BR" dirty="0" smtClean="0"/>
              <a:t> Frank T. Winsett1  · </a:t>
            </a:r>
            <a:r>
              <a:rPr lang="pt-BR" dirty="0" err="1" smtClean="0"/>
              <a:t>Shaunak</a:t>
            </a:r>
            <a:r>
              <a:rPr lang="pt-BR" dirty="0" smtClean="0"/>
              <a:t> G. Patel2  · Brent C. Kelly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749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Os</a:t>
            </a:r>
            <a:r>
              <a:rPr lang="pt-BR" baseline="0" dirty="0" smtClean="0"/>
              <a:t> </a:t>
            </a:r>
            <a:r>
              <a:rPr lang="pt-BR" dirty="0" smtClean="0"/>
              <a:t>achados compatíveis</a:t>
            </a:r>
            <a:r>
              <a:rPr lang="pt-BR" baseline="0" dirty="0" smtClean="0"/>
              <a:t> com infecções </a:t>
            </a:r>
            <a:r>
              <a:rPr lang="pt-BR" baseline="0" dirty="0" err="1" smtClean="0"/>
              <a:t>herpéticas</a:t>
            </a:r>
            <a:r>
              <a:rPr lang="pt-BR" baseline="0" dirty="0" smtClean="0"/>
              <a:t> no método de </a:t>
            </a:r>
            <a:r>
              <a:rPr lang="pt-BR" baseline="0" dirty="0" err="1" smtClean="0"/>
              <a:t>tzanck</a:t>
            </a:r>
            <a:r>
              <a:rPr lang="pt-BR" baseline="0" dirty="0" smtClean="0"/>
              <a:t> são : células gigantes multinucleadas, amoldamento nuclear, marginação nuclear da cromatina, padrão em vidro fosco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Kaposi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Varicelliform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Eruption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Associated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Chickenpox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Liver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Transplant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Recipient</a:t>
            </a:r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Maliha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Azmi,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Asma Nasim,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Sunil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Dodani,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Syed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Mudassir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Laiq,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Syed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Haider Mehdi,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Muhammed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Mubarak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</a:p>
          <a:p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Experimental </a:t>
            </a:r>
            <a:r>
              <a:rPr lang="pt-BR" sz="1200" b="0" i="1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clinical</a:t>
            </a:r>
            <a:r>
              <a:rPr lang="pt-BR" sz="1200" b="0" i="1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baseline="300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transplantation</a:t>
            </a:r>
            <a:endParaRPr lang="pt-BR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J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Acad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Dermatol</a:t>
            </a:r>
            <a:endParaRPr lang="pt-BR" sz="1200" b="0" i="0" kern="1200" cap="small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2017 Aug;77(2):197-218.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doi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10.1016/j.jaad.2016.06.034.</a:t>
            </a:r>
          </a:p>
          <a:p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Bedside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diagnostics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dermatology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Viral,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bacterial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fungal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infections</a:t>
            </a:r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Karolyn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A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Wanat</a:t>
            </a:r>
            <a:r>
              <a:rPr lang="pt-BR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Department of Dermatology, Pathology, and Infectious Diseases, University of Iowa, Iowa City, Iowa."/>
              </a:rPr>
              <a:t>1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Arturo R Dominguez</a:t>
            </a:r>
            <a:r>
              <a:rPr lang="pt-BR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Department of Dermatology, University of Texas Southwestern, Dallas, Texas; Department of Medicine, University of Texas Southwestern, Dallas, Texas."/>
              </a:rPr>
              <a:t>2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Zachary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 Carter</a:t>
            </a:r>
            <a:r>
              <a:rPr lang="pt-BR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University of Texas Southwestern Medical School, Dallas, Texas."/>
              </a:rPr>
              <a:t>3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Pedro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Legua</a:t>
            </a:r>
            <a:r>
              <a:rPr lang="pt-BR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Instituto de Medicina Tropical &quot;Alexander von Humboldt,&quot; Universidad Peruana Cayetano Heredia, Lima, Peru."/>
              </a:rPr>
              <a:t>4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Beatriz Bustamante</a:t>
            </a:r>
            <a:r>
              <a:rPr lang="pt-BR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 tooltip="Instituto de Medicina Tropical &quot;Alexander von Humboldt,&quot; Universidad Peruana Cayetano Heredia, Lima, Peru; Departamento de Enfermedades Infecciosas, Tropicales y Dermatológicas, Hospital Cayetano Heredia, Lima, Peru."/>
              </a:rPr>
              <a:t>5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Robert G Micheletti</a:t>
            </a:r>
            <a:r>
              <a:rPr lang="pt-BR" sz="1200" b="0" i="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4" tooltip="Department of Dermatology, University of Pennsylvania, Philadelphia, Pennsylvania; Department of Medicine, University of Pennsylvania, Philadelphia, Pennsylvania. Electronic address: robert.micheletti@uphs.upenn.edu."/>
              </a:rPr>
              <a:t>6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Affiliations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PMID: 28711082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DOI: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5"/>
              </a:rPr>
              <a:t>10.1016/j.jaad.2016.06.034</a:t>
            </a:r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344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 teste de </a:t>
            </a:r>
            <a:r>
              <a:rPr lang="pt-BR" dirty="0" err="1" smtClean="0"/>
              <a:t>tzanck</a:t>
            </a:r>
            <a:r>
              <a:rPr lang="pt-BR" dirty="0" smtClean="0"/>
              <a:t> É um exame não</a:t>
            </a:r>
            <a:r>
              <a:rPr lang="pt-BR" baseline="0" dirty="0" smtClean="0"/>
              <a:t> invasivo, de baixo custo, de rápida execução e resultado</a:t>
            </a:r>
          </a:p>
          <a:p>
            <a:r>
              <a:rPr lang="pt-BR" dirty="0" smtClean="0"/>
              <a:t>Foi importante para o diagnóstico no nosso caso uma vez que não conseguimos realizar a biopsia devido intolerância</a:t>
            </a:r>
            <a:r>
              <a:rPr lang="pt-BR" baseline="0" dirty="0" smtClean="0"/>
              <a:t> da criança a dor</a:t>
            </a:r>
          </a:p>
          <a:p>
            <a:r>
              <a:rPr lang="pt-BR" baseline="0" dirty="0" smtClean="0"/>
              <a:t>e não tínhamos método PCR disponível</a:t>
            </a:r>
          </a:p>
          <a:p>
            <a:endParaRPr lang="pt-BR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Tem sensibilidade em torno de 70%</a:t>
            </a:r>
            <a:r>
              <a:rPr lang="pt-BR" baseline="0" dirty="0" smtClean="0"/>
              <a:t> e alta especificidade</a:t>
            </a:r>
            <a:r>
              <a:rPr lang="pt-BR" dirty="0" smtClean="0"/>
              <a:t> </a:t>
            </a:r>
          </a:p>
          <a:p>
            <a:r>
              <a:rPr lang="pt-BR" dirty="0" smtClean="0"/>
              <a:t>Testes diagnósticos à beira do leito, quando executados corretamente, podem fornecer informações sensíveis e específicas resultados. Ao cuidar de pacientes criticamente enfermos em regime de internação enfermarias, diagnósticos imediatos são cruciais </a:t>
            </a:r>
          </a:p>
          <a:p>
            <a:endParaRPr lang="pt-BR" dirty="0" smtClean="0"/>
          </a:p>
          <a:p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Bedside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diagnostics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dermatology</a:t>
            </a:r>
            <a:endParaRPr lang="pt-B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Viral, bacterial, and fungal infections</a:t>
            </a:r>
          </a:p>
          <a:p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Karolyn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A.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Wanat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MD,a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Arturo R. Dominguez,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MD,b,c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Zachary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Carter,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BS,d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Pedro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Legua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MD,e</a:t>
            </a:r>
            <a:endParaRPr lang="pt-B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Beatriz Bustamante,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MD,e,f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Robert G. Micheletti,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MDg,h</a:t>
            </a:r>
            <a:endParaRPr lang="pt-BR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Iowa City, Iowa; Dallas, Texas; Lima, Peru; and Philadelphia, Pennsylvania</a:t>
            </a:r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7331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Algumas vezes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torna-se difícil o diagnóstico diferencial do panarício herpético com a celulite bacteriana 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paroniquia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032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tratamento das infecções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herpéticas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 crianças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imunocomprometidas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são os antivirais por via oral ou intravenosa até a cicatrização das lesões</a:t>
            </a: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é recomendado realizar incisão e drenagem</a:t>
            </a: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uso de antibióticos deve ser considerado em infecções secundarias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 smtClean="0"/>
          </a:p>
          <a:p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Herpetic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Whitlow</a:t>
            </a:r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Betz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 Kathleen Fane.</a:t>
            </a:r>
          </a:p>
          <a:p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Author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pt-BR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Information</a:t>
            </a:r>
            <a:endParaRPr lang="pt-BR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Update: August 6, 2021.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Acute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Infections</a:t>
            </a:r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PDF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PRINT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COMMENTS</a:t>
            </a: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CAITLYN M. RERUCHA, MD, Carl R.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Darnall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Army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Medical Center, Fort Hood, Texas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JOHN T. EWING, DO, Naval Medical Center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Camp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Lejeune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Camp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Lejeune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North Carolina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KATHRYN E. OPPENLANDER, MD, Carl R.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Darnall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Army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Medical Center, Fort Hood, Texas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 CHARLES COWAN, MD, U.S. Marine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Corps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School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Infantry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East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Camp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Geiger, North Carolina</a:t>
            </a:r>
          </a:p>
          <a:p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Physician</a:t>
            </a:r>
            <a:r>
              <a:rPr lang="pt-B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2019 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Feb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15;99(4):228-236.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9418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dirty="0" smtClean="0"/>
              <a:t>com potencial para ajudar a acelerar o diagnóstico</a:t>
            </a:r>
            <a:r>
              <a:rPr lang="pt-PT" baseline="0" dirty="0" smtClean="0"/>
              <a:t> </a:t>
            </a:r>
            <a:r>
              <a:rPr lang="pt-PT" dirty="0" smtClean="0"/>
              <a:t>nas enfermarias com pacientes graves e em ambientes com recursos limitados</a:t>
            </a:r>
          </a:p>
          <a:p>
            <a:r>
              <a:rPr lang="pt-BR" dirty="0" smtClean="0"/>
              <a:t>E assim evitar procedimentos desnecessários como drenagem na suspeita de celulite bacteriana</a:t>
            </a:r>
          </a:p>
          <a:p>
            <a:endParaRPr lang="pt-BR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00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55DC1-4416-4273-9BB1-D71986B50D3F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1461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"/>
            <a:ext cx="18287999" cy="1028699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58598" y="2030374"/>
            <a:ext cx="13175615" cy="3117850"/>
          </a:xfrm>
          <a:custGeom>
            <a:avLst/>
            <a:gdLst/>
            <a:ahLst/>
            <a:cxnLst/>
            <a:rect l="l" t="t" r="r" b="b"/>
            <a:pathLst>
              <a:path w="13175615" h="3117850">
                <a:moveTo>
                  <a:pt x="13175259" y="3067026"/>
                </a:moveTo>
                <a:lnTo>
                  <a:pt x="11807" y="3117704"/>
                </a:lnTo>
                <a:lnTo>
                  <a:pt x="0" y="50677"/>
                </a:lnTo>
                <a:lnTo>
                  <a:pt x="13163452" y="0"/>
                </a:lnTo>
                <a:lnTo>
                  <a:pt x="13175259" y="30670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378805" y="7136109"/>
            <a:ext cx="2871470" cy="3053080"/>
          </a:xfrm>
          <a:custGeom>
            <a:avLst/>
            <a:gdLst/>
            <a:ahLst/>
            <a:cxnLst/>
            <a:rect l="l" t="t" r="r" b="b"/>
            <a:pathLst>
              <a:path w="2871469" h="3053079">
                <a:moveTo>
                  <a:pt x="1024206" y="1339425"/>
                </a:moveTo>
                <a:lnTo>
                  <a:pt x="1039003" y="1322654"/>
                </a:lnTo>
                <a:lnTo>
                  <a:pt x="1050097" y="1315126"/>
                </a:lnTo>
                <a:lnTo>
                  <a:pt x="1060850" y="1315665"/>
                </a:lnTo>
                <a:lnTo>
                  <a:pt x="1074623" y="1323096"/>
                </a:lnTo>
                <a:lnTo>
                  <a:pt x="1083682" y="1329354"/>
                </a:lnTo>
                <a:lnTo>
                  <a:pt x="1090656" y="1336606"/>
                </a:lnTo>
                <a:lnTo>
                  <a:pt x="1094020" y="1345433"/>
                </a:lnTo>
                <a:lnTo>
                  <a:pt x="1092251" y="1356417"/>
                </a:lnTo>
                <a:lnTo>
                  <a:pt x="1087926" y="1364400"/>
                </a:lnTo>
                <a:lnTo>
                  <a:pt x="1081228" y="1369900"/>
                </a:lnTo>
                <a:lnTo>
                  <a:pt x="1072981" y="1372416"/>
                </a:lnTo>
                <a:lnTo>
                  <a:pt x="1064010" y="1371449"/>
                </a:lnTo>
                <a:lnTo>
                  <a:pt x="1061405" y="1371054"/>
                </a:lnTo>
                <a:lnTo>
                  <a:pt x="1058996" y="1369356"/>
                </a:lnTo>
                <a:lnTo>
                  <a:pt x="1057141" y="1368408"/>
                </a:lnTo>
                <a:lnTo>
                  <a:pt x="1048292" y="1361724"/>
                </a:lnTo>
                <a:lnTo>
                  <a:pt x="1039831" y="1354538"/>
                </a:lnTo>
                <a:lnTo>
                  <a:pt x="1031791" y="1347041"/>
                </a:lnTo>
                <a:lnTo>
                  <a:pt x="1024206" y="1339425"/>
                </a:lnTo>
                <a:close/>
              </a:path>
              <a:path w="2871469" h="3053079">
                <a:moveTo>
                  <a:pt x="4688" y="1227284"/>
                </a:moveTo>
                <a:lnTo>
                  <a:pt x="0" y="1216954"/>
                </a:lnTo>
                <a:lnTo>
                  <a:pt x="85" y="1208098"/>
                </a:lnTo>
                <a:lnTo>
                  <a:pt x="4211" y="1200605"/>
                </a:lnTo>
                <a:lnTo>
                  <a:pt x="11645" y="1194364"/>
                </a:lnTo>
                <a:lnTo>
                  <a:pt x="22458" y="1189250"/>
                </a:lnTo>
                <a:lnTo>
                  <a:pt x="33901" y="1188666"/>
                </a:lnTo>
                <a:lnTo>
                  <a:pt x="44821" y="1192375"/>
                </a:lnTo>
                <a:lnTo>
                  <a:pt x="54070" y="1200139"/>
                </a:lnTo>
                <a:lnTo>
                  <a:pt x="59146" y="1211974"/>
                </a:lnTo>
                <a:lnTo>
                  <a:pt x="59871" y="1224086"/>
                </a:lnTo>
                <a:lnTo>
                  <a:pt x="56452" y="1234695"/>
                </a:lnTo>
                <a:lnTo>
                  <a:pt x="49093" y="1242019"/>
                </a:lnTo>
                <a:lnTo>
                  <a:pt x="37971" y="1245733"/>
                </a:lnTo>
                <a:lnTo>
                  <a:pt x="25700" y="1244214"/>
                </a:lnTo>
                <a:lnTo>
                  <a:pt x="14025" y="1237913"/>
                </a:lnTo>
                <a:lnTo>
                  <a:pt x="4688" y="1227284"/>
                </a:lnTo>
                <a:close/>
              </a:path>
              <a:path w="2871469" h="3053079">
                <a:moveTo>
                  <a:pt x="410980" y="2125033"/>
                </a:moveTo>
                <a:lnTo>
                  <a:pt x="405307" y="2114054"/>
                </a:lnTo>
                <a:lnTo>
                  <a:pt x="404481" y="2104061"/>
                </a:lnTo>
                <a:lnTo>
                  <a:pt x="407903" y="2095712"/>
                </a:lnTo>
                <a:lnTo>
                  <a:pt x="414975" y="2089665"/>
                </a:lnTo>
                <a:lnTo>
                  <a:pt x="421742" y="2087372"/>
                </a:lnTo>
                <a:lnTo>
                  <a:pt x="430293" y="2086911"/>
                </a:lnTo>
                <a:lnTo>
                  <a:pt x="441109" y="2087169"/>
                </a:lnTo>
                <a:lnTo>
                  <a:pt x="454670" y="2087031"/>
                </a:lnTo>
                <a:lnTo>
                  <a:pt x="450960" y="2101020"/>
                </a:lnTo>
                <a:lnTo>
                  <a:pt x="448003" y="2112500"/>
                </a:lnTo>
                <a:lnTo>
                  <a:pt x="445133" y="2121745"/>
                </a:lnTo>
                <a:lnTo>
                  <a:pt x="441683" y="2129028"/>
                </a:lnTo>
                <a:lnTo>
                  <a:pt x="434716" y="2134726"/>
                </a:lnTo>
                <a:lnTo>
                  <a:pt x="426753" y="2135839"/>
                </a:lnTo>
                <a:lnTo>
                  <a:pt x="418580" y="2132547"/>
                </a:lnTo>
                <a:lnTo>
                  <a:pt x="410980" y="2125033"/>
                </a:lnTo>
                <a:close/>
              </a:path>
              <a:path w="2871469" h="3053079">
                <a:moveTo>
                  <a:pt x="1999606" y="886601"/>
                </a:moveTo>
                <a:lnTo>
                  <a:pt x="1997378" y="879830"/>
                </a:lnTo>
                <a:lnTo>
                  <a:pt x="1996708" y="872671"/>
                </a:lnTo>
                <a:lnTo>
                  <a:pt x="1997540" y="865490"/>
                </a:lnTo>
                <a:lnTo>
                  <a:pt x="1999819" y="858654"/>
                </a:lnTo>
                <a:lnTo>
                  <a:pt x="2007837" y="852959"/>
                </a:lnTo>
                <a:lnTo>
                  <a:pt x="2018538" y="852669"/>
                </a:lnTo>
                <a:lnTo>
                  <a:pt x="2029272" y="857130"/>
                </a:lnTo>
                <a:lnTo>
                  <a:pt x="2042227" y="891073"/>
                </a:lnTo>
                <a:lnTo>
                  <a:pt x="2030645" y="896935"/>
                </a:lnTo>
                <a:lnTo>
                  <a:pt x="2018053" y="897896"/>
                </a:lnTo>
                <a:lnTo>
                  <a:pt x="2006893" y="894328"/>
                </a:lnTo>
                <a:lnTo>
                  <a:pt x="1999606" y="886601"/>
                </a:lnTo>
                <a:close/>
              </a:path>
              <a:path w="2871469" h="3053079">
                <a:moveTo>
                  <a:pt x="1582870" y="2114411"/>
                </a:moveTo>
                <a:lnTo>
                  <a:pt x="1581183" y="2107441"/>
                </a:lnTo>
                <a:lnTo>
                  <a:pt x="1581068" y="2100397"/>
                </a:lnTo>
                <a:lnTo>
                  <a:pt x="1582559" y="2093473"/>
                </a:lnTo>
                <a:lnTo>
                  <a:pt x="1585688" y="2086859"/>
                </a:lnTo>
                <a:lnTo>
                  <a:pt x="1594307" y="2082911"/>
                </a:lnTo>
                <a:lnTo>
                  <a:pt x="1605801" y="2084333"/>
                </a:lnTo>
                <a:lnTo>
                  <a:pt x="1616810" y="2089804"/>
                </a:lnTo>
                <a:lnTo>
                  <a:pt x="1623974" y="2098001"/>
                </a:lnTo>
                <a:lnTo>
                  <a:pt x="1626151" y="2105660"/>
                </a:lnTo>
                <a:lnTo>
                  <a:pt x="1627026" y="2113120"/>
                </a:lnTo>
                <a:lnTo>
                  <a:pt x="1625848" y="2120936"/>
                </a:lnTo>
                <a:lnTo>
                  <a:pt x="1614294" y="2125927"/>
                </a:lnTo>
                <a:lnTo>
                  <a:pt x="1601570" y="2126244"/>
                </a:lnTo>
                <a:lnTo>
                  <a:pt x="1590241" y="2122275"/>
                </a:lnTo>
                <a:lnTo>
                  <a:pt x="1582870" y="2114411"/>
                </a:lnTo>
                <a:close/>
              </a:path>
              <a:path w="2871469" h="3053079">
                <a:moveTo>
                  <a:pt x="2090926" y="3052925"/>
                </a:moveTo>
                <a:lnTo>
                  <a:pt x="2083774" y="3040015"/>
                </a:lnTo>
                <a:lnTo>
                  <a:pt x="2081579" y="3029855"/>
                </a:lnTo>
                <a:lnTo>
                  <a:pt x="2083802" y="3021865"/>
                </a:lnTo>
                <a:lnTo>
                  <a:pt x="2089908" y="3015464"/>
                </a:lnTo>
                <a:lnTo>
                  <a:pt x="2098399" y="3010632"/>
                </a:lnTo>
                <a:lnTo>
                  <a:pt x="2107585" y="3008654"/>
                </a:lnTo>
                <a:lnTo>
                  <a:pt x="2116634" y="3010903"/>
                </a:lnTo>
                <a:lnTo>
                  <a:pt x="2124714" y="3018750"/>
                </a:lnTo>
                <a:lnTo>
                  <a:pt x="2126709" y="3025475"/>
                </a:lnTo>
                <a:lnTo>
                  <a:pt x="2126729" y="3032462"/>
                </a:lnTo>
                <a:lnTo>
                  <a:pt x="2124898" y="3039294"/>
                </a:lnTo>
                <a:lnTo>
                  <a:pt x="2121343" y="3045551"/>
                </a:lnTo>
                <a:lnTo>
                  <a:pt x="2114373" y="3048990"/>
                </a:lnTo>
                <a:lnTo>
                  <a:pt x="2106402" y="3050778"/>
                </a:lnTo>
                <a:lnTo>
                  <a:pt x="2098298" y="3051796"/>
                </a:lnTo>
                <a:lnTo>
                  <a:pt x="2090926" y="3052925"/>
                </a:lnTo>
                <a:close/>
              </a:path>
              <a:path w="2871469" h="3053079">
                <a:moveTo>
                  <a:pt x="503011" y="1854542"/>
                </a:moveTo>
                <a:lnTo>
                  <a:pt x="505785" y="1842274"/>
                </a:lnTo>
                <a:lnTo>
                  <a:pt x="507865" y="1831712"/>
                </a:lnTo>
                <a:lnTo>
                  <a:pt x="510243" y="1823319"/>
                </a:lnTo>
                <a:lnTo>
                  <a:pt x="513910" y="1817557"/>
                </a:lnTo>
                <a:lnTo>
                  <a:pt x="521693" y="1813284"/>
                </a:lnTo>
                <a:lnTo>
                  <a:pt x="530121" y="1813856"/>
                </a:lnTo>
                <a:lnTo>
                  <a:pt x="537922" y="1818580"/>
                </a:lnTo>
                <a:lnTo>
                  <a:pt x="543829" y="1826763"/>
                </a:lnTo>
                <a:lnTo>
                  <a:pt x="545809" y="1834350"/>
                </a:lnTo>
                <a:lnTo>
                  <a:pt x="545895" y="1842898"/>
                </a:lnTo>
                <a:lnTo>
                  <a:pt x="544382" y="1850455"/>
                </a:lnTo>
                <a:lnTo>
                  <a:pt x="541564" y="1855065"/>
                </a:lnTo>
                <a:lnTo>
                  <a:pt x="535392" y="1857209"/>
                </a:lnTo>
                <a:lnTo>
                  <a:pt x="526951" y="1857010"/>
                </a:lnTo>
                <a:lnTo>
                  <a:pt x="516178" y="1855708"/>
                </a:lnTo>
                <a:lnTo>
                  <a:pt x="503011" y="1854542"/>
                </a:lnTo>
                <a:close/>
              </a:path>
              <a:path w="2871469" h="3053079">
                <a:moveTo>
                  <a:pt x="2426756" y="1026791"/>
                </a:moveTo>
                <a:lnTo>
                  <a:pt x="2424930" y="1020122"/>
                </a:lnTo>
                <a:lnTo>
                  <a:pt x="2425863" y="1013373"/>
                </a:lnTo>
                <a:lnTo>
                  <a:pt x="2429709" y="1007191"/>
                </a:lnTo>
                <a:lnTo>
                  <a:pt x="2430654" y="1005336"/>
                </a:lnTo>
                <a:lnTo>
                  <a:pt x="2432902" y="1003679"/>
                </a:lnTo>
                <a:lnTo>
                  <a:pt x="2435703" y="1002772"/>
                </a:lnTo>
                <a:lnTo>
                  <a:pt x="2443033" y="1001854"/>
                </a:lnTo>
                <a:lnTo>
                  <a:pt x="2450279" y="1002736"/>
                </a:lnTo>
                <a:lnTo>
                  <a:pt x="2467683" y="1035950"/>
                </a:lnTo>
                <a:lnTo>
                  <a:pt x="2468692" y="1049084"/>
                </a:lnTo>
                <a:lnTo>
                  <a:pt x="2456116" y="1044478"/>
                </a:lnTo>
                <a:lnTo>
                  <a:pt x="2445679" y="1041010"/>
                </a:lnTo>
                <a:lnTo>
                  <a:pt x="2437374" y="1037490"/>
                </a:lnTo>
                <a:lnTo>
                  <a:pt x="2431190" y="1032731"/>
                </a:lnTo>
                <a:lnTo>
                  <a:pt x="2426756" y="1026791"/>
                </a:lnTo>
                <a:close/>
              </a:path>
              <a:path w="2871469" h="3053079">
                <a:moveTo>
                  <a:pt x="1927469" y="38915"/>
                </a:moveTo>
                <a:lnTo>
                  <a:pt x="1928775" y="27892"/>
                </a:lnTo>
                <a:lnTo>
                  <a:pt x="1929720" y="18439"/>
                </a:lnTo>
                <a:lnTo>
                  <a:pt x="1931141" y="10806"/>
                </a:lnTo>
                <a:lnTo>
                  <a:pt x="1933872" y="5245"/>
                </a:lnTo>
                <a:lnTo>
                  <a:pt x="1941186" y="287"/>
                </a:lnTo>
                <a:lnTo>
                  <a:pt x="1949233" y="0"/>
                </a:lnTo>
                <a:lnTo>
                  <a:pt x="1957039" y="3797"/>
                </a:lnTo>
                <a:lnTo>
                  <a:pt x="1963630" y="11096"/>
                </a:lnTo>
                <a:lnTo>
                  <a:pt x="1966438" y="17746"/>
                </a:lnTo>
                <a:lnTo>
                  <a:pt x="1967382" y="25988"/>
                </a:lnTo>
                <a:lnTo>
                  <a:pt x="1966446" y="33445"/>
                </a:lnTo>
                <a:lnTo>
                  <a:pt x="1963613" y="37741"/>
                </a:lnTo>
                <a:lnTo>
                  <a:pt x="1957479" y="39911"/>
                </a:lnTo>
                <a:lnTo>
                  <a:pt x="1949301" y="39898"/>
                </a:lnTo>
                <a:lnTo>
                  <a:pt x="1939243" y="39100"/>
                </a:lnTo>
                <a:lnTo>
                  <a:pt x="1927469" y="38915"/>
                </a:lnTo>
                <a:close/>
              </a:path>
              <a:path w="2871469" h="3053079">
                <a:moveTo>
                  <a:pt x="1606405" y="1617676"/>
                </a:moveTo>
                <a:lnTo>
                  <a:pt x="1617045" y="1600169"/>
                </a:lnTo>
                <a:lnTo>
                  <a:pt x="1627224" y="1592773"/>
                </a:lnTo>
                <a:lnTo>
                  <a:pt x="1640052" y="1595147"/>
                </a:lnTo>
                <a:lnTo>
                  <a:pt x="1658642" y="1606952"/>
                </a:lnTo>
                <a:lnTo>
                  <a:pt x="1644077" y="1623769"/>
                </a:lnTo>
                <a:lnTo>
                  <a:pt x="1633781" y="1630492"/>
                </a:lnTo>
                <a:lnTo>
                  <a:pt x="1622856" y="1628126"/>
                </a:lnTo>
                <a:lnTo>
                  <a:pt x="1606405" y="1617676"/>
                </a:lnTo>
                <a:close/>
              </a:path>
              <a:path w="2871469" h="3053079">
                <a:moveTo>
                  <a:pt x="1006679" y="1097602"/>
                </a:moveTo>
                <a:lnTo>
                  <a:pt x="1001836" y="1088508"/>
                </a:lnTo>
                <a:lnTo>
                  <a:pt x="1000622" y="1079778"/>
                </a:lnTo>
                <a:lnTo>
                  <a:pt x="1003101" y="1072233"/>
                </a:lnTo>
                <a:lnTo>
                  <a:pt x="1009337" y="1066695"/>
                </a:lnTo>
                <a:lnTo>
                  <a:pt x="1015415" y="1064692"/>
                </a:lnTo>
                <a:lnTo>
                  <a:pt x="1022929" y="1064345"/>
                </a:lnTo>
                <a:lnTo>
                  <a:pt x="1032220" y="1064641"/>
                </a:lnTo>
                <a:lnTo>
                  <a:pt x="1043626" y="1064572"/>
                </a:lnTo>
                <a:lnTo>
                  <a:pt x="1042168" y="1077227"/>
                </a:lnTo>
                <a:lnTo>
                  <a:pt x="1041214" y="1087772"/>
                </a:lnTo>
                <a:lnTo>
                  <a:pt x="1039718" y="1096112"/>
                </a:lnTo>
                <a:lnTo>
                  <a:pt x="1036634" y="1102150"/>
                </a:lnTo>
                <a:lnTo>
                  <a:pt x="1030022" y="1107423"/>
                </a:lnTo>
                <a:lnTo>
                  <a:pt x="1022152" y="1108195"/>
                </a:lnTo>
                <a:lnTo>
                  <a:pt x="1014034" y="1104808"/>
                </a:lnTo>
                <a:lnTo>
                  <a:pt x="1006679" y="1097602"/>
                </a:lnTo>
                <a:close/>
              </a:path>
              <a:path w="2871469" h="3053079">
                <a:moveTo>
                  <a:pt x="528011" y="2020221"/>
                </a:moveTo>
                <a:lnTo>
                  <a:pt x="530512" y="2009005"/>
                </a:lnTo>
                <a:lnTo>
                  <a:pt x="532127" y="1999528"/>
                </a:lnTo>
                <a:lnTo>
                  <a:pt x="533935" y="1992079"/>
                </a:lnTo>
                <a:lnTo>
                  <a:pt x="537019" y="1986947"/>
                </a:lnTo>
                <a:lnTo>
                  <a:pt x="543508" y="1983321"/>
                </a:lnTo>
                <a:lnTo>
                  <a:pt x="550743" y="1982618"/>
                </a:lnTo>
                <a:lnTo>
                  <a:pt x="557676" y="1984743"/>
                </a:lnTo>
                <a:lnTo>
                  <a:pt x="563262" y="1989599"/>
                </a:lnTo>
                <a:lnTo>
                  <a:pt x="566028" y="1993349"/>
                </a:lnTo>
                <a:lnTo>
                  <a:pt x="566385" y="1995402"/>
                </a:lnTo>
                <a:lnTo>
                  <a:pt x="567860" y="2002330"/>
                </a:lnTo>
                <a:lnTo>
                  <a:pt x="567467" y="2009223"/>
                </a:lnTo>
                <a:lnTo>
                  <a:pt x="565364" y="2015858"/>
                </a:lnTo>
                <a:lnTo>
                  <a:pt x="561711" y="2022007"/>
                </a:lnTo>
                <a:lnTo>
                  <a:pt x="556142" y="2023742"/>
                </a:lnTo>
                <a:lnTo>
                  <a:pt x="548547" y="2023172"/>
                </a:lnTo>
                <a:lnTo>
                  <a:pt x="539109" y="2021573"/>
                </a:lnTo>
                <a:lnTo>
                  <a:pt x="528011" y="2020221"/>
                </a:lnTo>
                <a:close/>
              </a:path>
              <a:path w="2871469" h="3053079">
                <a:moveTo>
                  <a:pt x="937050" y="2338136"/>
                </a:moveTo>
                <a:lnTo>
                  <a:pt x="931481" y="2329577"/>
                </a:lnTo>
                <a:lnTo>
                  <a:pt x="930658" y="2321427"/>
                </a:lnTo>
                <a:lnTo>
                  <a:pt x="933883" y="2313766"/>
                </a:lnTo>
                <a:lnTo>
                  <a:pt x="940457" y="2306676"/>
                </a:lnTo>
                <a:lnTo>
                  <a:pt x="947626" y="2301227"/>
                </a:lnTo>
                <a:lnTo>
                  <a:pt x="955074" y="2298070"/>
                </a:lnTo>
                <a:lnTo>
                  <a:pt x="962386" y="2299138"/>
                </a:lnTo>
                <a:lnTo>
                  <a:pt x="969144" y="2306368"/>
                </a:lnTo>
                <a:lnTo>
                  <a:pt x="970395" y="2312918"/>
                </a:lnTo>
                <a:lnTo>
                  <a:pt x="968821" y="2321225"/>
                </a:lnTo>
                <a:lnTo>
                  <a:pt x="965946" y="2330708"/>
                </a:lnTo>
                <a:lnTo>
                  <a:pt x="963293" y="2340788"/>
                </a:lnTo>
                <a:lnTo>
                  <a:pt x="955364" y="2340917"/>
                </a:lnTo>
                <a:lnTo>
                  <a:pt x="947924" y="2341119"/>
                </a:lnTo>
                <a:lnTo>
                  <a:pt x="941607" y="2340493"/>
                </a:lnTo>
                <a:lnTo>
                  <a:pt x="937050" y="2338136"/>
                </a:lnTo>
                <a:close/>
              </a:path>
              <a:path w="2871469" h="3053079">
                <a:moveTo>
                  <a:pt x="1353351" y="2094889"/>
                </a:moveTo>
                <a:lnTo>
                  <a:pt x="1348306" y="2085963"/>
                </a:lnTo>
                <a:lnTo>
                  <a:pt x="1347363" y="2077159"/>
                </a:lnTo>
                <a:lnTo>
                  <a:pt x="1350217" y="2069681"/>
                </a:lnTo>
                <a:lnTo>
                  <a:pt x="1356562" y="2064732"/>
                </a:lnTo>
                <a:lnTo>
                  <a:pt x="1363762" y="2063910"/>
                </a:lnTo>
                <a:lnTo>
                  <a:pt x="1370669" y="2065042"/>
                </a:lnTo>
                <a:lnTo>
                  <a:pt x="1385843" y="2098271"/>
                </a:lnTo>
                <a:lnTo>
                  <a:pt x="1386196" y="2111201"/>
                </a:lnTo>
                <a:lnTo>
                  <a:pt x="1374952" y="2106319"/>
                </a:lnTo>
                <a:lnTo>
                  <a:pt x="1365585" y="2102659"/>
                </a:lnTo>
                <a:lnTo>
                  <a:pt x="1358313" y="2099192"/>
                </a:lnTo>
                <a:lnTo>
                  <a:pt x="1353351" y="2094889"/>
                </a:lnTo>
                <a:close/>
              </a:path>
              <a:path w="2871469" h="3053079">
                <a:moveTo>
                  <a:pt x="1851826" y="2433710"/>
                </a:moveTo>
                <a:lnTo>
                  <a:pt x="1854883" y="2422120"/>
                </a:lnTo>
                <a:lnTo>
                  <a:pt x="1857017" y="2412514"/>
                </a:lnTo>
                <a:lnTo>
                  <a:pt x="1859271" y="2405424"/>
                </a:lnTo>
                <a:lnTo>
                  <a:pt x="1862690" y="2401384"/>
                </a:lnTo>
                <a:lnTo>
                  <a:pt x="1869891" y="2400562"/>
                </a:lnTo>
                <a:lnTo>
                  <a:pt x="1876797" y="2401693"/>
                </a:lnTo>
                <a:lnTo>
                  <a:pt x="1883202" y="2404498"/>
                </a:lnTo>
                <a:lnTo>
                  <a:pt x="1888898" y="2408694"/>
                </a:lnTo>
                <a:lnTo>
                  <a:pt x="1890576" y="2415652"/>
                </a:lnTo>
                <a:lnTo>
                  <a:pt x="1890631" y="2422613"/>
                </a:lnTo>
                <a:lnTo>
                  <a:pt x="1888976" y="2429316"/>
                </a:lnTo>
                <a:lnTo>
                  <a:pt x="1885527" y="2435496"/>
                </a:lnTo>
                <a:lnTo>
                  <a:pt x="1880690" y="2437343"/>
                </a:lnTo>
                <a:lnTo>
                  <a:pt x="1873340" y="2436810"/>
                </a:lnTo>
                <a:lnTo>
                  <a:pt x="1863657" y="2435173"/>
                </a:lnTo>
                <a:lnTo>
                  <a:pt x="1851826" y="2433710"/>
                </a:lnTo>
                <a:close/>
              </a:path>
              <a:path w="2871469" h="3053079">
                <a:moveTo>
                  <a:pt x="2831548" y="2146758"/>
                </a:moveTo>
                <a:lnTo>
                  <a:pt x="2829605" y="2141966"/>
                </a:lnTo>
                <a:lnTo>
                  <a:pt x="2829081" y="2134392"/>
                </a:lnTo>
                <a:lnTo>
                  <a:pt x="2830022" y="2127040"/>
                </a:lnTo>
                <a:lnTo>
                  <a:pt x="2832475" y="2122916"/>
                </a:lnTo>
                <a:lnTo>
                  <a:pt x="2839144" y="2121201"/>
                </a:lnTo>
                <a:lnTo>
                  <a:pt x="2847601" y="2120882"/>
                </a:lnTo>
                <a:lnTo>
                  <a:pt x="2858220" y="2121387"/>
                </a:lnTo>
                <a:lnTo>
                  <a:pt x="2871224" y="2122136"/>
                </a:lnTo>
                <a:lnTo>
                  <a:pt x="2867599" y="2134156"/>
                </a:lnTo>
                <a:lnTo>
                  <a:pt x="2864934" y="2143999"/>
                </a:lnTo>
                <a:lnTo>
                  <a:pt x="2862176" y="2151116"/>
                </a:lnTo>
                <a:lnTo>
                  <a:pt x="2858309" y="2154818"/>
                </a:lnTo>
                <a:lnTo>
                  <a:pt x="2851104" y="2154973"/>
                </a:lnTo>
                <a:lnTo>
                  <a:pt x="2843998" y="2153644"/>
                </a:lnTo>
                <a:lnTo>
                  <a:pt x="2837357" y="2150887"/>
                </a:lnTo>
                <a:lnTo>
                  <a:pt x="2831548" y="2146758"/>
                </a:lnTo>
                <a:close/>
              </a:path>
              <a:path w="2871469" h="3053079">
                <a:moveTo>
                  <a:pt x="2048056" y="1909231"/>
                </a:moveTo>
                <a:lnTo>
                  <a:pt x="2049157" y="1899571"/>
                </a:lnTo>
                <a:lnTo>
                  <a:pt x="2049989" y="1890871"/>
                </a:lnTo>
                <a:lnTo>
                  <a:pt x="2051259" y="1884235"/>
                </a:lnTo>
                <a:lnTo>
                  <a:pt x="2053675" y="1880771"/>
                </a:lnTo>
                <a:lnTo>
                  <a:pt x="2060282" y="1879536"/>
                </a:lnTo>
                <a:lnTo>
                  <a:pt x="2067209" y="1879911"/>
                </a:lnTo>
                <a:lnTo>
                  <a:pt x="2074019" y="1881892"/>
                </a:lnTo>
                <a:lnTo>
                  <a:pt x="2080275" y="1885476"/>
                </a:lnTo>
                <a:lnTo>
                  <a:pt x="2084631" y="1890134"/>
                </a:lnTo>
                <a:lnTo>
                  <a:pt x="2086691" y="1895943"/>
                </a:lnTo>
                <a:lnTo>
                  <a:pt x="2086199" y="1902114"/>
                </a:lnTo>
                <a:lnTo>
                  <a:pt x="2082898" y="1907858"/>
                </a:lnTo>
                <a:lnTo>
                  <a:pt x="2080650" y="1909516"/>
                </a:lnTo>
                <a:lnTo>
                  <a:pt x="2079705" y="1911371"/>
                </a:lnTo>
                <a:lnTo>
                  <a:pt x="2076904" y="1912278"/>
                </a:lnTo>
                <a:lnTo>
                  <a:pt x="2071549" y="1913078"/>
                </a:lnTo>
                <a:lnTo>
                  <a:pt x="2064982" y="1912383"/>
                </a:lnTo>
                <a:lnTo>
                  <a:pt x="2057165" y="1910874"/>
                </a:lnTo>
                <a:lnTo>
                  <a:pt x="2048056" y="1909231"/>
                </a:lnTo>
                <a:close/>
              </a:path>
              <a:path w="2871469" h="3053079">
                <a:moveTo>
                  <a:pt x="838358" y="1821512"/>
                </a:moveTo>
                <a:lnTo>
                  <a:pt x="849660" y="1805834"/>
                </a:lnTo>
                <a:lnTo>
                  <a:pt x="858125" y="1800281"/>
                </a:lnTo>
                <a:lnTo>
                  <a:pt x="867982" y="1804556"/>
                </a:lnTo>
                <a:lnTo>
                  <a:pt x="883459" y="1818366"/>
                </a:lnTo>
                <a:lnTo>
                  <a:pt x="870291" y="1831513"/>
                </a:lnTo>
                <a:lnTo>
                  <a:pt x="861204" y="1836222"/>
                </a:lnTo>
                <a:lnTo>
                  <a:pt x="851969" y="1832791"/>
                </a:lnTo>
                <a:lnTo>
                  <a:pt x="838358" y="1821512"/>
                </a:lnTo>
                <a:close/>
              </a:path>
              <a:path w="2871469" h="3053079">
                <a:moveTo>
                  <a:pt x="1665174" y="1116962"/>
                </a:moveTo>
                <a:lnTo>
                  <a:pt x="1668231" y="1105372"/>
                </a:lnTo>
                <a:lnTo>
                  <a:pt x="1670365" y="1095766"/>
                </a:lnTo>
                <a:lnTo>
                  <a:pt x="1672619" y="1088676"/>
                </a:lnTo>
                <a:lnTo>
                  <a:pt x="1676038" y="1084636"/>
                </a:lnTo>
                <a:lnTo>
                  <a:pt x="1682848" y="1083921"/>
                </a:lnTo>
                <a:lnTo>
                  <a:pt x="1689682" y="1084708"/>
                </a:lnTo>
                <a:lnTo>
                  <a:pt x="1696294" y="1086961"/>
                </a:lnTo>
                <a:lnTo>
                  <a:pt x="1702442" y="1090643"/>
                </a:lnTo>
                <a:lnTo>
                  <a:pt x="1709115" y="1094987"/>
                </a:lnTo>
                <a:lnTo>
                  <a:pt x="1711095" y="1103948"/>
                </a:lnTo>
                <a:lnTo>
                  <a:pt x="1706564" y="1111920"/>
                </a:lnTo>
                <a:lnTo>
                  <a:pt x="1704316" y="1113578"/>
                </a:lnTo>
                <a:lnTo>
                  <a:pt x="1702621" y="1115985"/>
                </a:lnTo>
                <a:lnTo>
                  <a:pt x="1699820" y="1116892"/>
                </a:lnTo>
                <a:lnTo>
                  <a:pt x="1693847" y="1118130"/>
                </a:lnTo>
                <a:lnTo>
                  <a:pt x="1686331" y="1118009"/>
                </a:lnTo>
                <a:lnTo>
                  <a:pt x="1676897" y="1117347"/>
                </a:lnTo>
                <a:lnTo>
                  <a:pt x="1665174" y="1116962"/>
                </a:lnTo>
                <a:close/>
              </a:path>
              <a:path w="2871469" h="3053079">
                <a:moveTo>
                  <a:pt x="313930" y="2809133"/>
                </a:moveTo>
                <a:lnTo>
                  <a:pt x="312243" y="2802163"/>
                </a:lnTo>
                <a:lnTo>
                  <a:pt x="312128" y="2795119"/>
                </a:lnTo>
                <a:lnTo>
                  <a:pt x="313618" y="2788194"/>
                </a:lnTo>
                <a:lnTo>
                  <a:pt x="316748" y="2781581"/>
                </a:lnTo>
                <a:lnTo>
                  <a:pt x="320547" y="2779920"/>
                </a:lnTo>
                <a:lnTo>
                  <a:pt x="327352" y="2780276"/>
                </a:lnTo>
                <a:lnTo>
                  <a:pt x="344417" y="2809868"/>
                </a:lnTo>
                <a:lnTo>
                  <a:pt x="346614" y="2822089"/>
                </a:lnTo>
                <a:lnTo>
                  <a:pt x="334631" y="2818459"/>
                </a:lnTo>
                <a:lnTo>
                  <a:pt x="324753" y="2815772"/>
                </a:lnTo>
                <a:lnTo>
                  <a:pt x="317635" y="2813005"/>
                </a:lnTo>
                <a:lnTo>
                  <a:pt x="313930" y="2809133"/>
                </a:lnTo>
                <a:close/>
              </a:path>
              <a:path w="2871469" h="3053079">
                <a:moveTo>
                  <a:pt x="296632" y="1853855"/>
                </a:moveTo>
                <a:lnTo>
                  <a:pt x="300731" y="1841841"/>
                </a:lnTo>
                <a:lnTo>
                  <a:pt x="303711" y="1832279"/>
                </a:lnTo>
                <a:lnTo>
                  <a:pt x="306568" y="1825198"/>
                </a:lnTo>
                <a:lnTo>
                  <a:pt x="310296" y="1820622"/>
                </a:lnTo>
                <a:lnTo>
                  <a:pt x="314043" y="1817859"/>
                </a:lnTo>
                <a:lnTo>
                  <a:pt x="329279" y="1822837"/>
                </a:lnTo>
                <a:lnTo>
                  <a:pt x="337022" y="1833339"/>
                </a:lnTo>
                <a:lnTo>
                  <a:pt x="336719" y="1848616"/>
                </a:lnTo>
                <a:lnTo>
                  <a:pt x="332224" y="1851930"/>
                </a:lnTo>
                <a:lnTo>
                  <a:pt x="326675" y="1854013"/>
                </a:lnTo>
                <a:lnTo>
                  <a:pt x="318957" y="1854330"/>
                </a:lnTo>
                <a:lnTo>
                  <a:pt x="308974" y="1853928"/>
                </a:lnTo>
                <a:lnTo>
                  <a:pt x="296632" y="1853855"/>
                </a:lnTo>
                <a:close/>
              </a:path>
              <a:path w="2871469" h="3053079">
                <a:moveTo>
                  <a:pt x="2356976" y="1702311"/>
                </a:moveTo>
                <a:lnTo>
                  <a:pt x="2353301" y="1695757"/>
                </a:lnTo>
                <a:lnTo>
                  <a:pt x="2358028" y="1686482"/>
                </a:lnTo>
                <a:lnTo>
                  <a:pt x="2359206" y="1678666"/>
                </a:lnTo>
                <a:lnTo>
                  <a:pt x="2367573" y="1680603"/>
                </a:lnTo>
                <a:lnTo>
                  <a:pt x="2378188" y="1680882"/>
                </a:lnTo>
                <a:lnTo>
                  <a:pt x="2383362" y="1686331"/>
                </a:lnTo>
                <a:lnTo>
                  <a:pt x="2385478" y="1691628"/>
                </a:lnTo>
                <a:lnTo>
                  <a:pt x="2385853" y="1698534"/>
                </a:lnTo>
                <a:lnTo>
                  <a:pt x="2385482" y="1707075"/>
                </a:lnTo>
                <a:lnTo>
                  <a:pt x="2385361" y="1717279"/>
                </a:lnTo>
                <a:lnTo>
                  <a:pt x="2367395" y="1709971"/>
                </a:lnTo>
                <a:lnTo>
                  <a:pt x="2361030" y="1706559"/>
                </a:lnTo>
                <a:lnTo>
                  <a:pt x="2356976" y="1702311"/>
                </a:lnTo>
                <a:close/>
              </a:path>
              <a:path w="2871469" h="3053079">
                <a:moveTo>
                  <a:pt x="511801" y="2264917"/>
                </a:moveTo>
                <a:lnTo>
                  <a:pt x="512978" y="2257101"/>
                </a:lnTo>
                <a:lnTo>
                  <a:pt x="510640" y="2246088"/>
                </a:lnTo>
                <a:lnTo>
                  <a:pt x="515332" y="2241470"/>
                </a:lnTo>
                <a:lnTo>
                  <a:pt x="519821" y="2239445"/>
                </a:lnTo>
                <a:lnTo>
                  <a:pt x="526128" y="2239445"/>
                </a:lnTo>
                <a:lnTo>
                  <a:pt x="534071" y="2240193"/>
                </a:lnTo>
                <a:lnTo>
                  <a:pt x="543467" y="2240412"/>
                </a:lnTo>
                <a:lnTo>
                  <a:pt x="541151" y="2249085"/>
                </a:lnTo>
                <a:lnTo>
                  <a:pt x="539456" y="2256541"/>
                </a:lnTo>
                <a:lnTo>
                  <a:pt x="537670" y="2262109"/>
                </a:lnTo>
                <a:lnTo>
                  <a:pt x="535083" y="2265120"/>
                </a:lnTo>
                <a:lnTo>
                  <a:pt x="529285" y="2268237"/>
                </a:lnTo>
                <a:lnTo>
                  <a:pt x="519062" y="2265353"/>
                </a:lnTo>
                <a:lnTo>
                  <a:pt x="511801" y="2264917"/>
                </a:lnTo>
                <a:close/>
              </a:path>
              <a:path w="2871469" h="3053079">
                <a:moveTo>
                  <a:pt x="1291825" y="2273414"/>
                </a:moveTo>
                <a:lnTo>
                  <a:pt x="1292413" y="2269507"/>
                </a:lnTo>
                <a:lnTo>
                  <a:pt x="1292253" y="2266151"/>
                </a:lnTo>
                <a:lnTo>
                  <a:pt x="1293836" y="2264966"/>
                </a:lnTo>
                <a:lnTo>
                  <a:pt x="1300673" y="2258478"/>
                </a:lnTo>
                <a:lnTo>
                  <a:pt x="1308289" y="2254762"/>
                </a:lnTo>
                <a:lnTo>
                  <a:pt x="1316744" y="2255421"/>
                </a:lnTo>
                <a:lnTo>
                  <a:pt x="1326185" y="2261976"/>
                </a:lnTo>
                <a:lnTo>
                  <a:pt x="1329147" y="2264424"/>
                </a:lnTo>
                <a:lnTo>
                  <a:pt x="1329236" y="2277096"/>
                </a:lnTo>
                <a:lnTo>
                  <a:pt x="1327542" y="2279503"/>
                </a:lnTo>
                <a:lnTo>
                  <a:pt x="1318742" y="2284996"/>
                </a:lnTo>
                <a:lnTo>
                  <a:pt x="1309677" y="2286451"/>
                </a:lnTo>
                <a:lnTo>
                  <a:pt x="1300614" y="2282910"/>
                </a:lnTo>
                <a:lnTo>
                  <a:pt x="1291825" y="2273414"/>
                </a:lnTo>
                <a:close/>
              </a:path>
              <a:path w="2871469" h="3053079">
                <a:moveTo>
                  <a:pt x="2668915" y="2784261"/>
                </a:moveTo>
                <a:lnTo>
                  <a:pt x="2669896" y="2777748"/>
                </a:lnTo>
                <a:lnTo>
                  <a:pt x="2667006" y="2765984"/>
                </a:lnTo>
                <a:lnTo>
                  <a:pt x="2671305" y="2763972"/>
                </a:lnTo>
                <a:lnTo>
                  <a:pt x="2676323" y="2762714"/>
                </a:lnTo>
                <a:lnTo>
                  <a:pt x="2682605" y="2763022"/>
                </a:lnTo>
                <a:lnTo>
                  <a:pt x="2690033" y="2764004"/>
                </a:lnTo>
                <a:lnTo>
                  <a:pt x="2698494" y="2764768"/>
                </a:lnTo>
                <a:lnTo>
                  <a:pt x="2696709" y="2773231"/>
                </a:lnTo>
                <a:lnTo>
                  <a:pt x="2695508" y="2780720"/>
                </a:lnTo>
                <a:lnTo>
                  <a:pt x="2694217" y="2786322"/>
                </a:lnTo>
                <a:lnTo>
                  <a:pt x="2692162" y="2789122"/>
                </a:lnTo>
                <a:lnTo>
                  <a:pt x="2685257" y="2790739"/>
                </a:lnTo>
                <a:lnTo>
                  <a:pt x="2677283" y="2786197"/>
                </a:lnTo>
                <a:lnTo>
                  <a:pt x="2668915" y="2784261"/>
                </a:lnTo>
                <a:close/>
              </a:path>
              <a:path w="2871469" h="3053079">
                <a:moveTo>
                  <a:pt x="2392615" y="912956"/>
                </a:moveTo>
                <a:lnTo>
                  <a:pt x="2397343" y="903681"/>
                </a:lnTo>
                <a:lnTo>
                  <a:pt x="2398163" y="893813"/>
                </a:lnTo>
                <a:lnTo>
                  <a:pt x="2403212" y="891249"/>
                </a:lnTo>
                <a:lnTo>
                  <a:pt x="2407708" y="887934"/>
                </a:lnTo>
                <a:lnTo>
                  <a:pt x="2420178" y="889161"/>
                </a:lnTo>
                <a:lnTo>
                  <a:pt x="2422944" y="892912"/>
                </a:lnTo>
                <a:lnTo>
                  <a:pt x="2426513" y="900448"/>
                </a:lnTo>
                <a:lnTo>
                  <a:pt x="2425589" y="906304"/>
                </a:lnTo>
                <a:lnTo>
                  <a:pt x="2421394" y="910664"/>
                </a:lnTo>
                <a:lnTo>
                  <a:pt x="2415148" y="913713"/>
                </a:lnTo>
                <a:lnTo>
                  <a:pt x="2407691" y="914579"/>
                </a:lnTo>
                <a:lnTo>
                  <a:pt x="2400430" y="914143"/>
                </a:lnTo>
                <a:lnTo>
                  <a:pt x="2392615" y="912956"/>
                </a:lnTo>
                <a:close/>
              </a:path>
              <a:path w="2871469" h="3053079">
                <a:moveTo>
                  <a:pt x="687413" y="1342256"/>
                </a:moveTo>
                <a:lnTo>
                  <a:pt x="683994" y="1331026"/>
                </a:lnTo>
                <a:lnTo>
                  <a:pt x="683563" y="1321936"/>
                </a:lnTo>
                <a:lnTo>
                  <a:pt x="686885" y="1315289"/>
                </a:lnTo>
                <a:lnTo>
                  <a:pt x="694727" y="1311390"/>
                </a:lnTo>
                <a:lnTo>
                  <a:pt x="701238" y="1312378"/>
                </a:lnTo>
                <a:lnTo>
                  <a:pt x="705859" y="1317077"/>
                </a:lnTo>
                <a:lnTo>
                  <a:pt x="708982" y="1322880"/>
                </a:lnTo>
                <a:lnTo>
                  <a:pt x="708702" y="1332748"/>
                </a:lnTo>
                <a:lnTo>
                  <a:pt x="703884" y="1337928"/>
                </a:lnTo>
                <a:lnTo>
                  <a:pt x="696222" y="1340429"/>
                </a:lnTo>
                <a:lnTo>
                  <a:pt x="687413" y="1342256"/>
                </a:lnTo>
                <a:close/>
              </a:path>
              <a:path w="2871469" h="3053079">
                <a:moveTo>
                  <a:pt x="1113134" y="1695347"/>
                </a:moveTo>
                <a:lnTo>
                  <a:pt x="1090494" y="1659933"/>
                </a:lnTo>
                <a:lnTo>
                  <a:pt x="1104676" y="1660712"/>
                </a:lnTo>
                <a:lnTo>
                  <a:pt x="1111762" y="1664661"/>
                </a:lnTo>
                <a:lnTo>
                  <a:pt x="1113874" y="1675099"/>
                </a:lnTo>
                <a:lnTo>
                  <a:pt x="1113134" y="1695347"/>
                </a:lnTo>
                <a:close/>
              </a:path>
              <a:path w="2871469" h="3053079">
                <a:moveTo>
                  <a:pt x="22581" y="1762952"/>
                </a:moveTo>
                <a:lnTo>
                  <a:pt x="23205" y="1754386"/>
                </a:lnTo>
                <a:lnTo>
                  <a:pt x="21777" y="1746175"/>
                </a:lnTo>
                <a:lnTo>
                  <a:pt x="28842" y="1747914"/>
                </a:lnTo>
                <a:lnTo>
                  <a:pt x="35550" y="1747600"/>
                </a:lnTo>
                <a:lnTo>
                  <a:pt x="39975" y="1753601"/>
                </a:lnTo>
                <a:lnTo>
                  <a:pt x="38994" y="1760114"/>
                </a:lnTo>
                <a:lnTo>
                  <a:pt x="40261" y="1764970"/>
                </a:lnTo>
                <a:lnTo>
                  <a:pt x="34855" y="1765482"/>
                </a:lnTo>
                <a:lnTo>
                  <a:pt x="29645" y="1764691"/>
                </a:lnTo>
                <a:lnTo>
                  <a:pt x="23883" y="1763150"/>
                </a:lnTo>
                <a:lnTo>
                  <a:pt x="22581" y="1762952"/>
                </a:lnTo>
                <a:close/>
              </a:path>
              <a:path w="2871469" h="3053079">
                <a:moveTo>
                  <a:pt x="452176" y="1608328"/>
                </a:moveTo>
                <a:lnTo>
                  <a:pt x="449250" y="1601222"/>
                </a:lnTo>
                <a:lnTo>
                  <a:pt x="450427" y="1593406"/>
                </a:lnTo>
                <a:lnTo>
                  <a:pt x="453977" y="1591947"/>
                </a:lnTo>
                <a:lnTo>
                  <a:pt x="456974" y="1589737"/>
                </a:lnTo>
                <a:lnTo>
                  <a:pt x="464396" y="1593529"/>
                </a:lnTo>
                <a:lnTo>
                  <a:pt x="469374" y="1600280"/>
                </a:lnTo>
                <a:lnTo>
                  <a:pt x="466537" y="1605845"/>
                </a:lnTo>
                <a:lnTo>
                  <a:pt x="466662" y="1613858"/>
                </a:lnTo>
                <a:lnTo>
                  <a:pt x="458687" y="1609317"/>
                </a:lnTo>
                <a:lnTo>
                  <a:pt x="452176" y="1608328"/>
                </a:lnTo>
                <a:close/>
              </a:path>
              <a:path w="2871469" h="3053079">
                <a:moveTo>
                  <a:pt x="1419871" y="1847839"/>
                </a:moveTo>
                <a:lnTo>
                  <a:pt x="1424991" y="1835958"/>
                </a:lnTo>
                <a:lnTo>
                  <a:pt x="1427953" y="1838407"/>
                </a:lnTo>
                <a:lnTo>
                  <a:pt x="1432413" y="1839750"/>
                </a:lnTo>
                <a:lnTo>
                  <a:pt x="1434233" y="1845356"/>
                </a:lnTo>
                <a:lnTo>
                  <a:pt x="1430451" y="1852776"/>
                </a:lnTo>
                <a:lnTo>
                  <a:pt x="1419871" y="1847839"/>
                </a:lnTo>
                <a:close/>
              </a:path>
              <a:path w="2871469" h="3053079">
                <a:moveTo>
                  <a:pt x="322308" y="807838"/>
                </a:moveTo>
                <a:lnTo>
                  <a:pt x="322344" y="803180"/>
                </a:lnTo>
                <a:lnTo>
                  <a:pt x="321273" y="797021"/>
                </a:lnTo>
                <a:lnTo>
                  <a:pt x="322772" y="795917"/>
                </a:lnTo>
                <a:lnTo>
                  <a:pt x="326322" y="794457"/>
                </a:lnTo>
                <a:lnTo>
                  <a:pt x="332084" y="795998"/>
                </a:lnTo>
                <a:lnTo>
                  <a:pt x="335992" y="796591"/>
                </a:lnTo>
                <a:lnTo>
                  <a:pt x="336830" y="808710"/>
                </a:lnTo>
                <a:lnTo>
                  <a:pt x="322308" y="807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36881" y="4133457"/>
            <a:ext cx="1815639" cy="142746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8403" y="1215770"/>
            <a:ext cx="2057862" cy="161853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22720" y="8991679"/>
            <a:ext cx="3940696" cy="113335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0134" y="5935688"/>
            <a:ext cx="5867399" cy="32194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82067" y="5935688"/>
            <a:ext cx="5867399" cy="33242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693654" y="5935688"/>
            <a:ext cx="5267324" cy="32765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8409" y="706288"/>
            <a:ext cx="1727118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48993" y="2114526"/>
            <a:ext cx="13990013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5447" y="4877041"/>
            <a:ext cx="17737105" cy="4301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microsoft.com/office/2007/relationships/hdphoto" Target="../media/hdphoto6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24.png"/><Relationship Id="rId5" Type="http://schemas.openxmlformats.org/officeDocument/2006/relationships/image" Target="../media/image21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8.jpeg"/><Relationship Id="rId7" Type="http://schemas.openxmlformats.org/officeDocument/2006/relationships/image" Target="../media/image7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6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4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81194" y="0"/>
            <a:ext cx="10407015" cy="8430895"/>
          </a:xfrm>
          <a:custGeom>
            <a:avLst/>
            <a:gdLst/>
            <a:ahLst/>
            <a:cxnLst/>
            <a:rect l="l" t="t" r="r" b="b"/>
            <a:pathLst>
              <a:path w="10407015" h="8430895">
                <a:moveTo>
                  <a:pt x="10406804" y="8248045"/>
                </a:moveTo>
                <a:lnTo>
                  <a:pt x="149846" y="8430359"/>
                </a:lnTo>
                <a:lnTo>
                  <a:pt x="0" y="0"/>
                </a:lnTo>
                <a:lnTo>
                  <a:pt x="10406804" y="0"/>
                </a:lnTo>
                <a:lnTo>
                  <a:pt x="10406804" y="8248045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57735" y="2439379"/>
            <a:ext cx="4858385" cy="4392930"/>
          </a:xfrm>
          <a:custGeom>
            <a:avLst/>
            <a:gdLst/>
            <a:ahLst/>
            <a:cxnLst/>
            <a:rect l="l" t="t" r="r" b="b"/>
            <a:pathLst>
              <a:path w="4858384" h="4392930">
                <a:moveTo>
                  <a:pt x="1024206" y="1339425"/>
                </a:moveTo>
                <a:lnTo>
                  <a:pt x="1039003" y="1322654"/>
                </a:lnTo>
                <a:lnTo>
                  <a:pt x="1050097" y="1315126"/>
                </a:lnTo>
                <a:lnTo>
                  <a:pt x="1060850" y="1315665"/>
                </a:lnTo>
                <a:lnTo>
                  <a:pt x="1074623" y="1323096"/>
                </a:lnTo>
                <a:lnTo>
                  <a:pt x="1083682" y="1329354"/>
                </a:lnTo>
                <a:lnTo>
                  <a:pt x="1090656" y="1336606"/>
                </a:lnTo>
                <a:lnTo>
                  <a:pt x="1094020" y="1345433"/>
                </a:lnTo>
                <a:lnTo>
                  <a:pt x="1092251" y="1356417"/>
                </a:lnTo>
                <a:lnTo>
                  <a:pt x="1087926" y="1364400"/>
                </a:lnTo>
                <a:lnTo>
                  <a:pt x="1081228" y="1369900"/>
                </a:lnTo>
                <a:lnTo>
                  <a:pt x="1072981" y="1372416"/>
                </a:lnTo>
                <a:lnTo>
                  <a:pt x="1064010" y="1371449"/>
                </a:lnTo>
                <a:lnTo>
                  <a:pt x="1061405" y="1371054"/>
                </a:lnTo>
                <a:lnTo>
                  <a:pt x="1058996" y="1369356"/>
                </a:lnTo>
                <a:lnTo>
                  <a:pt x="1057141" y="1368408"/>
                </a:lnTo>
                <a:lnTo>
                  <a:pt x="1048292" y="1361724"/>
                </a:lnTo>
                <a:lnTo>
                  <a:pt x="1039831" y="1354538"/>
                </a:lnTo>
                <a:lnTo>
                  <a:pt x="1031791" y="1347041"/>
                </a:lnTo>
                <a:lnTo>
                  <a:pt x="1024206" y="1339425"/>
                </a:lnTo>
                <a:close/>
              </a:path>
              <a:path w="4858384" h="4392930">
                <a:moveTo>
                  <a:pt x="4688" y="1227284"/>
                </a:moveTo>
                <a:lnTo>
                  <a:pt x="0" y="1216954"/>
                </a:lnTo>
                <a:lnTo>
                  <a:pt x="85" y="1208098"/>
                </a:lnTo>
                <a:lnTo>
                  <a:pt x="4211" y="1200605"/>
                </a:lnTo>
                <a:lnTo>
                  <a:pt x="11645" y="1194364"/>
                </a:lnTo>
                <a:lnTo>
                  <a:pt x="22458" y="1189250"/>
                </a:lnTo>
                <a:lnTo>
                  <a:pt x="33901" y="1188666"/>
                </a:lnTo>
                <a:lnTo>
                  <a:pt x="44821" y="1192375"/>
                </a:lnTo>
                <a:lnTo>
                  <a:pt x="54070" y="1200139"/>
                </a:lnTo>
                <a:lnTo>
                  <a:pt x="59146" y="1211974"/>
                </a:lnTo>
                <a:lnTo>
                  <a:pt x="59871" y="1224086"/>
                </a:lnTo>
                <a:lnTo>
                  <a:pt x="56452" y="1234695"/>
                </a:lnTo>
                <a:lnTo>
                  <a:pt x="49093" y="1242019"/>
                </a:lnTo>
                <a:lnTo>
                  <a:pt x="37971" y="1245733"/>
                </a:lnTo>
                <a:lnTo>
                  <a:pt x="25700" y="1244214"/>
                </a:lnTo>
                <a:lnTo>
                  <a:pt x="14025" y="1237913"/>
                </a:lnTo>
                <a:lnTo>
                  <a:pt x="4688" y="1227284"/>
                </a:lnTo>
                <a:close/>
              </a:path>
              <a:path w="4858384" h="4392930">
                <a:moveTo>
                  <a:pt x="4011498" y="835624"/>
                </a:moveTo>
                <a:lnTo>
                  <a:pt x="4005863" y="827711"/>
                </a:lnTo>
                <a:lnTo>
                  <a:pt x="4003775" y="819462"/>
                </a:lnTo>
                <a:lnTo>
                  <a:pt x="4005424" y="811281"/>
                </a:lnTo>
                <a:lnTo>
                  <a:pt x="4010998" y="803571"/>
                </a:lnTo>
                <a:lnTo>
                  <a:pt x="4020677" y="799149"/>
                </a:lnTo>
                <a:lnTo>
                  <a:pt x="4033142" y="800271"/>
                </a:lnTo>
                <a:lnTo>
                  <a:pt x="4046337" y="806500"/>
                </a:lnTo>
                <a:lnTo>
                  <a:pt x="4058204" y="817399"/>
                </a:lnTo>
                <a:lnTo>
                  <a:pt x="4055892" y="830539"/>
                </a:lnTo>
                <a:lnTo>
                  <a:pt x="4053732" y="837143"/>
                </a:lnTo>
                <a:lnTo>
                  <a:pt x="4049820" y="842108"/>
                </a:lnTo>
                <a:lnTo>
                  <a:pt x="4040536" y="847433"/>
                </a:lnTo>
                <a:lnTo>
                  <a:pt x="4030593" y="847600"/>
                </a:lnTo>
                <a:lnTo>
                  <a:pt x="4020683" y="843399"/>
                </a:lnTo>
                <a:lnTo>
                  <a:pt x="4011498" y="835624"/>
                </a:lnTo>
                <a:close/>
              </a:path>
              <a:path w="4858384" h="4392930">
                <a:moveTo>
                  <a:pt x="410980" y="2125033"/>
                </a:moveTo>
                <a:lnTo>
                  <a:pt x="405307" y="2114054"/>
                </a:lnTo>
                <a:lnTo>
                  <a:pt x="404481" y="2104061"/>
                </a:lnTo>
                <a:lnTo>
                  <a:pt x="407903" y="2095712"/>
                </a:lnTo>
                <a:lnTo>
                  <a:pt x="414975" y="2089665"/>
                </a:lnTo>
                <a:lnTo>
                  <a:pt x="421742" y="2087372"/>
                </a:lnTo>
                <a:lnTo>
                  <a:pt x="430293" y="2086911"/>
                </a:lnTo>
                <a:lnTo>
                  <a:pt x="441109" y="2087169"/>
                </a:lnTo>
                <a:lnTo>
                  <a:pt x="454670" y="2087031"/>
                </a:lnTo>
                <a:lnTo>
                  <a:pt x="450960" y="2101020"/>
                </a:lnTo>
                <a:lnTo>
                  <a:pt x="448003" y="2112500"/>
                </a:lnTo>
                <a:lnTo>
                  <a:pt x="445133" y="2121745"/>
                </a:lnTo>
                <a:lnTo>
                  <a:pt x="441683" y="2129028"/>
                </a:lnTo>
                <a:lnTo>
                  <a:pt x="434716" y="2134726"/>
                </a:lnTo>
                <a:lnTo>
                  <a:pt x="426753" y="2135839"/>
                </a:lnTo>
                <a:lnTo>
                  <a:pt x="418580" y="2132547"/>
                </a:lnTo>
                <a:lnTo>
                  <a:pt x="410980" y="2125033"/>
                </a:lnTo>
                <a:close/>
              </a:path>
              <a:path w="4858384" h="4392930">
                <a:moveTo>
                  <a:pt x="3026909" y="1809346"/>
                </a:moveTo>
                <a:lnTo>
                  <a:pt x="3022031" y="1800621"/>
                </a:lnTo>
                <a:lnTo>
                  <a:pt x="3021015" y="1791546"/>
                </a:lnTo>
                <a:lnTo>
                  <a:pt x="3023935" y="1783693"/>
                </a:lnTo>
                <a:lnTo>
                  <a:pt x="3030869" y="1778636"/>
                </a:lnTo>
                <a:lnTo>
                  <a:pt x="3038062" y="1777313"/>
                </a:lnTo>
                <a:lnTo>
                  <a:pt x="3046426" y="1778166"/>
                </a:lnTo>
                <a:lnTo>
                  <a:pt x="3063076" y="1815211"/>
                </a:lnTo>
                <a:lnTo>
                  <a:pt x="3064375" y="1830356"/>
                </a:lnTo>
                <a:lnTo>
                  <a:pt x="3041246" y="1819183"/>
                </a:lnTo>
                <a:lnTo>
                  <a:pt x="3033037" y="1814544"/>
                </a:lnTo>
                <a:lnTo>
                  <a:pt x="3026909" y="1809346"/>
                </a:lnTo>
                <a:close/>
              </a:path>
              <a:path w="4858384" h="4392930">
                <a:moveTo>
                  <a:pt x="1999606" y="886601"/>
                </a:moveTo>
                <a:lnTo>
                  <a:pt x="1997378" y="879830"/>
                </a:lnTo>
                <a:lnTo>
                  <a:pt x="1996708" y="872671"/>
                </a:lnTo>
                <a:lnTo>
                  <a:pt x="1997540" y="865490"/>
                </a:lnTo>
                <a:lnTo>
                  <a:pt x="1999819" y="858654"/>
                </a:lnTo>
                <a:lnTo>
                  <a:pt x="2007837" y="852959"/>
                </a:lnTo>
                <a:lnTo>
                  <a:pt x="2018538" y="852669"/>
                </a:lnTo>
                <a:lnTo>
                  <a:pt x="2029272" y="857130"/>
                </a:lnTo>
                <a:lnTo>
                  <a:pt x="2042227" y="891073"/>
                </a:lnTo>
                <a:lnTo>
                  <a:pt x="2030645" y="896935"/>
                </a:lnTo>
                <a:lnTo>
                  <a:pt x="2018053" y="897896"/>
                </a:lnTo>
                <a:lnTo>
                  <a:pt x="2006893" y="894328"/>
                </a:lnTo>
                <a:lnTo>
                  <a:pt x="1999606" y="886601"/>
                </a:lnTo>
                <a:close/>
              </a:path>
              <a:path w="4858384" h="4392930">
                <a:moveTo>
                  <a:pt x="1364373" y="3386942"/>
                </a:moveTo>
                <a:lnTo>
                  <a:pt x="1362279" y="3378244"/>
                </a:lnTo>
                <a:lnTo>
                  <a:pt x="1363819" y="3369474"/>
                </a:lnTo>
                <a:lnTo>
                  <a:pt x="1369018" y="3361697"/>
                </a:lnTo>
                <a:lnTo>
                  <a:pt x="1372015" y="3359487"/>
                </a:lnTo>
                <a:lnTo>
                  <a:pt x="1379547" y="3355020"/>
                </a:lnTo>
                <a:lnTo>
                  <a:pt x="1387188" y="3354379"/>
                </a:lnTo>
                <a:lnTo>
                  <a:pt x="1394870" y="3357617"/>
                </a:lnTo>
                <a:lnTo>
                  <a:pt x="1402523" y="3364785"/>
                </a:lnTo>
                <a:lnTo>
                  <a:pt x="1407686" y="3375759"/>
                </a:lnTo>
                <a:lnTo>
                  <a:pt x="1408025" y="3385189"/>
                </a:lnTo>
                <a:lnTo>
                  <a:pt x="1404011" y="3392834"/>
                </a:lnTo>
                <a:lnTo>
                  <a:pt x="1396119" y="3398454"/>
                </a:lnTo>
                <a:lnTo>
                  <a:pt x="1389282" y="3400039"/>
                </a:lnTo>
                <a:lnTo>
                  <a:pt x="1382580" y="3399896"/>
                </a:lnTo>
                <a:lnTo>
                  <a:pt x="1376136" y="3398044"/>
                </a:lnTo>
                <a:lnTo>
                  <a:pt x="1370072" y="3394500"/>
                </a:lnTo>
                <a:lnTo>
                  <a:pt x="1364373" y="3386942"/>
                </a:lnTo>
                <a:close/>
              </a:path>
              <a:path w="4858384" h="4392930">
                <a:moveTo>
                  <a:pt x="1582870" y="2114411"/>
                </a:moveTo>
                <a:lnTo>
                  <a:pt x="1581183" y="2107441"/>
                </a:lnTo>
                <a:lnTo>
                  <a:pt x="1581068" y="2100397"/>
                </a:lnTo>
                <a:lnTo>
                  <a:pt x="1582559" y="2093473"/>
                </a:lnTo>
                <a:lnTo>
                  <a:pt x="1585688" y="2086859"/>
                </a:lnTo>
                <a:lnTo>
                  <a:pt x="1594307" y="2082911"/>
                </a:lnTo>
                <a:lnTo>
                  <a:pt x="1605801" y="2084333"/>
                </a:lnTo>
                <a:lnTo>
                  <a:pt x="1616810" y="2089804"/>
                </a:lnTo>
                <a:lnTo>
                  <a:pt x="1623974" y="2098001"/>
                </a:lnTo>
                <a:lnTo>
                  <a:pt x="1626151" y="2105660"/>
                </a:lnTo>
                <a:lnTo>
                  <a:pt x="1627026" y="2113120"/>
                </a:lnTo>
                <a:lnTo>
                  <a:pt x="1625848" y="2120936"/>
                </a:lnTo>
                <a:lnTo>
                  <a:pt x="1614294" y="2125927"/>
                </a:lnTo>
                <a:lnTo>
                  <a:pt x="1601570" y="2126244"/>
                </a:lnTo>
                <a:lnTo>
                  <a:pt x="1590241" y="2122275"/>
                </a:lnTo>
                <a:lnTo>
                  <a:pt x="1582870" y="2114411"/>
                </a:lnTo>
                <a:close/>
              </a:path>
              <a:path w="4858384" h="4392930">
                <a:moveTo>
                  <a:pt x="2090926" y="3052925"/>
                </a:moveTo>
                <a:lnTo>
                  <a:pt x="2083774" y="3040015"/>
                </a:lnTo>
                <a:lnTo>
                  <a:pt x="2081579" y="3029855"/>
                </a:lnTo>
                <a:lnTo>
                  <a:pt x="2083802" y="3021865"/>
                </a:lnTo>
                <a:lnTo>
                  <a:pt x="2089908" y="3015464"/>
                </a:lnTo>
                <a:lnTo>
                  <a:pt x="2098399" y="3010632"/>
                </a:lnTo>
                <a:lnTo>
                  <a:pt x="2107585" y="3008654"/>
                </a:lnTo>
                <a:lnTo>
                  <a:pt x="2116634" y="3010903"/>
                </a:lnTo>
                <a:lnTo>
                  <a:pt x="2124714" y="3018750"/>
                </a:lnTo>
                <a:lnTo>
                  <a:pt x="2126709" y="3025475"/>
                </a:lnTo>
                <a:lnTo>
                  <a:pt x="2126729" y="3032462"/>
                </a:lnTo>
                <a:lnTo>
                  <a:pt x="2124898" y="3039294"/>
                </a:lnTo>
                <a:lnTo>
                  <a:pt x="2121343" y="3045551"/>
                </a:lnTo>
                <a:lnTo>
                  <a:pt x="2114373" y="3048990"/>
                </a:lnTo>
                <a:lnTo>
                  <a:pt x="2106402" y="3050778"/>
                </a:lnTo>
                <a:lnTo>
                  <a:pt x="2098298" y="3051796"/>
                </a:lnTo>
                <a:lnTo>
                  <a:pt x="2090926" y="3052925"/>
                </a:lnTo>
                <a:close/>
              </a:path>
              <a:path w="4858384" h="4392930">
                <a:moveTo>
                  <a:pt x="503011" y="1854542"/>
                </a:moveTo>
                <a:lnTo>
                  <a:pt x="505785" y="1842274"/>
                </a:lnTo>
                <a:lnTo>
                  <a:pt x="507865" y="1831712"/>
                </a:lnTo>
                <a:lnTo>
                  <a:pt x="510243" y="1823319"/>
                </a:lnTo>
                <a:lnTo>
                  <a:pt x="513910" y="1817557"/>
                </a:lnTo>
                <a:lnTo>
                  <a:pt x="521693" y="1813284"/>
                </a:lnTo>
                <a:lnTo>
                  <a:pt x="530121" y="1813856"/>
                </a:lnTo>
                <a:lnTo>
                  <a:pt x="537922" y="1818580"/>
                </a:lnTo>
                <a:lnTo>
                  <a:pt x="543829" y="1826763"/>
                </a:lnTo>
                <a:lnTo>
                  <a:pt x="545809" y="1834350"/>
                </a:lnTo>
                <a:lnTo>
                  <a:pt x="545895" y="1842898"/>
                </a:lnTo>
                <a:lnTo>
                  <a:pt x="544382" y="1850455"/>
                </a:lnTo>
                <a:lnTo>
                  <a:pt x="541564" y="1855065"/>
                </a:lnTo>
                <a:lnTo>
                  <a:pt x="535392" y="1857209"/>
                </a:lnTo>
                <a:lnTo>
                  <a:pt x="526951" y="1857010"/>
                </a:lnTo>
                <a:lnTo>
                  <a:pt x="516178" y="1855708"/>
                </a:lnTo>
                <a:lnTo>
                  <a:pt x="503011" y="1854542"/>
                </a:lnTo>
                <a:close/>
              </a:path>
              <a:path w="4858384" h="4392930">
                <a:moveTo>
                  <a:pt x="2426756" y="1026791"/>
                </a:moveTo>
                <a:lnTo>
                  <a:pt x="2424930" y="1020122"/>
                </a:lnTo>
                <a:lnTo>
                  <a:pt x="2425863" y="1013373"/>
                </a:lnTo>
                <a:lnTo>
                  <a:pt x="2429709" y="1007191"/>
                </a:lnTo>
                <a:lnTo>
                  <a:pt x="2430654" y="1005336"/>
                </a:lnTo>
                <a:lnTo>
                  <a:pt x="2432902" y="1003679"/>
                </a:lnTo>
                <a:lnTo>
                  <a:pt x="2435703" y="1002772"/>
                </a:lnTo>
                <a:lnTo>
                  <a:pt x="2443033" y="1001854"/>
                </a:lnTo>
                <a:lnTo>
                  <a:pt x="2450279" y="1002736"/>
                </a:lnTo>
                <a:lnTo>
                  <a:pt x="2467683" y="1035950"/>
                </a:lnTo>
                <a:lnTo>
                  <a:pt x="2468692" y="1049084"/>
                </a:lnTo>
                <a:lnTo>
                  <a:pt x="2456116" y="1044478"/>
                </a:lnTo>
                <a:lnTo>
                  <a:pt x="2445679" y="1041010"/>
                </a:lnTo>
                <a:lnTo>
                  <a:pt x="2437374" y="1037490"/>
                </a:lnTo>
                <a:lnTo>
                  <a:pt x="2431190" y="1032731"/>
                </a:lnTo>
                <a:lnTo>
                  <a:pt x="2426756" y="1026791"/>
                </a:lnTo>
                <a:close/>
              </a:path>
              <a:path w="4858384" h="4392930">
                <a:moveTo>
                  <a:pt x="4016075" y="2896845"/>
                </a:moveTo>
                <a:lnTo>
                  <a:pt x="4019507" y="2885322"/>
                </a:lnTo>
                <a:lnTo>
                  <a:pt x="4021897" y="2875328"/>
                </a:lnTo>
                <a:lnTo>
                  <a:pt x="4024230" y="2868198"/>
                </a:lnTo>
                <a:lnTo>
                  <a:pt x="4027492" y="2865269"/>
                </a:lnTo>
                <a:lnTo>
                  <a:pt x="4035884" y="2865793"/>
                </a:lnTo>
                <a:lnTo>
                  <a:pt x="4043934" y="2867765"/>
                </a:lnTo>
                <a:lnTo>
                  <a:pt x="4051519" y="2871165"/>
                </a:lnTo>
                <a:lnTo>
                  <a:pt x="4058517" y="2875974"/>
                </a:lnTo>
                <a:lnTo>
                  <a:pt x="4060498" y="2881750"/>
                </a:lnTo>
                <a:lnTo>
                  <a:pt x="4060640" y="2890620"/>
                </a:lnTo>
                <a:lnTo>
                  <a:pt x="4059390" y="2898778"/>
                </a:lnTo>
                <a:lnTo>
                  <a:pt x="4057197" y="2902422"/>
                </a:lnTo>
                <a:lnTo>
                  <a:pt x="4049008" y="2902688"/>
                </a:lnTo>
                <a:lnTo>
                  <a:pt x="4039626" y="2901336"/>
                </a:lnTo>
                <a:lnTo>
                  <a:pt x="4028749" y="2899133"/>
                </a:lnTo>
                <a:lnTo>
                  <a:pt x="4016075" y="2896845"/>
                </a:lnTo>
                <a:close/>
              </a:path>
              <a:path w="4858384" h="4392930">
                <a:moveTo>
                  <a:pt x="1927469" y="38915"/>
                </a:moveTo>
                <a:lnTo>
                  <a:pt x="1928775" y="27892"/>
                </a:lnTo>
                <a:lnTo>
                  <a:pt x="1929720" y="18439"/>
                </a:lnTo>
                <a:lnTo>
                  <a:pt x="1931141" y="10806"/>
                </a:lnTo>
                <a:lnTo>
                  <a:pt x="1933872" y="5245"/>
                </a:lnTo>
                <a:lnTo>
                  <a:pt x="1941186" y="287"/>
                </a:lnTo>
                <a:lnTo>
                  <a:pt x="1949233" y="0"/>
                </a:lnTo>
                <a:lnTo>
                  <a:pt x="1957039" y="3797"/>
                </a:lnTo>
                <a:lnTo>
                  <a:pt x="1963630" y="11096"/>
                </a:lnTo>
                <a:lnTo>
                  <a:pt x="1966438" y="17746"/>
                </a:lnTo>
                <a:lnTo>
                  <a:pt x="1967382" y="25988"/>
                </a:lnTo>
                <a:lnTo>
                  <a:pt x="1966446" y="33445"/>
                </a:lnTo>
                <a:lnTo>
                  <a:pt x="1963613" y="37741"/>
                </a:lnTo>
                <a:lnTo>
                  <a:pt x="1957479" y="39911"/>
                </a:lnTo>
                <a:lnTo>
                  <a:pt x="1949301" y="39898"/>
                </a:lnTo>
                <a:lnTo>
                  <a:pt x="1939243" y="39100"/>
                </a:lnTo>
                <a:lnTo>
                  <a:pt x="1927469" y="38915"/>
                </a:lnTo>
                <a:close/>
              </a:path>
              <a:path w="4858384" h="4392930">
                <a:moveTo>
                  <a:pt x="1606405" y="1617676"/>
                </a:moveTo>
                <a:lnTo>
                  <a:pt x="1617045" y="1600169"/>
                </a:lnTo>
                <a:lnTo>
                  <a:pt x="1627224" y="1592773"/>
                </a:lnTo>
                <a:lnTo>
                  <a:pt x="1640052" y="1595147"/>
                </a:lnTo>
                <a:lnTo>
                  <a:pt x="1658642" y="1606952"/>
                </a:lnTo>
                <a:lnTo>
                  <a:pt x="1644077" y="1623769"/>
                </a:lnTo>
                <a:lnTo>
                  <a:pt x="1633781" y="1630492"/>
                </a:lnTo>
                <a:lnTo>
                  <a:pt x="1622856" y="1628126"/>
                </a:lnTo>
                <a:lnTo>
                  <a:pt x="1606405" y="1617676"/>
                </a:lnTo>
                <a:close/>
              </a:path>
              <a:path w="4858384" h="4392930">
                <a:moveTo>
                  <a:pt x="1006679" y="1097602"/>
                </a:moveTo>
                <a:lnTo>
                  <a:pt x="1001836" y="1088508"/>
                </a:lnTo>
                <a:lnTo>
                  <a:pt x="1000622" y="1079778"/>
                </a:lnTo>
                <a:lnTo>
                  <a:pt x="1003101" y="1072233"/>
                </a:lnTo>
                <a:lnTo>
                  <a:pt x="1009337" y="1066695"/>
                </a:lnTo>
                <a:lnTo>
                  <a:pt x="1015415" y="1064692"/>
                </a:lnTo>
                <a:lnTo>
                  <a:pt x="1022929" y="1064345"/>
                </a:lnTo>
                <a:lnTo>
                  <a:pt x="1032220" y="1064641"/>
                </a:lnTo>
                <a:lnTo>
                  <a:pt x="1043626" y="1064572"/>
                </a:lnTo>
                <a:lnTo>
                  <a:pt x="1042168" y="1077227"/>
                </a:lnTo>
                <a:lnTo>
                  <a:pt x="1041214" y="1087772"/>
                </a:lnTo>
                <a:lnTo>
                  <a:pt x="1039718" y="1096112"/>
                </a:lnTo>
                <a:lnTo>
                  <a:pt x="1036634" y="1102150"/>
                </a:lnTo>
                <a:lnTo>
                  <a:pt x="1030022" y="1107423"/>
                </a:lnTo>
                <a:lnTo>
                  <a:pt x="1022152" y="1108195"/>
                </a:lnTo>
                <a:lnTo>
                  <a:pt x="1014034" y="1104808"/>
                </a:lnTo>
                <a:lnTo>
                  <a:pt x="1006679" y="1097602"/>
                </a:lnTo>
                <a:close/>
              </a:path>
              <a:path w="4858384" h="4392930">
                <a:moveTo>
                  <a:pt x="528011" y="2020221"/>
                </a:moveTo>
                <a:lnTo>
                  <a:pt x="530512" y="2009005"/>
                </a:lnTo>
                <a:lnTo>
                  <a:pt x="532127" y="1999528"/>
                </a:lnTo>
                <a:lnTo>
                  <a:pt x="533935" y="1992079"/>
                </a:lnTo>
                <a:lnTo>
                  <a:pt x="537019" y="1986947"/>
                </a:lnTo>
                <a:lnTo>
                  <a:pt x="543508" y="1983321"/>
                </a:lnTo>
                <a:lnTo>
                  <a:pt x="550743" y="1982618"/>
                </a:lnTo>
                <a:lnTo>
                  <a:pt x="557676" y="1984743"/>
                </a:lnTo>
                <a:lnTo>
                  <a:pt x="563262" y="1989599"/>
                </a:lnTo>
                <a:lnTo>
                  <a:pt x="566028" y="1993349"/>
                </a:lnTo>
                <a:lnTo>
                  <a:pt x="566385" y="1995402"/>
                </a:lnTo>
                <a:lnTo>
                  <a:pt x="567860" y="2002330"/>
                </a:lnTo>
                <a:lnTo>
                  <a:pt x="567467" y="2009223"/>
                </a:lnTo>
                <a:lnTo>
                  <a:pt x="565364" y="2015858"/>
                </a:lnTo>
                <a:lnTo>
                  <a:pt x="561711" y="2022007"/>
                </a:lnTo>
                <a:lnTo>
                  <a:pt x="556142" y="2023742"/>
                </a:lnTo>
                <a:lnTo>
                  <a:pt x="548547" y="2023172"/>
                </a:lnTo>
                <a:lnTo>
                  <a:pt x="539109" y="2021573"/>
                </a:lnTo>
                <a:lnTo>
                  <a:pt x="528011" y="2020221"/>
                </a:lnTo>
                <a:close/>
              </a:path>
              <a:path w="4858384" h="4392930">
                <a:moveTo>
                  <a:pt x="937050" y="2338136"/>
                </a:moveTo>
                <a:lnTo>
                  <a:pt x="931481" y="2329577"/>
                </a:lnTo>
                <a:lnTo>
                  <a:pt x="930658" y="2321427"/>
                </a:lnTo>
                <a:lnTo>
                  <a:pt x="933883" y="2313766"/>
                </a:lnTo>
                <a:lnTo>
                  <a:pt x="940457" y="2306676"/>
                </a:lnTo>
                <a:lnTo>
                  <a:pt x="947626" y="2301227"/>
                </a:lnTo>
                <a:lnTo>
                  <a:pt x="955074" y="2298070"/>
                </a:lnTo>
                <a:lnTo>
                  <a:pt x="962386" y="2299138"/>
                </a:lnTo>
                <a:lnTo>
                  <a:pt x="969144" y="2306368"/>
                </a:lnTo>
                <a:lnTo>
                  <a:pt x="970395" y="2312918"/>
                </a:lnTo>
                <a:lnTo>
                  <a:pt x="968821" y="2321225"/>
                </a:lnTo>
                <a:lnTo>
                  <a:pt x="965946" y="2330708"/>
                </a:lnTo>
                <a:lnTo>
                  <a:pt x="963293" y="2340788"/>
                </a:lnTo>
                <a:lnTo>
                  <a:pt x="955364" y="2340917"/>
                </a:lnTo>
                <a:lnTo>
                  <a:pt x="947924" y="2341119"/>
                </a:lnTo>
                <a:lnTo>
                  <a:pt x="941607" y="2340493"/>
                </a:lnTo>
                <a:lnTo>
                  <a:pt x="937050" y="2338136"/>
                </a:lnTo>
                <a:close/>
              </a:path>
              <a:path w="4858384" h="4392930">
                <a:moveTo>
                  <a:pt x="1353351" y="2094889"/>
                </a:moveTo>
                <a:lnTo>
                  <a:pt x="1348306" y="2085963"/>
                </a:lnTo>
                <a:lnTo>
                  <a:pt x="1347363" y="2077159"/>
                </a:lnTo>
                <a:lnTo>
                  <a:pt x="1350217" y="2069681"/>
                </a:lnTo>
                <a:lnTo>
                  <a:pt x="1356562" y="2064732"/>
                </a:lnTo>
                <a:lnTo>
                  <a:pt x="1363762" y="2063910"/>
                </a:lnTo>
                <a:lnTo>
                  <a:pt x="1370669" y="2065042"/>
                </a:lnTo>
                <a:lnTo>
                  <a:pt x="1385843" y="2098271"/>
                </a:lnTo>
                <a:lnTo>
                  <a:pt x="1386196" y="2111201"/>
                </a:lnTo>
                <a:lnTo>
                  <a:pt x="1374952" y="2106319"/>
                </a:lnTo>
                <a:lnTo>
                  <a:pt x="1365585" y="2102659"/>
                </a:lnTo>
                <a:lnTo>
                  <a:pt x="1358313" y="2099192"/>
                </a:lnTo>
                <a:lnTo>
                  <a:pt x="1353351" y="2094889"/>
                </a:lnTo>
                <a:close/>
              </a:path>
              <a:path w="4858384" h="4392930">
                <a:moveTo>
                  <a:pt x="3309413" y="597132"/>
                </a:moveTo>
                <a:lnTo>
                  <a:pt x="3310661" y="580000"/>
                </a:lnTo>
                <a:lnTo>
                  <a:pt x="3315157" y="576686"/>
                </a:lnTo>
                <a:lnTo>
                  <a:pt x="3320896" y="575132"/>
                </a:lnTo>
                <a:lnTo>
                  <a:pt x="3328439" y="575288"/>
                </a:lnTo>
                <a:lnTo>
                  <a:pt x="3338002" y="576125"/>
                </a:lnTo>
                <a:lnTo>
                  <a:pt x="3349803" y="576616"/>
                </a:lnTo>
                <a:lnTo>
                  <a:pt x="3346719" y="588389"/>
                </a:lnTo>
                <a:lnTo>
                  <a:pt x="3344539" y="598301"/>
                </a:lnTo>
                <a:lnTo>
                  <a:pt x="3342275" y="605452"/>
                </a:lnTo>
                <a:lnTo>
                  <a:pt x="3338939" y="608942"/>
                </a:lnTo>
                <a:lnTo>
                  <a:pt x="3333414" y="609144"/>
                </a:lnTo>
                <a:lnTo>
                  <a:pt x="3326192" y="607340"/>
                </a:lnTo>
                <a:lnTo>
                  <a:pt x="3318703" y="603997"/>
                </a:lnTo>
                <a:lnTo>
                  <a:pt x="3312374" y="599580"/>
                </a:lnTo>
                <a:lnTo>
                  <a:pt x="3309413" y="597132"/>
                </a:lnTo>
                <a:close/>
              </a:path>
              <a:path w="4858384" h="4392930">
                <a:moveTo>
                  <a:pt x="1851826" y="2433710"/>
                </a:moveTo>
                <a:lnTo>
                  <a:pt x="1854883" y="2422120"/>
                </a:lnTo>
                <a:lnTo>
                  <a:pt x="1857017" y="2412514"/>
                </a:lnTo>
                <a:lnTo>
                  <a:pt x="1859271" y="2405424"/>
                </a:lnTo>
                <a:lnTo>
                  <a:pt x="1862690" y="2401384"/>
                </a:lnTo>
                <a:lnTo>
                  <a:pt x="1869891" y="2400562"/>
                </a:lnTo>
                <a:lnTo>
                  <a:pt x="1876797" y="2401693"/>
                </a:lnTo>
                <a:lnTo>
                  <a:pt x="1883202" y="2404498"/>
                </a:lnTo>
                <a:lnTo>
                  <a:pt x="1888898" y="2408694"/>
                </a:lnTo>
                <a:lnTo>
                  <a:pt x="1890576" y="2415652"/>
                </a:lnTo>
                <a:lnTo>
                  <a:pt x="1890631" y="2422613"/>
                </a:lnTo>
                <a:lnTo>
                  <a:pt x="1888976" y="2429316"/>
                </a:lnTo>
                <a:lnTo>
                  <a:pt x="1885527" y="2435496"/>
                </a:lnTo>
                <a:lnTo>
                  <a:pt x="1880690" y="2437343"/>
                </a:lnTo>
                <a:lnTo>
                  <a:pt x="1873340" y="2436810"/>
                </a:lnTo>
                <a:lnTo>
                  <a:pt x="1863657" y="2435173"/>
                </a:lnTo>
                <a:lnTo>
                  <a:pt x="1851826" y="2433710"/>
                </a:lnTo>
                <a:close/>
              </a:path>
              <a:path w="4858384" h="4392930">
                <a:moveTo>
                  <a:pt x="2831548" y="2146758"/>
                </a:moveTo>
                <a:lnTo>
                  <a:pt x="2829605" y="2141966"/>
                </a:lnTo>
                <a:lnTo>
                  <a:pt x="2829081" y="2134392"/>
                </a:lnTo>
                <a:lnTo>
                  <a:pt x="2830022" y="2127040"/>
                </a:lnTo>
                <a:lnTo>
                  <a:pt x="2832475" y="2122916"/>
                </a:lnTo>
                <a:lnTo>
                  <a:pt x="2839144" y="2121201"/>
                </a:lnTo>
                <a:lnTo>
                  <a:pt x="2847601" y="2120882"/>
                </a:lnTo>
                <a:lnTo>
                  <a:pt x="2858220" y="2121387"/>
                </a:lnTo>
                <a:lnTo>
                  <a:pt x="2871224" y="2122136"/>
                </a:lnTo>
                <a:lnTo>
                  <a:pt x="2867599" y="2134156"/>
                </a:lnTo>
                <a:lnTo>
                  <a:pt x="2864934" y="2143999"/>
                </a:lnTo>
                <a:lnTo>
                  <a:pt x="2862176" y="2151116"/>
                </a:lnTo>
                <a:lnTo>
                  <a:pt x="2858309" y="2154818"/>
                </a:lnTo>
                <a:lnTo>
                  <a:pt x="2851104" y="2154973"/>
                </a:lnTo>
                <a:lnTo>
                  <a:pt x="2843998" y="2153644"/>
                </a:lnTo>
                <a:lnTo>
                  <a:pt x="2837357" y="2150887"/>
                </a:lnTo>
                <a:lnTo>
                  <a:pt x="2831548" y="2146758"/>
                </a:lnTo>
                <a:close/>
              </a:path>
              <a:path w="4858384" h="4392930">
                <a:moveTo>
                  <a:pt x="2988324" y="3131205"/>
                </a:moveTo>
                <a:lnTo>
                  <a:pt x="2987137" y="3125820"/>
                </a:lnTo>
                <a:lnTo>
                  <a:pt x="2987673" y="3118948"/>
                </a:lnTo>
                <a:lnTo>
                  <a:pt x="2990393" y="3104205"/>
                </a:lnTo>
                <a:lnTo>
                  <a:pt x="2997848" y="3105493"/>
                </a:lnTo>
                <a:lnTo>
                  <a:pt x="3005252" y="3106711"/>
                </a:lnTo>
                <a:lnTo>
                  <a:pt x="3011916" y="3108691"/>
                </a:lnTo>
                <a:lnTo>
                  <a:pt x="3017154" y="3112265"/>
                </a:lnTo>
                <a:lnTo>
                  <a:pt x="3020007" y="3117924"/>
                </a:lnTo>
                <a:lnTo>
                  <a:pt x="3020801" y="3125643"/>
                </a:lnTo>
                <a:lnTo>
                  <a:pt x="3020775" y="3135486"/>
                </a:lnTo>
                <a:lnTo>
                  <a:pt x="3021169" y="3147516"/>
                </a:lnTo>
                <a:lnTo>
                  <a:pt x="2999582" y="3138826"/>
                </a:lnTo>
                <a:lnTo>
                  <a:pt x="2992398" y="3135185"/>
                </a:lnTo>
                <a:lnTo>
                  <a:pt x="2988324" y="3131205"/>
                </a:lnTo>
                <a:close/>
              </a:path>
              <a:path w="4858384" h="4392930">
                <a:moveTo>
                  <a:pt x="2048056" y="1909231"/>
                </a:moveTo>
                <a:lnTo>
                  <a:pt x="2049157" y="1899571"/>
                </a:lnTo>
                <a:lnTo>
                  <a:pt x="2049989" y="1890871"/>
                </a:lnTo>
                <a:lnTo>
                  <a:pt x="2051259" y="1884235"/>
                </a:lnTo>
                <a:lnTo>
                  <a:pt x="2053675" y="1880771"/>
                </a:lnTo>
                <a:lnTo>
                  <a:pt x="2060282" y="1879536"/>
                </a:lnTo>
                <a:lnTo>
                  <a:pt x="2067209" y="1879911"/>
                </a:lnTo>
                <a:lnTo>
                  <a:pt x="2074019" y="1881892"/>
                </a:lnTo>
                <a:lnTo>
                  <a:pt x="2080275" y="1885476"/>
                </a:lnTo>
                <a:lnTo>
                  <a:pt x="2084631" y="1890134"/>
                </a:lnTo>
                <a:lnTo>
                  <a:pt x="2086691" y="1895943"/>
                </a:lnTo>
                <a:lnTo>
                  <a:pt x="2086199" y="1902114"/>
                </a:lnTo>
                <a:lnTo>
                  <a:pt x="2082898" y="1907858"/>
                </a:lnTo>
                <a:lnTo>
                  <a:pt x="2080650" y="1909516"/>
                </a:lnTo>
                <a:lnTo>
                  <a:pt x="2079705" y="1911371"/>
                </a:lnTo>
                <a:lnTo>
                  <a:pt x="2076904" y="1912278"/>
                </a:lnTo>
                <a:lnTo>
                  <a:pt x="2071549" y="1913078"/>
                </a:lnTo>
                <a:lnTo>
                  <a:pt x="2064982" y="1912383"/>
                </a:lnTo>
                <a:lnTo>
                  <a:pt x="2057165" y="1910874"/>
                </a:lnTo>
                <a:lnTo>
                  <a:pt x="2048056" y="1909231"/>
                </a:lnTo>
                <a:close/>
              </a:path>
              <a:path w="4858384" h="4392930">
                <a:moveTo>
                  <a:pt x="838358" y="1821512"/>
                </a:moveTo>
                <a:lnTo>
                  <a:pt x="849660" y="1805834"/>
                </a:lnTo>
                <a:lnTo>
                  <a:pt x="858125" y="1800281"/>
                </a:lnTo>
                <a:lnTo>
                  <a:pt x="867982" y="1804556"/>
                </a:lnTo>
                <a:lnTo>
                  <a:pt x="883459" y="1818366"/>
                </a:lnTo>
                <a:lnTo>
                  <a:pt x="870291" y="1831513"/>
                </a:lnTo>
                <a:lnTo>
                  <a:pt x="861204" y="1836222"/>
                </a:lnTo>
                <a:lnTo>
                  <a:pt x="851969" y="1832791"/>
                </a:lnTo>
                <a:lnTo>
                  <a:pt x="838358" y="1821512"/>
                </a:lnTo>
                <a:close/>
              </a:path>
              <a:path w="4858384" h="4392930">
                <a:moveTo>
                  <a:pt x="1665174" y="1116962"/>
                </a:moveTo>
                <a:lnTo>
                  <a:pt x="1668231" y="1105372"/>
                </a:lnTo>
                <a:lnTo>
                  <a:pt x="1670365" y="1095766"/>
                </a:lnTo>
                <a:lnTo>
                  <a:pt x="1672619" y="1088676"/>
                </a:lnTo>
                <a:lnTo>
                  <a:pt x="1676038" y="1084636"/>
                </a:lnTo>
                <a:lnTo>
                  <a:pt x="1682848" y="1083921"/>
                </a:lnTo>
                <a:lnTo>
                  <a:pt x="1689682" y="1084708"/>
                </a:lnTo>
                <a:lnTo>
                  <a:pt x="1696294" y="1086961"/>
                </a:lnTo>
                <a:lnTo>
                  <a:pt x="1702442" y="1090643"/>
                </a:lnTo>
                <a:lnTo>
                  <a:pt x="1709115" y="1094987"/>
                </a:lnTo>
                <a:lnTo>
                  <a:pt x="1711095" y="1103948"/>
                </a:lnTo>
                <a:lnTo>
                  <a:pt x="1706564" y="1111920"/>
                </a:lnTo>
                <a:lnTo>
                  <a:pt x="1704316" y="1113578"/>
                </a:lnTo>
                <a:lnTo>
                  <a:pt x="1702621" y="1115985"/>
                </a:lnTo>
                <a:lnTo>
                  <a:pt x="1699820" y="1116892"/>
                </a:lnTo>
                <a:lnTo>
                  <a:pt x="1693847" y="1118130"/>
                </a:lnTo>
                <a:lnTo>
                  <a:pt x="1686331" y="1118009"/>
                </a:lnTo>
                <a:lnTo>
                  <a:pt x="1676897" y="1117347"/>
                </a:lnTo>
                <a:lnTo>
                  <a:pt x="1665174" y="1116962"/>
                </a:lnTo>
                <a:close/>
              </a:path>
              <a:path w="4858384" h="4392930">
                <a:moveTo>
                  <a:pt x="2818183" y="3239279"/>
                </a:moveTo>
                <a:lnTo>
                  <a:pt x="2835775" y="3219216"/>
                </a:lnTo>
                <a:lnTo>
                  <a:pt x="2842356" y="3220298"/>
                </a:lnTo>
                <a:lnTo>
                  <a:pt x="2850328" y="3222092"/>
                </a:lnTo>
                <a:lnTo>
                  <a:pt x="2859840" y="3223619"/>
                </a:lnTo>
                <a:lnTo>
                  <a:pt x="2857544" y="3233471"/>
                </a:lnTo>
                <a:lnTo>
                  <a:pt x="2856042" y="3242195"/>
                </a:lnTo>
                <a:lnTo>
                  <a:pt x="2854384" y="3248647"/>
                </a:lnTo>
                <a:lnTo>
                  <a:pt x="2851616" y="3251683"/>
                </a:lnTo>
                <a:lnTo>
                  <a:pt x="2844298" y="3252591"/>
                </a:lnTo>
                <a:lnTo>
                  <a:pt x="2837134" y="3251649"/>
                </a:lnTo>
                <a:lnTo>
                  <a:pt x="2830472" y="3249035"/>
                </a:lnTo>
                <a:lnTo>
                  <a:pt x="2824659" y="3244925"/>
                </a:lnTo>
                <a:lnTo>
                  <a:pt x="2818183" y="3239279"/>
                </a:lnTo>
                <a:close/>
              </a:path>
              <a:path w="4858384" h="4392930">
                <a:moveTo>
                  <a:pt x="313930" y="2809133"/>
                </a:moveTo>
                <a:lnTo>
                  <a:pt x="312243" y="2802163"/>
                </a:lnTo>
                <a:lnTo>
                  <a:pt x="312128" y="2795119"/>
                </a:lnTo>
                <a:lnTo>
                  <a:pt x="313618" y="2788194"/>
                </a:lnTo>
                <a:lnTo>
                  <a:pt x="316748" y="2781581"/>
                </a:lnTo>
                <a:lnTo>
                  <a:pt x="320547" y="2779920"/>
                </a:lnTo>
                <a:lnTo>
                  <a:pt x="327352" y="2780276"/>
                </a:lnTo>
                <a:lnTo>
                  <a:pt x="344417" y="2809868"/>
                </a:lnTo>
                <a:lnTo>
                  <a:pt x="346614" y="2822089"/>
                </a:lnTo>
                <a:lnTo>
                  <a:pt x="334631" y="2818459"/>
                </a:lnTo>
                <a:lnTo>
                  <a:pt x="324753" y="2815772"/>
                </a:lnTo>
                <a:lnTo>
                  <a:pt x="317635" y="2813005"/>
                </a:lnTo>
                <a:lnTo>
                  <a:pt x="313930" y="2809133"/>
                </a:lnTo>
                <a:close/>
              </a:path>
              <a:path w="4858384" h="4392930">
                <a:moveTo>
                  <a:pt x="296632" y="1853855"/>
                </a:moveTo>
                <a:lnTo>
                  <a:pt x="300731" y="1841841"/>
                </a:lnTo>
                <a:lnTo>
                  <a:pt x="303711" y="1832279"/>
                </a:lnTo>
                <a:lnTo>
                  <a:pt x="306568" y="1825198"/>
                </a:lnTo>
                <a:lnTo>
                  <a:pt x="310296" y="1820622"/>
                </a:lnTo>
                <a:lnTo>
                  <a:pt x="314043" y="1817859"/>
                </a:lnTo>
                <a:lnTo>
                  <a:pt x="329279" y="1822837"/>
                </a:lnTo>
                <a:lnTo>
                  <a:pt x="337022" y="1833339"/>
                </a:lnTo>
                <a:lnTo>
                  <a:pt x="336719" y="1848616"/>
                </a:lnTo>
                <a:lnTo>
                  <a:pt x="332224" y="1851930"/>
                </a:lnTo>
                <a:lnTo>
                  <a:pt x="326675" y="1854013"/>
                </a:lnTo>
                <a:lnTo>
                  <a:pt x="318957" y="1854330"/>
                </a:lnTo>
                <a:lnTo>
                  <a:pt x="308974" y="1853928"/>
                </a:lnTo>
                <a:lnTo>
                  <a:pt x="296632" y="1853855"/>
                </a:lnTo>
                <a:close/>
              </a:path>
              <a:path w="4858384" h="4392930">
                <a:moveTo>
                  <a:pt x="2356976" y="1702311"/>
                </a:moveTo>
                <a:lnTo>
                  <a:pt x="2353301" y="1695757"/>
                </a:lnTo>
                <a:lnTo>
                  <a:pt x="2358028" y="1686482"/>
                </a:lnTo>
                <a:lnTo>
                  <a:pt x="2359206" y="1678666"/>
                </a:lnTo>
                <a:lnTo>
                  <a:pt x="2367573" y="1680603"/>
                </a:lnTo>
                <a:lnTo>
                  <a:pt x="2378188" y="1680882"/>
                </a:lnTo>
                <a:lnTo>
                  <a:pt x="2383362" y="1686331"/>
                </a:lnTo>
                <a:lnTo>
                  <a:pt x="2385478" y="1691628"/>
                </a:lnTo>
                <a:lnTo>
                  <a:pt x="2385853" y="1698534"/>
                </a:lnTo>
                <a:lnTo>
                  <a:pt x="2385482" y="1707075"/>
                </a:lnTo>
                <a:lnTo>
                  <a:pt x="2385361" y="1717279"/>
                </a:lnTo>
                <a:lnTo>
                  <a:pt x="2367395" y="1709971"/>
                </a:lnTo>
                <a:lnTo>
                  <a:pt x="2361030" y="1706559"/>
                </a:lnTo>
                <a:lnTo>
                  <a:pt x="2356976" y="1702311"/>
                </a:lnTo>
                <a:close/>
              </a:path>
              <a:path w="4858384" h="4392930">
                <a:moveTo>
                  <a:pt x="511801" y="2264917"/>
                </a:moveTo>
                <a:lnTo>
                  <a:pt x="512978" y="2257101"/>
                </a:lnTo>
                <a:lnTo>
                  <a:pt x="510640" y="2246088"/>
                </a:lnTo>
                <a:lnTo>
                  <a:pt x="515332" y="2241470"/>
                </a:lnTo>
                <a:lnTo>
                  <a:pt x="519821" y="2239445"/>
                </a:lnTo>
                <a:lnTo>
                  <a:pt x="526128" y="2239445"/>
                </a:lnTo>
                <a:lnTo>
                  <a:pt x="534071" y="2240193"/>
                </a:lnTo>
                <a:lnTo>
                  <a:pt x="543467" y="2240412"/>
                </a:lnTo>
                <a:lnTo>
                  <a:pt x="541151" y="2249085"/>
                </a:lnTo>
                <a:lnTo>
                  <a:pt x="539456" y="2256541"/>
                </a:lnTo>
                <a:lnTo>
                  <a:pt x="537670" y="2262109"/>
                </a:lnTo>
                <a:lnTo>
                  <a:pt x="535083" y="2265120"/>
                </a:lnTo>
                <a:lnTo>
                  <a:pt x="529285" y="2268237"/>
                </a:lnTo>
                <a:lnTo>
                  <a:pt x="519062" y="2265353"/>
                </a:lnTo>
                <a:lnTo>
                  <a:pt x="511801" y="2264917"/>
                </a:lnTo>
                <a:close/>
              </a:path>
              <a:path w="4858384" h="4392930">
                <a:moveTo>
                  <a:pt x="1291825" y="2273414"/>
                </a:moveTo>
                <a:lnTo>
                  <a:pt x="1292413" y="2269507"/>
                </a:lnTo>
                <a:lnTo>
                  <a:pt x="1292253" y="2266151"/>
                </a:lnTo>
                <a:lnTo>
                  <a:pt x="1293836" y="2264966"/>
                </a:lnTo>
                <a:lnTo>
                  <a:pt x="1300673" y="2258478"/>
                </a:lnTo>
                <a:lnTo>
                  <a:pt x="1308289" y="2254762"/>
                </a:lnTo>
                <a:lnTo>
                  <a:pt x="1316744" y="2255421"/>
                </a:lnTo>
                <a:lnTo>
                  <a:pt x="1326185" y="2261976"/>
                </a:lnTo>
                <a:lnTo>
                  <a:pt x="1329147" y="2264424"/>
                </a:lnTo>
                <a:lnTo>
                  <a:pt x="1329236" y="2277096"/>
                </a:lnTo>
                <a:lnTo>
                  <a:pt x="1327542" y="2279503"/>
                </a:lnTo>
                <a:lnTo>
                  <a:pt x="1318742" y="2284996"/>
                </a:lnTo>
                <a:lnTo>
                  <a:pt x="1309677" y="2286451"/>
                </a:lnTo>
                <a:lnTo>
                  <a:pt x="1300614" y="2282910"/>
                </a:lnTo>
                <a:lnTo>
                  <a:pt x="1291825" y="2273414"/>
                </a:lnTo>
                <a:close/>
              </a:path>
              <a:path w="4858384" h="4392930">
                <a:moveTo>
                  <a:pt x="2668915" y="2784261"/>
                </a:moveTo>
                <a:lnTo>
                  <a:pt x="2669896" y="2777748"/>
                </a:lnTo>
                <a:lnTo>
                  <a:pt x="2667006" y="2765984"/>
                </a:lnTo>
                <a:lnTo>
                  <a:pt x="2671305" y="2763972"/>
                </a:lnTo>
                <a:lnTo>
                  <a:pt x="2676323" y="2762714"/>
                </a:lnTo>
                <a:lnTo>
                  <a:pt x="2682605" y="2763022"/>
                </a:lnTo>
                <a:lnTo>
                  <a:pt x="2690033" y="2764004"/>
                </a:lnTo>
                <a:lnTo>
                  <a:pt x="2698494" y="2764768"/>
                </a:lnTo>
                <a:lnTo>
                  <a:pt x="2696709" y="2773231"/>
                </a:lnTo>
                <a:lnTo>
                  <a:pt x="2695508" y="2780720"/>
                </a:lnTo>
                <a:lnTo>
                  <a:pt x="2694217" y="2786322"/>
                </a:lnTo>
                <a:lnTo>
                  <a:pt x="2692162" y="2789122"/>
                </a:lnTo>
                <a:lnTo>
                  <a:pt x="2685257" y="2790739"/>
                </a:lnTo>
                <a:lnTo>
                  <a:pt x="2677283" y="2786197"/>
                </a:lnTo>
                <a:lnTo>
                  <a:pt x="2668915" y="2784261"/>
                </a:lnTo>
                <a:close/>
              </a:path>
              <a:path w="4858384" h="4392930">
                <a:moveTo>
                  <a:pt x="2392615" y="912956"/>
                </a:moveTo>
                <a:lnTo>
                  <a:pt x="2397343" y="903681"/>
                </a:lnTo>
                <a:lnTo>
                  <a:pt x="2398163" y="893813"/>
                </a:lnTo>
                <a:lnTo>
                  <a:pt x="2403212" y="891249"/>
                </a:lnTo>
                <a:lnTo>
                  <a:pt x="2407708" y="887934"/>
                </a:lnTo>
                <a:lnTo>
                  <a:pt x="2420178" y="889161"/>
                </a:lnTo>
                <a:lnTo>
                  <a:pt x="2422944" y="892912"/>
                </a:lnTo>
                <a:lnTo>
                  <a:pt x="2426513" y="900448"/>
                </a:lnTo>
                <a:lnTo>
                  <a:pt x="2425589" y="906304"/>
                </a:lnTo>
                <a:lnTo>
                  <a:pt x="2421394" y="910664"/>
                </a:lnTo>
                <a:lnTo>
                  <a:pt x="2415148" y="913713"/>
                </a:lnTo>
                <a:lnTo>
                  <a:pt x="2407691" y="914579"/>
                </a:lnTo>
                <a:lnTo>
                  <a:pt x="2400430" y="914143"/>
                </a:lnTo>
                <a:lnTo>
                  <a:pt x="2392615" y="912956"/>
                </a:lnTo>
                <a:close/>
              </a:path>
              <a:path w="4858384" h="4392930">
                <a:moveTo>
                  <a:pt x="687413" y="1342256"/>
                </a:moveTo>
                <a:lnTo>
                  <a:pt x="683994" y="1331026"/>
                </a:lnTo>
                <a:lnTo>
                  <a:pt x="683563" y="1321936"/>
                </a:lnTo>
                <a:lnTo>
                  <a:pt x="686885" y="1315289"/>
                </a:lnTo>
                <a:lnTo>
                  <a:pt x="694727" y="1311390"/>
                </a:lnTo>
                <a:lnTo>
                  <a:pt x="701238" y="1312378"/>
                </a:lnTo>
                <a:lnTo>
                  <a:pt x="705859" y="1317077"/>
                </a:lnTo>
                <a:lnTo>
                  <a:pt x="708982" y="1322880"/>
                </a:lnTo>
                <a:lnTo>
                  <a:pt x="708702" y="1332748"/>
                </a:lnTo>
                <a:lnTo>
                  <a:pt x="703884" y="1337928"/>
                </a:lnTo>
                <a:lnTo>
                  <a:pt x="696222" y="1340429"/>
                </a:lnTo>
                <a:lnTo>
                  <a:pt x="687413" y="1342256"/>
                </a:lnTo>
                <a:close/>
              </a:path>
              <a:path w="4858384" h="4392930">
                <a:moveTo>
                  <a:pt x="1113134" y="1695347"/>
                </a:moveTo>
                <a:lnTo>
                  <a:pt x="1090494" y="1659933"/>
                </a:lnTo>
                <a:lnTo>
                  <a:pt x="1104676" y="1660712"/>
                </a:lnTo>
                <a:lnTo>
                  <a:pt x="1111762" y="1664661"/>
                </a:lnTo>
                <a:lnTo>
                  <a:pt x="1113874" y="1675099"/>
                </a:lnTo>
                <a:lnTo>
                  <a:pt x="1113134" y="1695347"/>
                </a:lnTo>
                <a:close/>
              </a:path>
              <a:path w="4858384" h="4392930">
                <a:moveTo>
                  <a:pt x="4046503" y="2058068"/>
                </a:moveTo>
                <a:lnTo>
                  <a:pt x="4039188" y="2040302"/>
                </a:lnTo>
                <a:lnTo>
                  <a:pt x="4060811" y="2038256"/>
                </a:lnTo>
                <a:lnTo>
                  <a:pt x="4066110" y="2051718"/>
                </a:lnTo>
                <a:lnTo>
                  <a:pt x="4046503" y="2058068"/>
                </a:lnTo>
                <a:close/>
              </a:path>
              <a:path w="4858384" h="4392930">
                <a:moveTo>
                  <a:pt x="4585493" y="2384386"/>
                </a:moveTo>
                <a:lnTo>
                  <a:pt x="4584387" y="2382886"/>
                </a:lnTo>
                <a:lnTo>
                  <a:pt x="4585403" y="2371715"/>
                </a:lnTo>
                <a:lnTo>
                  <a:pt x="4587455" y="2371360"/>
                </a:lnTo>
                <a:lnTo>
                  <a:pt x="4592861" y="2370848"/>
                </a:lnTo>
                <a:lnTo>
                  <a:pt x="4598623" y="2372389"/>
                </a:lnTo>
                <a:lnTo>
                  <a:pt x="4605849" y="2377483"/>
                </a:lnTo>
                <a:lnTo>
                  <a:pt x="4604118" y="2384549"/>
                </a:lnTo>
                <a:lnTo>
                  <a:pt x="4604797" y="2393312"/>
                </a:lnTo>
                <a:lnTo>
                  <a:pt x="4597732" y="2391573"/>
                </a:lnTo>
                <a:lnTo>
                  <a:pt x="4585493" y="2384386"/>
                </a:lnTo>
                <a:close/>
              </a:path>
              <a:path w="4858384" h="4392930">
                <a:moveTo>
                  <a:pt x="3242821" y="1415096"/>
                </a:moveTo>
                <a:lnTo>
                  <a:pt x="3258306" y="1387469"/>
                </a:lnTo>
                <a:lnTo>
                  <a:pt x="3263523" y="1402511"/>
                </a:lnTo>
                <a:lnTo>
                  <a:pt x="3263886" y="1412882"/>
                </a:lnTo>
                <a:lnTo>
                  <a:pt x="3259948" y="1419476"/>
                </a:lnTo>
                <a:lnTo>
                  <a:pt x="3252259" y="1423191"/>
                </a:lnTo>
                <a:lnTo>
                  <a:pt x="3242821" y="1415096"/>
                </a:lnTo>
                <a:close/>
              </a:path>
              <a:path w="4858384" h="4392930">
                <a:moveTo>
                  <a:pt x="1811369" y="3781266"/>
                </a:moveTo>
                <a:lnTo>
                  <a:pt x="1813135" y="3769543"/>
                </a:lnTo>
                <a:lnTo>
                  <a:pt x="1815971" y="3763978"/>
                </a:lnTo>
                <a:lnTo>
                  <a:pt x="1817666" y="3761570"/>
                </a:lnTo>
                <a:lnTo>
                  <a:pt x="1824731" y="3763309"/>
                </a:lnTo>
                <a:lnTo>
                  <a:pt x="1832349" y="3765798"/>
                </a:lnTo>
                <a:lnTo>
                  <a:pt x="1829120" y="3773968"/>
                </a:lnTo>
                <a:lnTo>
                  <a:pt x="1828139" y="3780481"/>
                </a:lnTo>
                <a:lnTo>
                  <a:pt x="1824946" y="3783994"/>
                </a:lnTo>
                <a:lnTo>
                  <a:pt x="1822698" y="3785651"/>
                </a:lnTo>
                <a:lnTo>
                  <a:pt x="1815829" y="3782610"/>
                </a:lnTo>
                <a:lnTo>
                  <a:pt x="1811369" y="3781266"/>
                </a:lnTo>
                <a:close/>
              </a:path>
              <a:path w="4858384" h="4392930">
                <a:moveTo>
                  <a:pt x="3565746" y="2375469"/>
                </a:moveTo>
                <a:lnTo>
                  <a:pt x="3565817" y="2366153"/>
                </a:lnTo>
                <a:lnTo>
                  <a:pt x="3566566" y="2365601"/>
                </a:lnTo>
                <a:lnTo>
                  <a:pt x="3572721" y="2364537"/>
                </a:lnTo>
                <a:lnTo>
                  <a:pt x="3586137" y="2363909"/>
                </a:lnTo>
                <a:lnTo>
                  <a:pt x="3584960" y="2371724"/>
                </a:lnTo>
                <a:lnTo>
                  <a:pt x="3584336" y="2380290"/>
                </a:lnTo>
                <a:lnTo>
                  <a:pt x="3578377" y="2380051"/>
                </a:lnTo>
                <a:lnTo>
                  <a:pt x="3572614" y="2378510"/>
                </a:lnTo>
                <a:lnTo>
                  <a:pt x="3567048" y="2375667"/>
                </a:lnTo>
                <a:lnTo>
                  <a:pt x="3565746" y="2375469"/>
                </a:lnTo>
                <a:close/>
              </a:path>
              <a:path w="4858384" h="4392930">
                <a:moveTo>
                  <a:pt x="2922508" y="4384559"/>
                </a:moveTo>
                <a:lnTo>
                  <a:pt x="2914984" y="4369843"/>
                </a:lnTo>
                <a:lnTo>
                  <a:pt x="2954340" y="4387143"/>
                </a:lnTo>
                <a:lnTo>
                  <a:pt x="2940795" y="4392498"/>
                </a:lnTo>
                <a:lnTo>
                  <a:pt x="2930648" y="4391874"/>
                </a:lnTo>
                <a:lnTo>
                  <a:pt x="2922508" y="4384559"/>
                </a:lnTo>
                <a:close/>
              </a:path>
              <a:path w="4858384" h="4392930">
                <a:moveTo>
                  <a:pt x="22581" y="1762952"/>
                </a:moveTo>
                <a:lnTo>
                  <a:pt x="23205" y="1754386"/>
                </a:lnTo>
                <a:lnTo>
                  <a:pt x="21777" y="1746175"/>
                </a:lnTo>
                <a:lnTo>
                  <a:pt x="28842" y="1747914"/>
                </a:lnTo>
                <a:lnTo>
                  <a:pt x="35550" y="1747600"/>
                </a:lnTo>
                <a:lnTo>
                  <a:pt x="39975" y="1753601"/>
                </a:lnTo>
                <a:lnTo>
                  <a:pt x="38994" y="1760114"/>
                </a:lnTo>
                <a:lnTo>
                  <a:pt x="40261" y="1764970"/>
                </a:lnTo>
                <a:lnTo>
                  <a:pt x="34855" y="1765482"/>
                </a:lnTo>
                <a:lnTo>
                  <a:pt x="29645" y="1764691"/>
                </a:lnTo>
                <a:lnTo>
                  <a:pt x="23883" y="1763150"/>
                </a:lnTo>
                <a:lnTo>
                  <a:pt x="22581" y="1762952"/>
                </a:lnTo>
                <a:close/>
              </a:path>
              <a:path w="4858384" h="4392930">
                <a:moveTo>
                  <a:pt x="452176" y="1608328"/>
                </a:moveTo>
                <a:lnTo>
                  <a:pt x="449250" y="1601222"/>
                </a:lnTo>
                <a:lnTo>
                  <a:pt x="450427" y="1593406"/>
                </a:lnTo>
                <a:lnTo>
                  <a:pt x="453977" y="1591947"/>
                </a:lnTo>
                <a:lnTo>
                  <a:pt x="456974" y="1589737"/>
                </a:lnTo>
                <a:lnTo>
                  <a:pt x="464396" y="1593529"/>
                </a:lnTo>
                <a:lnTo>
                  <a:pt x="469374" y="1600280"/>
                </a:lnTo>
                <a:lnTo>
                  <a:pt x="466537" y="1605845"/>
                </a:lnTo>
                <a:lnTo>
                  <a:pt x="466662" y="1613858"/>
                </a:lnTo>
                <a:lnTo>
                  <a:pt x="458687" y="1609317"/>
                </a:lnTo>
                <a:lnTo>
                  <a:pt x="452176" y="1608328"/>
                </a:lnTo>
                <a:close/>
              </a:path>
              <a:path w="4858384" h="4392930">
                <a:moveTo>
                  <a:pt x="4840431" y="1708933"/>
                </a:moveTo>
                <a:lnTo>
                  <a:pt x="4838772" y="1706683"/>
                </a:lnTo>
                <a:lnTo>
                  <a:pt x="4840699" y="1698315"/>
                </a:lnTo>
                <a:lnTo>
                  <a:pt x="4842001" y="1698513"/>
                </a:lnTo>
                <a:lnTo>
                  <a:pt x="4846658" y="1698553"/>
                </a:lnTo>
                <a:lnTo>
                  <a:pt x="4852259" y="1696739"/>
                </a:lnTo>
                <a:lnTo>
                  <a:pt x="4857790" y="1704241"/>
                </a:lnTo>
                <a:lnTo>
                  <a:pt x="4856256" y="1710003"/>
                </a:lnTo>
                <a:lnTo>
                  <a:pt x="4856185" y="1719319"/>
                </a:lnTo>
                <a:lnTo>
                  <a:pt x="4845052" y="1713632"/>
                </a:lnTo>
                <a:lnTo>
                  <a:pt x="4840431" y="1708933"/>
                </a:lnTo>
                <a:close/>
              </a:path>
              <a:path w="4858384" h="4392930">
                <a:moveTo>
                  <a:pt x="1156565" y="3693183"/>
                </a:moveTo>
                <a:lnTo>
                  <a:pt x="1152141" y="3687182"/>
                </a:lnTo>
                <a:lnTo>
                  <a:pt x="1153122" y="3680669"/>
                </a:lnTo>
                <a:lnTo>
                  <a:pt x="1153157" y="3676011"/>
                </a:lnTo>
                <a:lnTo>
                  <a:pt x="1157813" y="3676052"/>
                </a:lnTo>
                <a:lnTo>
                  <a:pt x="1163969" y="3674988"/>
                </a:lnTo>
                <a:lnTo>
                  <a:pt x="1169892" y="3679884"/>
                </a:lnTo>
                <a:lnTo>
                  <a:pt x="1168911" y="3686397"/>
                </a:lnTo>
                <a:lnTo>
                  <a:pt x="1170891" y="3695358"/>
                </a:lnTo>
                <a:lnTo>
                  <a:pt x="1162524" y="3693421"/>
                </a:lnTo>
                <a:lnTo>
                  <a:pt x="1156565" y="3693183"/>
                </a:lnTo>
                <a:close/>
              </a:path>
              <a:path w="4858384" h="4392930">
                <a:moveTo>
                  <a:pt x="1419871" y="1847839"/>
                </a:moveTo>
                <a:lnTo>
                  <a:pt x="1424991" y="1835958"/>
                </a:lnTo>
                <a:lnTo>
                  <a:pt x="1427953" y="1838407"/>
                </a:lnTo>
                <a:lnTo>
                  <a:pt x="1432413" y="1839750"/>
                </a:lnTo>
                <a:lnTo>
                  <a:pt x="1434233" y="1845356"/>
                </a:lnTo>
                <a:lnTo>
                  <a:pt x="1430451" y="1852776"/>
                </a:lnTo>
                <a:lnTo>
                  <a:pt x="1419871" y="1847839"/>
                </a:lnTo>
                <a:close/>
              </a:path>
              <a:path w="4858384" h="4392930">
                <a:moveTo>
                  <a:pt x="3247511" y="3705504"/>
                </a:moveTo>
                <a:lnTo>
                  <a:pt x="3246405" y="3704003"/>
                </a:lnTo>
                <a:lnTo>
                  <a:pt x="3247029" y="3695438"/>
                </a:lnTo>
                <a:lnTo>
                  <a:pt x="3248331" y="3695635"/>
                </a:lnTo>
                <a:lnTo>
                  <a:pt x="3252435" y="3694926"/>
                </a:lnTo>
                <a:lnTo>
                  <a:pt x="3257091" y="3694967"/>
                </a:lnTo>
                <a:lnTo>
                  <a:pt x="3261355" y="3697613"/>
                </a:lnTo>
                <a:lnTo>
                  <a:pt x="3261908" y="3698363"/>
                </a:lnTo>
                <a:lnTo>
                  <a:pt x="3261676" y="3704323"/>
                </a:lnTo>
                <a:lnTo>
                  <a:pt x="3261998" y="3711034"/>
                </a:lnTo>
                <a:lnTo>
                  <a:pt x="3256788" y="3710243"/>
                </a:lnTo>
                <a:lnTo>
                  <a:pt x="3251775" y="3708150"/>
                </a:lnTo>
                <a:lnTo>
                  <a:pt x="3247511" y="3705504"/>
                </a:lnTo>
                <a:close/>
              </a:path>
              <a:path w="4858384" h="4392930">
                <a:moveTo>
                  <a:pt x="322308" y="807838"/>
                </a:moveTo>
                <a:lnTo>
                  <a:pt x="322344" y="803180"/>
                </a:lnTo>
                <a:lnTo>
                  <a:pt x="321273" y="797021"/>
                </a:lnTo>
                <a:lnTo>
                  <a:pt x="322772" y="795917"/>
                </a:lnTo>
                <a:lnTo>
                  <a:pt x="326322" y="794457"/>
                </a:lnTo>
                <a:lnTo>
                  <a:pt x="332084" y="795998"/>
                </a:lnTo>
                <a:lnTo>
                  <a:pt x="335992" y="796591"/>
                </a:lnTo>
                <a:lnTo>
                  <a:pt x="336830" y="808710"/>
                </a:lnTo>
                <a:lnTo>
                  <a:pt x="322308" y="807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59124" y="5044095"/>
            <a:ext cx="3033722" cy="163507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5112141" y="7624697"/>
            <a:ext cx="3064510" cy="2437765"/>
          </a:xfrm>
          <a:custGeom>
            <a:avLst/>
            <a:gdLst/>
            <a:ahLst/>
            <a:cxnLst/>
            <a:rect l="l" t="t" r="r" b="b"/>
            <a:pathLst>
              <a:path w="3064509" h="2437765">
                <a:moveTo>
                  <a:pt x="1024206" y="1339425"/>
                </a:moveTo>
                <a:lnTo>
                  <a:pt x="1039003" y="1322654"/>
                </a:lnTo>
                <a:lnTo>
                  <a:pt x="1050097" y="1315126"/>
                </a:lnTo>
                <a:lnTo>
                  <a:pt x="1060850" y="1315665"/>
                </a:lnTo>
                <a:lnTo>
                  <a:pt x="1074623" y="1323096"/>
                </a:lnTo>
                <a:lnTo>
                  <a:pt x="1083682" y="1329354"/>
                </a:lnTo>
                <a:lnTo>
                  <a:pt x="1090656" y="1336606"/>
                </a:lnTo>
                <a:lnTo>
                  <a:pt x="1094020" y="1345433"/>
                </a:lnTo>
                <a:lnTo>
                  <a:pt x="1092251" y="1356417"/>
                </a:lnTo>
                <a:lnTo>
                  <a:pt x="1087926" y="1364400"/>
                </a:lnTo>
                <a:lnTo>
                  <a:pt x="1081228" y="1369900"/>
                </a:lnTo>
                <a:lnTo>
                  <a:pt x="1072981" y="1372416"/>
                </a:lnTo>
                <a:lnTo>
                  <a:pt x="1064010" y="1371449"/>
                </a:lnTo>
                <a:lnTo>
                  <a:pt x="1061405" y="1371054"/>
                </a:lnTo>
                <a:lnTo>
                  <a:pt x="1058996" y="1369356"/>
                </a:lnTo>
                <a:lnTo>
                  <a:pt x="1057141" y="1368408"/>
                </a:lnTo>
                <a:lnTo>
                  <a:pt x="1048292" y="1361724"/>
                </a:lnTo>
                <a:lnTo>
                  <a:pt x="1039831" y="1354538"/>
                </a:lnTo>
                <a:lnTo>
                  <a:pt x="1031791" y="1347041"/>
                </a:lnTo>
                <a:lnTo>
                  <a:pt x="1024206" y="1339425"/>
                </a:lnTo>
                <a:close/>
              </a:path>
              <a:path w="3064509" h="2437765">
                <a:moveTo>
                  <a:pt x="4688" y="1227284"/>
                </a:moveTo>
                <a:lnTo>
                  <a:pt x="0" y="1216954"/>
                </a:lnTo>
                <a:lnTo>
                  <a:pt x="85" y="1208098"/>
                </a:lnTo>
                <a:lnTo>
                  <a:pt x="4211" y="1200605"/>
                </a:lnTo>
                <a:lnTo>
                  <a:pt x="11645" y="1194364"/>
                </a:lnTo>
                <a:lnTo>
                  <a:pt x="22458" y="1189250"/>
                </a:lnTo>
                <a:lnTo>
                  <a:pt x="33901" y="1188666"/>
                </a:lnTo>
                <a:lnTo>
                  <a:pt x="44821" y="1192375"/>
                </a:lnTo>
                <a:lnTo>
                  <a:pt x="54070" y="1200139"/>
                </a:lnTo>
                <a:lnTo>
                  <a:pt x="59146" y="1211974"/>
                </a:lnTo>
                <a:lnTo>
                  <a:pt x="59871" y="1224086"/>
                </a:lnTo>
                <a:lnTo>
                  <a:pt x="56452" y="1234695"/>
                </a:lnTo>
                <a:lnTo>
                  <a:pt x="49093" y="1242019"/>
                </a:lnTo>
                <a:lnTo>
                  <a:pt x="37971" y="1245733"/>
                </a:lnTo>
                <a:lnTo>
                  <a:pt x="25700" y="1244214"/>
                </a:lnTo>
                <a:lnTo>
                  <a:pt x="14025" y="1237913"/>
                </a:lnTo>
                <a:lnTo>
                  <a:pt x="4688" y="1227284"/>
                </a:lnTo>
                <a:close/>
              </a:path>
              <a:path w="3064509" h="2437765">
                <a:moveTo>
                  <a:pt x="410980" y="2125033"/>
                </a:moveTo>
                <a:lnTo>
                  <a:pt x="405307" y="2114054"/>
                </a:lnTo>
                <a:lnTo>
                  <a:pt x="404481" y="2104061"/>
                </a:lnTo>
                <a:lnTo>
                  <a:pt x="407903" y="2095712"/>
                </a:lnTo>
                <a:lnTo>
                  <a:pt x="414975" y="2089665"/>
                </a:lnTo>
                <a:lnTo>
                  <a:pt x="421742" y="2087372"/>
                </a:lnTo>
                <a:lnTo>
                  <a:pt x="430293" y="2086911"/>
                </a:lnTo>
                <a:lnTo>
                  <a:pt x="441109" y="2087169"/>
                </a:lnTo>
                <a:lnTo>
                  <a:pt x="454670" y="2087031"/>
                </a:lnTo>
                <a:lnTo>
                  <a:pt x="450960" y="2101020"/>
                </a:lnTo>
                <a:lnTo>
                  <a:pt x="448003" y="2112500"/>
                </a:lnTo>
                <a:lnTo>
                  <a:pt x="445133" y="2121745"/>
                </a:lnTo>
                <a:lnTo>
                  <a:pt x="441683" y="2129028"/>
                </a:lnTo>
                <a:lnTo>
                  <a:pt x="434716" y="2134726"/>
                </a:lnTo>
                <a:lnTo>
                  <a:pt x="426753" y="2135839"/>
                </a:lnTo>
                <a:lnTo>
                  <a:pt x="418580" y="2132547"/>
                </a:lnTo>
                <a:lnTo>
                  <a:pt x="410980" y="2125033"/>
                </a:lnTo>
                <a:close/>
              </a:path>
              <a:path w="3064509" h="2437765">
                <a:moveTo>
                  <a:pt x="3026909" y="1809346"/>
                </a:moveTo>
                <a:lnTo>
                  <a:pt x="3022031" y="1800621"/>
                </a:lnTo>
                <a:lnTo>
                  <a:pt x="3021015" y="1791546"/>
                </a:lnTo>
                <a:lnTo>
                  <a:pt x="3023935" y="1783693"/>
                </a:lnTo>
                <a:lnTo>
                  <a:pt x="3030869" y="1778636"/>
                </a:lnTo>
                <a:lnTo>
                  <a:pt x="3038062" y="1777313"/>
                </a:lnTo>
                <a:lnTo>
                  <a:pt x="3046426" y="1778166"/>
                </a:lnTo>
                <a:lnTo>
                  <a:pt x="3063076" y="1815211"/>
                </a:lnTo>
                <a:lnTo>
                  <a:pt x="3064375" y="1830356"/>
                </a:lnTo>
                <a:lnTo>
                  <a:pt x="3041246" y="1819183"/>
                </a:lnTo>
                <a:lnTo>
                  <a:pt x="3033037" y="1814544"/>
                </a:lnTo>
                <a:lnTo>
                  <a:pt x="3026909" y="1809346"/>
                </a:lnTo>
                <a:close/>
              </a:path>
              <a:path w="3064509" h="2437765">
                <a:moveTo>
                  <a:pt x="1999606" y="886601"/>
                </a:moveTo>
                <a:lnTo>
                  <a:pt x="1997378" y="879830"/>
                </a:lnTo>
                <a:lnTo>
                  <a:pt x="1996708" y="872671"/>
                </a:lnTo>
                <a:lnTo>
                  <a:pt x="1997540" y="865490"/>
                </a:lnTo>
                <a:lnTo>
                  <a:pt x="1999819" y="858654"/>
                </a:lnTo>
                <a:lnTo>
                  <a:pt x="2007837" y="852959"/>
                </a:lnTo>
                <a:lnTo>
                  <a:pt x="2018538" y="852669"/>
                </a:lnTo>
                <a:lnTo>
                  <a:pt x="2029272" y="857130"/>
                </a:lnTo>
                <a:lnTo>
                  <a:pt x="2042227" y="891073"/>
                </a:lnTo>
                <a:lnTo>
                  <a:pt x="2030645" y="896935"/>
                </a:lnTo>
                <a:lnTo>
                  <a:pt x="2018053" y="897896"/>
                </a:lnTo>
                <a:lnTo>
                  <a:pt x="2006893" y="894328"/>
                </a:lnTo>
                <a:lnTo>
                  <a:pt x="1999606" y="886601"/>
                </a:lnTo>
                <a:close/>
              </a:path>
              <a:path w="3064509" h="2437765">
                <a:moveTo>
                  <a:pt x="1582870" y="2114411"/>
                </a:moveTo>
                <a:lnTo>
                  <a:pt x="1581183" y="2107441"/>
                </a:lnTo>
                <a:lnTo>
                  <a:pt x="1581068" y="2100397"/>
                </a:lnTo>
                <a:lnTo>
                  <a:pt x="1582559" y="2093473"/>
                </a:lnTo>
                <a:lnTo>
                  <a:pt x="1585688" y="2086859"/>
                </a:lnTo>
                <a:lnTo>
                  <a:pt x="1594307" y="2082911"/>
                </a:lnTo>
                <a:lnTo>
                  <a:pt x="1605801" y="2084333"/>
                </a:lnTo>
                <a:lnTo>
                  <a:pt x="1616810" y="2089804"/>
                </a:lnTo>
                <a:lnTo>
                  <a:pt x="1623974" y="2098001"/>
                </a:lnTo>
                <a:lnTo>
                  <a:pt x="1626151" y="2105660"/>
                </a:lnTo>
                <a:lnTo>
                  <a:pt x="1627026" y="2113120"/>
                </a:lnTo>
                <a:lnTo>
                  <a:pt x="1625848" y="2120936"/>
                </a:lnTo>
                <a:lnTo>
                  <a:pt x="1614294" y="2125927"/>
                </a:lnTo>
                <a:lnTo>
                  <a:pt x="1601570" y="2126244"/>
                </a:lnTo>
                <a:lnTo>
                  <a:pt x="1590241" y="2122275"/>
                </a:lnTo>
                <a:lnTo>
                  <a:pt x="1582870" y="2114411"/>
                </a:lnTo>
                <a:close/>
              </a:path>
              <a:path w="3064509" h="2437765">
                <a:moveTo>
                  <a:pt x="503011" y="1854542"/>
                </a:moveTo>
                <a:lnTo>
                  <a:pt x="505785" y="1842274"/>
                </a:lnTo>
                <a:lnTo>
                  <a:pt x="507865" y="1831712"/>
                </a:lnTo>
                <a:lnTo>
                  <a:pt x="510243" y="1823319"/>
                </a:lnTo>
                <a:lnTo>
                  <a:pt x="513910" y="1817557"/>
                </a:lnTo>
                <a:lnTo>
                  <a:pt x="521693" y="1813284"/>
                </a:lnTo>
                <a:lnTo>
                  <a:pt x="530121" y="1813856"/>
                </a:lnTo>
                <a:lnTo>
                  <a:pt x="537922" y="1818580"/>
                </a:lnTo>
                <a:lnTo>
                  <a:pt x="543829" y="1826763"/>
                </a:lnTo>
                <a:lnTo>
                  <a:pt x="545809" y="1834350"/>
                </a:lnTo>
                <a:lnTo>
                  <a:pt x="545895" y="1842898"/>
                </a:lnTo>
                <a:lnTo>
                  <a:pt x="544382" y="1850455"/>
                </a:lnTo>
                <a:lnTo>
                  <a:pt x="541564" y="1855065"/>
                </a:lnTo>
                <a:lnTo>
                  <a:pt x="535392" y="1857209"/>
                </a:lnTo>
                <a:lnTo>
                  <a:pt x="526951" y="1857010"/>
                </a:lnTo>
                <a:lnTo>
                  <a:pt x="516178" y="1855708"/>
                </a:lnTo>
                <a:lnTo>
                  <a:pt x="503011" y="1854542"/>
                </a:lnTo>
                <a:close/>
              </a:path>
              <a:path w="3064509" h="2437765">
                <a:moveTo>
                  <a:pt x="2426756" y="1026791"/>
                </a:moveTo>
                <a:lnTo>
                  <a:pt x="2424930" y="1020122"/>
                </a:lnTo>
                <a:lnTo>
                  <a:pt x="2425863" y="1013373"/>
                </a:lnTo>
                <a:lnTo>
                  <a:pt x="2429709" y="1007191"/>
                </a:lnTo>
                <a:lnTo>
                  <a:pt x="2430654" y="1005336"/>
                </a:lnTo>
                <a:lnTo>
                  <a:pt x="2432902" y="1003679"/>
                </a:lnTo>
                <a:lnTo>
                  <a:pt x="2435703" y="1002772"/>
                </a:lnTo>
                <a:lnTo>
                  <a:pt x="2443033" y="1001854"/>
                </a:lnTo>
                <a:lnTo>
                  <a:pt x="2450279" y="1002736"/>
                </a:lnTo>
                <a:lnTo>
                  <a:pt x="2467683" y="1035950"/>
                </a:lnTo>
                <a:lnTo>
                  <a:pt x="2468692" y="1049084"/>
                </a:lnTo>
                <a:lnTo>
                  <a:pt x="2456116" y="1044478"/>
                </a:lnTo>
                <a:lnTo>
                  <a:pt x="2445679" y="1041010"/>
                </a:lnTo>
                <a:lnTo>
                  <a:pt x="2437374" y="1037490"/>
                </a:lnTo>
                <a:lnTo>
                  <a:pt x="2431190" y="1032731"/>
                </a:lnTo>
                <a:lnTo>
                  <a:pt x="2426756" y="1026791"/>
                </a:lnTo>
                <a:close/>
              </a:path>
              <a:path w="3064509" h="2437765">
                <a:moveTo>
                  <a:pt x="1927469" y="38915"/>
                </a:moveTo>
                <a:lnTo>
                  <a:pt x="1928775" y="27892"/>
                </a:lnTo>
                <a:lnTo>
                  <a:pt x="1929720" y="18439"/>
                </a:lnTo>
                <a:lnTo>
                  <a:pt x="1931141" y="10806"/>
                </a:lnTo>
                <a:lnTo>
                  <a:pt x="1933872" y="5245"/>
                </a:lnTo>
                <a:lnTo>
                  <a:pt x="1941186" y="287"/>
                </a:lnTo>
                <a:lnTo>
                  <a:pt x="1949233" y="0"/>
                </a:lnTo>
                <a:lnTo>
                  <a:pt x="1957039" y="3797"/>
                </a:lnTo>
                <a:lnTo>
                  <a:pt x="1963630" y="11096"/>
                </a:lnTo>
                <a:lnTo>
                  <a:pt x="1966438" y="17746"/>
                </a:lnTo>
                <a:lnTo>
                  <a:pt x="1967382" y="25988"/>
                </a:lnTo>
                <a:lnTo>
                  <a:pt x="1966446" y="33445"/>
                </a:lnTo>
                <a:lnTo>
                  <a:pt x="1963613" y="37741"/>
                </a:lnTo>
                <a:lnTo>
                  <a:pt x="1957479" y="39911"/>
                </a:lnTo>
                <a:lnTo>
                  <a:pt x="1949301" y="39898"/>
                </a:lnTo>
                <a:lnTo>
                  <a:pt x="1939243" y="39100"/>
                </a:lnTo>
                <a:lnTo>
                  <a:pt x="1927469" y="38915"/>
                </a:lnTo>
                <a:close/>
              </a:path>
              <a:path w="3064509" h="2437765">
                <a:moveTo>
                  <a:pt x="1606405" y="1617676"/>
                </a:moveTo>
                <a:lnTo>
                  <a:pt x="1617045" y="1600169"/>
                </a:lnTo>
                <a:lnTo>
                  <a:pt x="1627224" y="1592773"/>
                </a:lnTo>
                <a:lnTo>
                  <a:pt x="1640052" y="1595147"/>
                </a:lnTo>
                <a:lnTo>
                  <a:pt x="1658642" y="1606952"/>
                </a:lnTo>
                <a:lnTo>
                  <a:pt x="1644077" y="1623769"/>
                </a:lnTo>
                <a:lnTo>
                  <a:pt x="1633781" y="1630492"/>
                </a:lnTo>
                <a:lnTo>
                  <a:pt x="1622856" y="1628126"/>
                </a:lnTo>
                <a:lnTo>
                  <a:pt x="1606405" y="1617676"/>
                </a:lnTo>
                <a:close/>
              </a:path>
              <a:path w="3064509" h="2437765">
                <a:moveTo>
                  <a:pt x="1006679" y="1097602"/>
                </a:moveTo>
                <a:lnTo>
                  <a:pt x="1001836" y="1088508"/>
                </a:lnTo>
                <a:lnTo>
                  <a:pt x="1000622" y="1079778"/>
                </a:lnTo>
                <a:lnTo>
                  <a:pt x="1003101" y="1072233"/>
                </a:lnTo>
                <a:lnTo>
                  <a:pt x="1009337" y="1066695"/>
                </a:lnTo>
                <a:lnTo>
                  <a:pt x="1015415" y="1064692"/>
                </a:lnTo>
                <a:lnTo>
                  <a:pt x="1022929" y="1064345"/>
                </a:lnTo>
                <a:lnTo>
                  <a:pt x="1032220" y="1064641"/>
                </a:lnTo>
                <a:lnTo>
                  <a:pt x="1043626" y="1064572"/>
                </a:lnTo>
                <a:lnTo>
                  <a:pt x="1042168" y="1077227"/>
                </a:lnTo>
                <a:lnTo>
                  <a:pt x="1041214" y="1087772"/>
                </a:lnTo>
                <a:lnTo>
                  <a:pt x="1039718" y="1096112"/>
                </a:lnTo>
                <a:lnTo>
                  <a:pt x="1036634" y="1102150"/>
                </a:lnTo>
                <a:lnTo>
                  <a:pt x="1030022" y="1107423"/>
                </a:lnTo>
                <a:lnTo>
                  <a:pt x="1022152" y="1108195"/>
                </a:lnTo>
                <a:lnTo>
                  <a:pt x="1014034" y="1104808"/>
                </a:lnTo>
                <a:lnTo>
                  <a:pt x="1006679" y="1097602"/>
                </a:lnTo>
                <a:close/>
              </a:path>
              <a:path w="3064509" h="2437765">
                <a:moveTo>
                  <a:pt x="528011" y="2020221"/>
                </a:moveTo>
                <a:lnTo>
                  <a:pt x="530512" y="2009005"/>
                </a:lnTo>
                <a:lnTo>
                  <a:pt x="532127" y="1999528"/>
                </a:lnTo>
                <a:lnTo>
                  <a:pt x="533935" y="1992079"/>
                </a:lnTo>
                <a:lnTo>
                  <a:pt x="537019" y="1986947"/>
                </a:lnTo>
                <a:lnTo>
                  <a:pt x="543508" y="1983321"/>
                </a:lnTo>
                <a:lnTo>
                  <a:pt x="550743" y="1982618"/>
                </a:lnTo>
                <a:lnTo>
                  <a:pt x="557676" y="1984743"/>
                </a:lnTo>
                <a:lnTo>
                  <a:pt x="563262" y="1989599"/>
                </a:lnTo>
                <a:lnTo>
                  <a:pt x="566028" y="1993349"/>
                </a:lnTo>
                <a:lnTo>
                  <a:pt x="566385" y="1995402"/>
                </a:lnTo>
                <a:lnTo>
                  <a:pt x="567860" y="2002330"/>
                </a:lnTo>
                <a:lnTo>
                  <a:pt x="567467" y="2009223"/>
                </a:lnTo>
                <a:lnTo>
                  <a:pt x="565364" y="2015858"/>
                </a:lnTo>
                <a:lnTo>
                  <a:pt x="561711" y="2022007"/>
                </a:lnTo>
                <a:lnTo>
                  <a:pt x="556142" y="2023742"/>
                </a:lnTo>
                <a:lnTo>
                  <a:pt x="548547" y="2023172"/>
                </a:lnTo>
                <a:lnTo>
                  <a:pt x="539109" y="2021573"/>
                </a:lnTo>
                <a:lnTo>
                  <a:pt x="528011" y="2020221"/>
                </a:lnTo>
                <a:close/>
              </a:path>
              <a:path w="3064509" h="2437765">
                <a:moveTo>
                  <a:pt x="937050" y="2338136"/>
                </a:moveTo>
                <a:lnTo>
                  <a:pt x="931481" y="2329577"/>
                </a:lnTo>
                <a:lnTo>
                  <a:pt x="930658" y="2321427"/>
                </a:lnTo>
                <a:lnTo>
                  <a:pt x="933883" y="2313766"/>
                </a:lnTo>
                <a:lnTo>
                  <a:pt x="940457" y="2306676"/>
                </a:lnTo>
                <a:lnTo>
                  <a:pt x="947626" y="2301227"/>
                </a:lnTo>
                <a:lnTo>
                  <a:pt x="955074" y="2298070"/>
                </a:lnTo>
                <a:lnTo>
                  <a:pt x="962386" y="2299138"/>
                </a:lnTo>
                <a:lnTo>
                  <a:pt x="969144" y="2306368"/>
                </a:lnTo>
                <a:lnTo>
                  <a:pt x="970395" y="2312918"/>
                </a:lnTo>
                <a:lnTo>
                  <a:pt x="968821" y="2321225"/>
                </a:lnTo>
                <a:lnTo>
                  <a:pt x="965946" y="2330708"/>
                </a:lnTo>
                <a:lnTo>
                  <a:pt x="963293" y="2340788"/>
                </a:lnTo>
                <a:lnTo>
                  <a:pt x="955364" y="2340917"/>
                </a:lnTo>
                <a:lnTo>
                  <a:pt x="947924" y="2341119"/>
                </a:lnTo>
                <a:lnTo>
                  <a:pt x="941607" y="2340493"/>
                </a:lnTo>
                <a:lnTo>
                  <a:pt x="937050" y="2338136"/>
                </a:lnTo>
                <a:close/>
              </a:path>
              <a:path w="3064509" h="2437765">
                <a:moveTo>
                  <a:pt x="1353351" y="2094889"/>
                </a:moveTo>
                <a:lnTo>
                  <a:pt x="1348306" y="2085963"/>
                </a:lnTo>
                <a:lnTo>
                  <a:pt x="1347363" y="2077159"/>
                </a:lnTo>
                <a:lnTo>
                  <a:pt x="1350217" y="2069681"/>
                </a:lnTo>
                <a:lnTo>
                  <a:pt x="1356562" y="2064732"/>
                </a:lnTo>
                <a:lnTo>
                  <a:pt x="1363762" y="2063910"/>
                </a:lnTo>
                <a:lnTo>
                  <a:pt x="1370669" y="2065042"/>
                </a:lnTo>
                <a:lnTo>
                  <a:pt x="1385843" y="2098271"/>
                </a:lnTo>
                <a:lnTo>
                  <a:pt x="1386196" y="2111201"/>
                </a:lnTo>
                <a:lnTo>
                  <a:pt x="1374952" y="2106319"/>
                </a:lnTo>
                <a:lnTo>
                  <a:pt x="1365585" y="2102659"/>
                </a:lnTo>
                <a:lnTo>
                  <a:pt x="1358313" y="2099192"/>
                </a:lnTo>
                <a:lnTo>
                  <a:pt x="1353351" y="2094889"/>
                </a:lnTo>
                <a:close/>
              </a:path>
              <a:path w="3064509" h="2437765">
                <a:moveTo>
                  <a:pt x="1851826" y="2433710"/>
                </a:moveTo>
                <a:lnTo>
                  <a:pt x="1854883" y="2422120"/>
                </a:lnTo>
                <a:lnTo>
                  <a:pt x="1857017" y="2412514"/>
                </a:lnTo>
                <a:lnTo>
                  <a:pt x="1859271" y="2405424"/>
                </a:lnTo>
                <a:lnTo>
                  <a:pt x="1862690" y="2401384"/>
                </a:lnTo>
                <a:lnTo>
                  <a:pt x="1869891" y="2400562"/>
                </a:lnTo>
                <a:lnTo>
                  <a:pt x="1876797" y="2401693"/>
                </a:lnTo>
                <a:lnTo>
                  <a:pt x="1883202" y="2404498"/>
                </a:lnTo>
                <a:lnTo>
                  <a:pt x="1888898" y="2408694"/>
                </a:lnTo>
                <a:lnTo>
                  <a:pt x="1890576" y="2415652"/>
                </a:lnTo>
                <a:lnTo>
                  <a:pt x="1890631" y="2422613"/>
                </a:lnTo>
                <a:lnTo>
                  <a:pt x="1888976" y="2429316"/>
                </a:lnTo>
                <a:lnTo>
                  <a:pt x="1885527" y="2435496"/>
                </a:lnTo>
                <a:lnTo>
                  <a:pt x="1880690" y="2437343"/>
                </a:lnTo>
                <a:lnTo>
                  <a:pt x="1873340" y="2436810"/>
                </a:lnTo>
                <a:lnTo>
                  <a:pt x="1863657" y="2435173"/>
                </a:lnTo>
                <a:lnTo>
                  <a:pt x="1851826" y="2433710"/>
                </a:lnTo>
                <a:close/>
              </a:path>
              <a:path w="3064509" h="2437765">
                <a:moveTo>
                  <a:pt x="2831548" y="2146758"/>
                </a:moveTo>
                <a:lnTo>
                  <a:pt x="2829605" y="2141966"/>
                </a:lnTo>
                <a:lnTo>
                  <a:pt x="2829081" y="2134392"/>
                </a:lnTo>
                <a:lnTo>
                  <a:pt x="2830022" y="2127040"/>
                </a:lnTo>
                <a:lnTo>
                  <a:pt x="2832475" y="2122916"/>
                </a:lnTo>
                <a:lnTo>
                  <a:pt x="2839144" y="2121201"/>
                </a:lnTo>
                <a:lnTo>
                  <a:pt x="2847601" y="2120882"/>
                </a:lnTo>
                <a:lnTo>
                  <a:pt x="2858220" y="2121387"/>
                </a:lnTo>
                <a:lnTo>
                  <a:pt x="2871224" y="2122136"/>
                </a:lnTo>
                <a:lnTo>
                  <a:pt x="2867599" y="2134156"/>
                </a:lnTo>
                <a:lnTo>
                  <a:pt x="2864934" y="2143999"/>
                </a:lnTo>
                <a:lnTo>
                  <a:pt x="2862176" y="2151116"/>
                </a:lnTo>
                <a:lnTo>
                  <a:pt x="2858309" y="2154818"/>
                </a:lnTo>
                <a:lnTo>
                  <a:pt x="2851104" y="2154973"/>
                </a:lnTo>
                <a:lnTo>
                  <a:pt x="2843998" y="2153644"/>
                </a:lnTo>
                <a:lnTo>
                  <a:pt x="2837357" y="2150887"/>
                </a:lnTo>
                <a:lnTo>
                  <a:pt x="2831548" y="2146758"/>
                </a:lnTo>
                <a:close/>
              </a:path>
              <a:path w="3064509" h="2437765">
                <a:moveTo>
                  <a:pt x="2048056" y="1909231"/>
                </a:moveTo>
                <a:lnTo>
                  <a:pt x="2049157" y="1899571"/>
                </a:lnTo>
                <a:lnTo>
                  <a:pt x="2049989" y="1890871"/>
                </a:lnTo>
                <a:lnTo>
                  <a:pt x="2051259" y="1884235"/>
                </a:lnTo>
                <a:lnTo>
                  <a:pt x="2053675" y="1880771"/>
                </a:lnTo>
                <a:lnTo>
                  <a:pt x="2060282" y="1879536"/>
                </a:lnTo>
                <a:lnTo>
                  <a:pt x="2067209" y="1879911"/>
                </a:lnTo>
                <a:lnTo>
                  <a:pt x="2074019" y="1881892"/>
                </a:lnTo>
                <a:lnTo>
                  <a:pt x="2080275" y="1885476"/>
                </a:lnTo>
                <a:lnTo>
                  <a:pt x="2084631" y="1890134"/>
                </a:lnTo>
                <a:lnTo>
                  <a:pt x="2086691" y="1895943"/>
                </a:lnTo>
                <a:lnTo>
                  <a:pt x="2086199" y="1902114"/>
                </a:lnTo>
                <a:lnTo>
                  <a:pt x="2082898" y="1907858"/>
                </a:lnTo>
                <a:lnTo>
                  <a:pt x="2080650" y="1909516"/>
                </a:lnTo>
                <a:lnTo>
                  <a:pt x="2079705" y="1911371"/>
                </a:lnTo>
                <a:lnTo>
                  <a:pt x="2076904" y="1912278"/>
                </a:lnTo>
                <a:lnTo>
                  <a:pt x="2071549" y="1913078"/>
                </a:lnTo>
                <a:lnTo>
                  <a:pt x="2064982" y="1912383"/>
                </a:lnTo>
                <a:lnTo>
                  <a:pt x="2057165" y="1910874"/>
                </a:lnTo>
                <a:lnTo>
                  <a:pt x="2048056" y="1909231"/>
                </a:lnTo>
                <a:close/>
              </a:path>
              <a:path w="3064509" h="2437765">
                <a:moveTo>
                  <a:pt x="838358" y="1821512"/>
                </a:moveTo>
                <a:lnTo>
                  <a:pt x="849660" y="1805834"/>
                </a:lnTo>
                <a:lnTo>
                  <a:pt x="858125" y="1800281"/>
                </a:lnTo>
                <a:lnTo>
                  <a:pt x="867982" y="1804556"/>
                </a:lnTo>
                <a:lnTo>
                  <a:pt x="883459" y="1818366"/>
                </a:lnTo>
                <a:lnTo>
                  <a:pt x="870291" y="1831513"/>
                </a:lnTo>
                <a:lnTo>
                  <a:pt x="861204" y="1836222"/>
                </a:lnTo>
                <a:lnTo>
                  <a:pt x="851969" y="1832791"/>
                </a:lnTo>
                <a:lnTo>
                  <a:pt x="838358" y="1821512"/>
                </a:lnTo>
                <a:close/>
              </a:path>
              <a:path w="3064509" h="2437765">
                <a:moveTo>
                  <a:pt x="1665174" y="1116962"/>
                </a:moveTo>
                <a:lnTo>
                  <a:pt x="1668231" y="1105372"/>
                </a:lnTo>
                <a:lnTo>
                  <a:pt x="1670365" y="1095766"/>
                </a:lnTo>
                <a:lnTo>
                  <a:pt x="1672619" y="1088676"/>
                </a:lnTo>
                <a:lnTo>
                  <a:pt x="1676038" y="1084636"/>
                </a:lnTo>
                <a:lnTo>
                  <a:pt x="1682848" y="1083921"/>
                </a:lnTo>
                <a:lnTo>
                  <a:pt x="1689682" y="1084708"/>
                </a:lnTo>
                <a:lnTo>
                  <a:pt x="1696294" y="1086961"/>
                </a:lnTo>
                <a:lnTo>
                  <a:pt x="1702442" y="1090643"/>
                </a:lnTo>
                <a:lnTo>
                  <a:pt x="1709115" y="1094987"/>
                </a:lnTo>
                <a:lnTo>
                  <a:pt x="1711095" y="1103948"/>
                </a:lnTo>
                <a:lnTo>
                  <a:pt x="1706564" y="1111920"/>
                </a:lnTo>
                <a:lnTo>
                  <a:pt x="1704316" y="1113578"/>
                </a:lnTo>
                <a:lnTo>
                  <a:pt x="1702621" y="1115985"/>
                </a:lnTo>
                <a:lnTo>
                  <a:pt x="1699820" y="1116892"/>
                </a:lnTo>
                <a:lnTo>
                  <a:pt x="1693847" y="1118130"/>
                </a:lnTo>
                <a:lnTo>
                  <a:pt x="1686331" y="1118009"/>
                </a:lnTo>
                <a:lnTo>
                  <a:pt x="1676897" y="1117347"/>
                </a:lnTo>
                <a:lnTo>
                  <a:pt x="1665174" y="1116962"/>
                </a:lnTo>
                <a:close/>
              </a:path>
              <a:path w="3064509" h="2437765">
                <a:moveTo>
                  <a:pt x="296632" y="1853855"/>
                </a:moveTo>
                <a:lnTo>
                  <a:pt x="300731" y="1841841"/>
                </a:lnTo>
                <a:lnTo>
                  <a:pt x="303711" y="1832279"/>
                </a:lnTo>
                <a:lnTo>
                  <a:pt x="306568" y="1825198"/>
                </a:lnTo>
                <a:lnTo>
                  <a:pt x="310296" y="1820622"/>
                </a:lnTo>
                <a:lnTo>
                  <a:pt x="314043" y="1817859"/>
                </a:lnTo>
                <a:lnTo>
                  <a:pt x="329279" y="1822837"/>
                </a:lnTo>
                <a:lnTo>
                  <a:pt x="337022" y="1833339"/>
                </a:lnTo>
                <a:lnTo>
                  <a:pt x="336719" y="1848616"/>
                </a:lnTo>
                <a:lnTo>
                  <a:pt x="332224" y="1851930"/>
                </a:lnTo>
                <a:lnTo>
                  <a:pt x="326675" y="1854013"/>
                </a:lnTo>
                <a:lnTo>
                  <a:pt x="318957" y="1854330"/>
                </a:lnTo>
                <a:lnTo>
                  <a:pt x="308974" y="1853928"/>
                </a:lnTo>
                <a:lnTo>
                  <a:pt x="296632" y="1853855"/>
                </a:lnTo>
                <a:close/>
              </a:path>
              <a:path w="3064509" h="2437765">
                <a:moveTo>
                  <a:pt x="2356976" y="1702311"/>
                </a:moveTo>
                <a:lnTo>
                  <a:pt x="2353301" y="1695757"/>
                </a:lnTo>
                <a:lnTo>
                  <a:pt x="2358028" y="1686482"/>
                </a:lnTo>
                <a:lnTo>
                  <a:pt x="2359206" y="1678666"/>
                </a:lnTo>
                <a:lnTo>
                  <a:pt x="2367573" y="1680603"/>
                </a:lnTo>
                <a:lnTo>
                  <a:pt x="2378188" y="1680882"/>
                </a:lnTo>
                <a:lnTo>
                  <a:pt x="2383362" y="1686331"/>
                </a:lnTo>
                <a:lnTo>
                  <a:pt x="2385478" y="1691628"/>
                </a:lnTo>
                <a:lnTo>
                  <a:pt x="2385853" y="1698534"/>
                </a:lnTo>
                <a:lnTo>
                  <a:pt x="2385482" y="1707075"/>
                </a:lnTo>
                <a:lnTo>
                  <a:pt x="2385361" y="1717279"/>
                </a:lnTo>
                <a:lnTo>
                  <a:pt x="2367395" y="1709971"/>
                </a:lnTo>
                <a:lnTo>
                  <a:pt x="2361030" y="1706559"/>
                </a:lnTo>
                <a:lnTo>
                  <a:pt x="2356976" y="1702311"/>
                </a:lnTo>
                <a:close/>
              </a:path>
              <a:path w="3064509" h="2437765">
                <a:moveTo>
                  <a:pt x="511801" y="2264917"/>
                </a:moveTo>
                <a:lnTo>
                  <a:pt x="512978" y="2257101"/>
                </a:lnTo>
                <a:lnTo>
                  <a:pt x="510640" y="2246088"/>
                </a:lnTo>
                <a:lnTo>
                  <a:pt x="515332" y="2241470"/>
                </a:lnTo>
                <a:lnTo>
                  <a:pt x="519821" y="2239445"/>
                </a:lnTo>
                <a:lnTo>
                  <a:pt x="526128" y="2239445"/>
                </a:lnTo>
                <a:lnTo>
                  <a:pt x="534071" y="2240193"/>
                </a:lnTo>
                <a:lnTo>
                  <a:pt x="543467" y="2240412"/>
                </a:lnTo>
                <a:lnTo>
                  <a:pt x="541151" y="2249085"/>
                </a:lnTo>
                <a:lnTo>
                  <a:pt x="539456" y="2256541"/>
                </a:lnTo>
                <a:lnTo>
                  <a:pt x="537670" y="2262109"/>
                </a:lnTo>
                <a:lnTo>
                  <a:pt x="535083" y="2265120"/>
                </a:lnTo>
                <a:lnTo>
                  <a:pt x="529285" y="2268237"/>
                </a:lnTo>
                <a:lnTo>
                  <a:pt x="519062" y="2265353"/>
                </a:lnTo>
                <a:lnTo>
                  <a:pt x="511801" y="2264917"/>
                </a:lnTo>
                <a:close/>
              </a:path>
              <a:path w="3064509" h="2437765">
                <a:moveTo>
                  <a:pt x="1291825" y="2273414"/>
                </a:moveTo>
                <a:lnTo>
                  <a:pt x="1292413" y="2269507"/>
                </a:lnTo>
                <a:lnTo>
                  <a:pt x="1292253" y="2266151"/>
                </a:lnTo>
                <a:lnTo>
                  <a:pt x="1293836" y="2264966"/>
                </a:lnTo>
                <a:lnTo>
                  <a:pt x="1300673" y="2258478"/>
                </a:lnTo>
                <a:lnTo>
                  <a:pt x="1308289" y="2254762"/>
                </a:lnTo>
                <a:lnTo>
                  <a:pt x="1316744" y="2255421"/>
                </a:lnTo>
                <a:lnTo>
                  <a:pt x="1326185" y="2261976"/>
                </a:lnTo>
                <a:lnTo>
                  <a:pt x="1329147" y="2264424"/>
                </a:lnTo>
                <a:lnTo>
                  <a:pt x="1329236" y="2277096"/>
                </a:lnTo>
                <a:lnTo>
                  <a:pt x="1327542" y="2279503"/>
                </a:lnTo>
                <a:lnTo>
                  <a:pt x="1318742" y="2284996"/>
                </a:lnTo>
                <a:lnTo>
                  <a:pt x="1309677" y="2286451"/>
                </a:lnTo>
                <a:lnTo>
                  <a:pt x="1300614" y="2282910"/>
                </a:lnTo>
                <a:lnTo>
                  <a:pt x="1291825" y="2273414"/>
                </a:lnTo>
                <a:close/>
              </a:path>
              <a:path w="3064509" h="2437765">
                <a:moveTo>
                  <a:pt x="2392615" y="912956"/>
                </a:moveTo>
                <a:lnTo>
                  <a:pt x="2397343" y="903681"/>
                </a:lnTo>
                <a:lnTo>
                  <a:pt x="2398163" y="893813"/>
                </a:lnTo>
                <a:lnTo>
                  <a:pt x="2403212" y="891249"/>
                </a:lnTo>
                <a:lnTo>
                  <a:pt x="2407708" y="887934"/>
                </a:lnTo>
                <a:lnTo>
                  <a:pt x="2420178" y="889161"/>
                </a:lnTo>
                <a:lnTo>
                  <a:pt x="2422944" y="892912"/>
                </a:lnTo>
                <a:lnTo>
                  <a:pt x="2426513" y="900448"/>
                </a:lnTo>
                <a:lnTo>
                  <a:pt x="2425589" y="906304"/>
                </a:lnTo>
                <a:lnTo>
                  <a:pt x="2421394" y="910664"/>
                </a:lnTo>
                <a:lnTo>
                  <a:pt x="2415148" y="913713"/>
                </a:lnTo>
                <a:lnTo>
                  <a:pt x="2407691" y="914579"/>
                </a:lnTo>
                <a:lnTo>
                  <a:pt x="2400430" y="914143"/>
                </a:lnTo>
                <a:lnTo>
                  <a:pt x="2392615" y="912956"/>
                </a:lnTo>
                <a:close/>
              </a:path>
              <a:path w="3064509" h="2437765">
                <a:moveTo>
                  <a:pt x="687413" y="1342256"/>
                </a:moveTo>
                <a:lnTo>
                  <a:pt x="683994" y="1331026"/>
                </a:lnTo>
                <a:lnTo>
                  <a:pt x="683563" y="1321936"/>
                </a:lnTo>
                <a:lnTo>
                  <a:pt x="686885" y="1315289"/>
                </a:lnTo>
                <a:lnTo>
                  <a:pt x="694727" y="1311390"/>
                </a:lnTo>
                <a:lnTo>
                  <a:pt x="701238" y="1312378"/>
                </a:lnTo>
                <a:lnTo>
                  <a:pt x="705859" y="1317077"/>
                </a:lnTo>
                <a:lnTo>
                  <a:pt x="708982" y="1322880"/>
                </a:lnTo>
                <a:lnTo>
                  <a:pt x="708702" y="1332748"/>
                </a:lnTo>
                <a:lnTo>
                  <a:pt x="703884" y="1337928"/>
                </a:lnTo>
                <a:lnTo>
                  <a:pt x="696222" y="1340429"/>
                </a:lnTo>
                <a:lnTo>
                  <a:pt x="687413" y="1342256"/>
                </a:lnTo>
                <a:close/>
              </a:path>
              <a:path w="3064509" h="2437765">
                <a:moveTo>
                  <a:pt x="1113134" y="1695347"/>
                </a:moveTo>
                <a:lnTo>
                  <a:pt x="1090494" y="1659933"/>
                </a:lnTo>
                <a:lnTo>
                  <a:pt x="1104676" y="1660712"/>
                </a:lnTo>
                <a:lnTo>
                  <a:pt x="1111762" y="1664661"/>
                </a:lnTo>
                <a:lnTo>
                  <a:pt x="1113874" y="1675099"/>
                </a:lnTo>
                <a:lnTo>
                  <a:pt x="1113134" y="1695347"/>
                </a:lnTo>
                <a:close/>
              </a:path>
              <a:path w="3064509" h="2437765">
                <a:moveTo>
                  <a:pt x="22581" y="1762952"/>
                </a:moveTo>
                <a:lnTo>
                  <a:pt x="23205" y="1754386"/>
                </a:lnTo>
                <a:lnTo>
                  <a:pt x="21777" y="1746175"/>
                </a:lnTo>
                <a:lnTo>
                  <a:pt x="28842" y="1747914"/>
                </a:lnTo>
                <a:lnTo>
                  <a:pt x="35550" y="1747600"/>
                </a:lnTo>
                <a:lnTo>
                  <a:pt x="39975" y="1753601"/>
                </a:lnTo>
                <a:lnTo>
                  <a:pt x="38994" y="1760114"/>
                </a:lnTo>
                <a:lnTo>
                  <a:pt x="40261" y="1764970"/>
                </a:lnTo>
                <a:lnTo>
                  <a:pt x="34855" y="1765482"/>
                </a:lnTo>
                <a:lnTo>
                  <a:pt x="29645" y="1764691"/>
                </a:lnTo>
                <a:lnTo>
                  <a:pt x="23883" y="1763150"/>
                </a:lnTo>
                <a:lnTo>
                  <a:pt x="22581" y="1762952"/>
                </a:lnTo>
                <a:close/>
              </a:path>
              <a:path w="3064509" h="2437765">
                <a:moveTo>
                  <a:pt x="452176" y="1608328"/>
                </a:moveTo>
                <a:lnTo>
                  <a:pt x="449250" y="1601222"/>
                </a:lnTo>
                <a:lnTo>
                  <a:pt x="450427" y="1593406"/>
                </a:lnTo>
                <a:lnTo>
                  <a:pt x="453977" y="1591947"/>
                </a:lnTo>
                <a:lnTo>
                  <a:pt x="456974" y="1589737"/>
                </a:lnTo>
                <a:lnTo>
                  <a:pt x="464396" y="1593529"/>
                </a:lnTo>
                <a:lnTo>
                  <a:pt x="469374" y="1600280"/>
                </a:lnTo>
                <a:lnTo>
                  <a:pt x="466537" y="1605845"/>
                </a:lnTo>
                <a:lnTo>
                  <a:pt x="466662" y="1613858"/>
                </a:lnTo>
                <a:lnTo>
                  <a:pt x="458687" y="1609317"/>
                </a:lnTo>
                <a:lnTo>
                  <a:pt x="452176" y="1608328"/>
                </a:lnTo>
                <a:close/>
              </a:path>
              <a:path w="3064509" h="2437765">
                <a:moveTo>
                  <a:pt x="1419871" y="1847839"/>
                </a:moveTo>
                <a:lnTo>
                  <a:pt x="1424991" y="1835958"/>
                </a:lnTo>
                <a:lnTo>
                  <a:pt x="1427953" y="1838407"/>
                </a:lnTo>
                <a:lnTo>
                  <a:pt x="1432413" y="1839750"/>
                </a:lnTo>
                <a:lnTo>
                  <a:pt x="1434233" y="1845356"/>
                </a:lnTo>
                <a:lnTo>
                  <a:pt x="1430451" y="1852776"/>
                </a:lnTo>
                <a:lnTo>
                  <a:pt x="1419871" y="1847839"/>
                </a:lnTo>
                <a:close/>
              </a:path>
              <a:path w="3064509" h="2437765">
                <a:moveTo>
                  <a:pt x="322308" y="807838"/>
                </a:moveTo>
                <a:lnTo>
                  <a:pt x="322344" y="803180"/>
                </a:lnTo>
                <a:lnTo>
                  <a:pt x="321273" y="797021"/>
                </a:lnTo>
                <a:lnTo>
                  <a:pt x="322772" y="795917"/>
                </a:lnTo>
                <a:lnTo>
                  <a:pt x="326322" y="794457"/>
                </a:lnTo>
                <a:lnTo>
                  <a:pt x="332084" y="795998"/>
                </a:lnTo>
                <a:lnTo>
                  <a:pt x="335992" y="796591"/>
                </a:lnTo>
                <a:lnTo>
                  <a:pt x="336830" y="808710"/>
                </a:lnTo>
                <a:lnTo>
                  <a:pt x="322308" y="807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310040" y="4326719"/>
            <a:ext cx="12691960" cy="2340781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360000" rIns="0" bIns="0" rtlCol="0">
            <a:noAutofit/>
          </a:bodyPr>
          <a:lstStyle/>
          <a:p>
            <a:pPr marL="332740" marR="348615" indent="656590" algn="ctr"/>
            <a:r>
              <a:rPr sz="5400" dirty="0" smtClean="0">
                <a:solidFill>
                  <a:srgbClr val="DFD2C9"/>
                </a:solidFill>
                <a:latin typeface="Corbel" panose="020B0503020204020204" pitchFamily="34" charset="0"/>
                <a:cs typeface="Verdana"/>
              </a:rPr>
              <a:t>ULCERAÇÕES </a:t>
            </a:r>
            <a:r>
              <a:rPr sz="5400" dirty="0">
                <a:solidFill>
                  <a:srgbClr val="DFD2C9"/>
                </a:solidFill>
                <a:latin typeface="Corbel" panose="020B0503020204020204" pitchFamily="34" charset="0"/>
                <a:cs typeface="Verdana"/>
              </a:rPr>
              <a:t>DIGITAIS EM </a:t>
            </a:r>
            <a:r>
              <a:rPr lang="pt-BR" sz="5400" dirty="0" smtClean="0">
                <a:solidFill>
                  <a:srgbClr val="DFD2C9"/>
                </a:solidFill>
                <a:latin typeface="Corbel" panose="020B0503020204020204" pitchFamily="34" charset="0"/>
                <a:cs typeface="Verdana"/>
              </a:rPr>
              <a:t/>
            </a:r>
            <a:br>
              <a:rPr lang="pt-BR" sz="5400" dirty="0" smtClean="0">
                <a:solidFill>
                  <a:srgbClr val="DFD2C9"/>
                </a:solidFill>
                <a:latin typeface="Corbel" panose="020B0503020204020204" pitchFamily="34" charset="0"/>
                <a:cs typeface="Verdana"/>
              </a:rPr>
            </a:br>
            <a:r>
              <a:rPr sz="5400" dirty="0" smtClean="0">
                <a:solidFill>
                  <a:srgbClr val="DFD2C9"/>
                </a:solidFill>
                <a:latin typeface="Corbel" panose="020B0503020204020204" pitchFamily="34" charset="0"/>
                <a:cs typeface="Verdana"/>
              </a:rPr>
              <a:t>CRIANÇA PORTADORA DE HIV</a:t>
            </a:r>
            <a:endParaRPr sz="5400" dirty="0">
              <a:solidFill>
                <a:srgbClr val="DFD2C9"/>
              </a:solidFill>
              <a:latin typeface="Corbel" panose="020B0503020204020204" pitchFamily="34" charset="0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 rot="60000">
            <a:off x="9987840" y="1658904"/>
            <a:ext cx="1317181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endParaRPr sz="2400" dirty="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 rot="60000">
            <a:off x="10618144" y="2091955"/>
            <a:ext cx="1317181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sz="2400" spc="-5" dirty="0" smtClean="0">
                <a:solidFill>
                  <a:srgbClr val="FFFFFF"/>
                </a:solidFill>
                <a:latin typeface="Courier New"/>
                <a:cs typeface="Courier New"/>
              </a:rPr>
              <a:t>J</a:t>
            </a:r>
            <a:endParaRPr sz="2400" dirty="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 rot="60000">
            <a:off x="11885105" y="2536842"/>
            <a:ext cx="114005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05"/>
              </a:lnSpc>
            </a:pPr>
            <a:endParaRPr sz="2400" dirty="0">
              <a:latin typeface="Courier New"/>
              <a:cs typeface="Courier New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3310040" y="999393"/>
            <a:ext cx="12691959" cy="2026388"/>
          </a:xfrm>
          <a:prstGeom prst="rect">
            <a:avLst/>
          </a:prstGeom>
          <a:solidFill>
            <a:srgbClr val="DFD2C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800" b="1" spc="300" dirty="0" smtClean="0">
                <a:solidFill>
                  <a:srgbClr val="3F2A17"/>
                </a:solidFill>
                <a:latin typeface="Candara" panose="020E0502030303020204" pitchFamily="34" charset="0"/>
              </a:rPr>
              <a:t>UNIVERSIDADE FEDERAL DO ESTADO DO RIO DE JANEIRO</a:t>
            </a:r>
          </a:p>
          <a:p>
            <a:pPr algn="ctr">
              <a:lnSpc>
                <a:spcPct val="150000"/>
              </a:lnSpc>
            </a:pPr>
            <a:r>
              <a:rPr lang="pt-BR" sz="2800" b="1" spc="300" dirty="0" smtClean="0">
                <a:solidFill>
                  <a:srgbClr val="3F2A17"/>
                </a:solidFill>
                <a:latin typeface="Candara" panose="020E0502030303020204" pitchFamily="34" charset="0"/>
              </a:rPr>
              <a:t>HOSPITAL UNIVERSITÁRIO GAFFRÉE E GUINLE</a:t>
            </a:r>
          </a:p>
          <a:p>
            <a:pPr algn="ctr">
              <a:lnSpc>
                <a:spcPct val="150000"/>
              </a:lnSpc>
            </a:pPr>
            <a:r>
              <a:rPr lang="pt-BR" sz="3200" dirty="0" smtClean="0">
                <a:solidFill>
                  <a:srgbClr val="3F2A17"/>
                </a:solidFill>
              </a:rPr>
              <a:t>Chefia  Carlos José Martins</a:t>
            </a:r>
            <a:endParaRPr lang="pt-BR" sz="3200" dirty="0">
              <a:solidFill>
                <a:srgbClr val="3F2A17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3310040" y="8205818"/>
            <a:ext cx="12691959" cy="1752600"/>
          </a:xfrm>
          <a:prstGeom prst="rect">
            <a:avLst/>
          </a:prstGeom>
          <a:solidFill>
            <a:srgbClr val="808EA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pt-BR" sz="3200" b="1" spc="105" dirty="0" smtClean="0">
                <a:solidFill>
                  <a:srgbClr val="3F2A17"/>
                </a:solidFill>
                <a:cs typeface="Calibri"/>
              </a:rPr>
              <a:t>AUTORES:</a:t>
            </a:r>
            <a:r>
              <a:rPr lang="pt-BR" sz="3200" b="1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75" dirty="0" smtClean="0">
                <a:solidFill>
                  <a:srgbClr val="3F2A17"/>
                </a:solidFill>
                <a:cs typeface="Calibri"/>
              </a:rPr>
              <a:t>Marina </a:t>
            </a:r>
            <a:r>
              <a:rPr lang="pt-BR" sz="3200" spc="114" dirty="0" err="1">
                <a:solidFill>
                  <a:srgbClr val="3F2A17"/>
                </a:solidFill>
                <a:cs typeface="Calibri"/>
              </a:rPr>
              <a:t>Michels</a:t>
            </a:r>
            <a:r>
              <a:rPr lang="pt-BR" sz="3200" spc="114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90" dirty="0">
                <a:solidFill>
                  <a:srgbClr val="3F2A17"/>
                </a:solidFill>
                <a:cs typeface="Calibri"/>
              </a:rPr>
              <a:t>Duarte; </a:t>
            </a:r>
            <a:r>
              <a:rPr lang="pt-BR" sz="3200" spc="125" dirty="0">
                <a:solidFill>
                  <a:srgbClr val="3F2A17"/>
                </a:solidFill>
                <a:cs typeface="Calibri"/>
              </a:rPr>
              <a:t>Juliana </a:t>
            </a:r>
            <a:r>
              <a:rPr lang="pt-BR" sz="3200" spc="150" dirty="0" err="1">
                <a:solidFill>
                  <a:srgbClr val="3F2A17"/>
                </a:solidFill>
                <a:cs typeface="Calibri"/>
              </a:rPr>
              <a:t>Gonçalvez</a:t>
            </a:r>
            <a:r>
              <a:rPr lang="pt-BR" sz="3200" spc="150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75" dirty="0">
                <a:solidFill>
                  <a:srgbClr val="3F2A17"/>
                </a:solidFill>
                <a:cs typeface="Calibri"/>
              </a:rPr>
              <a:t>Araújo; </a:t>
            </a:r>
            <a:r>
              <a:rPr lang="pt-BR" sz="3200" spc="80" dirty="0">
                <a:solidFill>
                  <a:srgbClr val="3F2A17"/>
                </a:solidFill>
                <a:cs typeface="Calibri"/>
              </a:rPr>
              <a:t>Mariana </a:t>
            </a:r>
            <a:r>
              <a:rPr lang="pt-BR" sz="3200" spc="165" dirty="0">
                <a:solidFill>
                  <a:srgbClr val="3F2A17"/>
                </a:solidFill>
                <a:cs typeface="Calibri"/>
              </a:rPr>
              <a:t>De </a:t>
            </a:r>
            <a:r>
              <a:rPr lang="pt-BR" sz="3200" spc="130" dirty="0">
                <a:solidFill>
                  <a:srgbClr val="3F2A17"/>
                </a:solidFill>
                <a:cs typeface="Calibri"/>
              </a:rPr>
              <a:t>Almeida </a:t>
            </a:r>
            <a:r>
              <a:rPr lang="pt-BR" sz="3200" spc="105" dirty="0">
                <a:solidFill>
                  <a:srgbClr val="3F2A17"/>
                </a:solidFill>
                <a:cs typeface="Calibri"/>
              </a:rPr>
              <a:t>Pinto </a:t>
            </a:r>
            <a:r>
              <a:rPr lang="pt-BR" sz="3200" spc="110" dirty="0">
                <a:solidFill>
                  <a:srgbClr val="3F2A17"/>
                </a:solidFill>
                <a:cs typeface="Calibri"/>
              </a:rPr>
              <a:t>Borges; </a:t>
            </a:r>
            <a:r>
              <a:rPr lang="pt-BR" sz="3200" spc="-430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145" dirty="0">
                <a:solidFill>
                  <a:srgbClr val="3F2A17"/>
                </a:solidFill>
                <a:cs typeface="Calibri"/>
              </a:rPr>
              <a:t>Luciana</a:t>
            </a:r>
            <a:r>
              <a:rPr lang="pt-BR" sz="3200" spc="85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90" dirty="0">
                <a:solidFill>
                  <a:srgbClr val="3F2A17"/>
                </a:solidFill>
                <a:cs typeface="Calibri"/>
              </a:rPr>
              <a:t>Ferreira </a:t>
            </a:r>
            <a:r>
              <a:rPr lang="pt-BR" sz="3200" spc="75" dirty="0">
                <a:solidFill>
                  <a:srgbClr val="3F2A17"/>
                </a:solidFill>
                <a:cs typeface="Calibri"/>
              </a:rPr>
              <a:t>Araújo;</a:t>
            </a:r>
            <a:r>
              <a:rPr lang="pt-BR" sz="3200" spc="85" dirty="0">
                <a:solidFill>
                  <a:srgbClr val="3F2A17"/>
                </a:solidFill>
                <a:cs typeface="Calibri"/>
              </a:rPr>
              <a:t> </a:t>
            </a:r>
            <a:endParaRPr lang="pt-BR" sz="3200" spc="85" dirty="0" smtClean="0">
              <a:solidFill>
                <a:srgbClr val="3F2A17"/>
              </a:solidFill>
              <a:cs typeface="Calibri"/>
            </a:endParaRPr>
          </a:p>
          <a:p>
            <a:pPr lvl="0" algn="ctr">
              <a:defRPr/>
            </a:pPr>
            <a:r>
              <a:rPr lang="pt-BR" sz="3200" spc="140" dirty="0" smtClean="0">
                <a:solidFill>
                  <a:srgbClr val="3F2A17"/>
                </a:solidFill>
                <a:cs typeface="Calibri"/>
              </a:rPr>
              <a:t>Ricardo</a:t>
            </a:r>
            <a:r>
              <a:rPr lang="pt-BR" sz="3200" spc="90" dirty="0" smtClean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145" dirty="0">
                <a:solidFill>
                  <a:srgbClr val="3F2A17"/>
                </a:solidFill>
                <a:cs typeface="Calibri"/>
              </a:rPr>
              <a:t>Barbosa</a:t>
            </a:r>
            <a:r>
              <a:rPr lang="pt-BR" sz="3200" spc="85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100" dirty="0">
                <a:solidFill>
                  <a:srgbClr val="3F2A17"/>
                </a:solidFill>
                <a:cs typeface="Calibri"/>
              </a:rPr>
              <a:t>Lima;</a:t>
            </a:r>
            <a:r>
              <a:rPr lang="pt-BR" sz="3200" spc="90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150" dirty="0" smtClean="0">
                <a:solidFill>
                  <a:srgbClr val="3F2A17"/>
                </a:solidFill>
                <a:cs typeface="Calibri"/>
              </a:rPr>
              <a:t>Carlos</a:t>
            </a:r>
            <a:r>
              <a:rPr lang="pt-BR" sz="3200" spc="85" dirty="0">
                <a:solidFill>
                  <a:srgbClr val="3F2A17"/>
                </a:solidFill>
                <a:cs typeface="Calibri"/>
              </a:rPr>
              <a:t> </a:t>
            </a:r>
            <a:r>
              <a:rPr lang="pt-BR" sz="3200" spc="225" dirty="0" smtClean="0">
                <a:solidFill>
                  <a:srgbClr val="3F2A17"/>
                </a:solidFill>
                <a:cs typeface="Calibri"/>
              </a:rPr>
              <a:t>José</a:t>
            </a:r>
            <a:r>
              <a:rPr lang="pt-BR" sz="3200" spc="90" dirty="0" smtClean="0">
                <a:solidFill>
                  <a:srgbClr val="3F2A17"/>
                </a:solidFill>
                <a:cs typeface="Calibri"/>
              </a:rPr>
              <a:t> Martins.</a:t>
            </a:r>
            <a:endParaRPr lang="pt-BR" sz="2400" dirty="0">
              <a:solidFill>
                <a:srgbClr val="3F2A17"/>
              </a:solidFill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443730" cy="3539490"/>
          </a:xfrm>
          <a:custGeom>
            <a:avLst/>
            <a:gdLst/>
            <a:ahLst/>
            <a:cxnLst/>
            <a:rect l="l" t="t" r="r" b="b"/>
            <a:pathLst>
              <a:path w="4443730" h="3539490">
                <a:moveTo>
                  <a:pt x="609797" y="486006"/>
                </a:moveTo>
                <a:lnTo>
                  <a:pt x="624594" y="469235"/>
                </a:lnTo>
                <a:lnTo>
                  <a:pt x="635688" y="461707"/>
                </a:lnTo>
                <a:lnTo>
                  <a:pt x="646440" y="462246"/>
                </a:lnTo>
                <a:lnTo>
                  <a:pt x="660214" y="469677"/>
                </a:lnTo>
                <a:lnTo>
                  <a:pt x="669273" y="475935"/>
                </a:lnTo>
                <a:lnTo>
                  <a:pt x="676246" y="483187"/>
                </a:lnTo>
                <a:lnTo>
                  <a:pt x="679610" y="492014"/>
                </a:lnTo>
                <a:lnTo>
                  <a:pt x="677842" y="502998"/>
                </a:lnTo>
                <a:lnTo>
                  <a:pt x="673517" y="510981"/>
                </a:lnTo>
                <a:lnTo>
                  <a:pt x="666819" y="516481"/>
                </a:lnTo>
                <a:lnTo>
                  <a:pt x="658572" y="518997"/>
                </a:lnTo>
                <a:lnTo>
                  <a:pt x="649600" y="518030"/>
                </a:lnTo>
                <a:lnTo>
                  <a:pt x="646996" y="517635"/>
                </a:lnTo>
                <a:lnTo>
                  <a:pt x="644587" y="515937"/>
                </a:lnTo>
                <a:lnTo>
                  <a:pt x="642732" y="514989"/>
                </a:lnTo>
                <a:lnTo>
                  <a:pt x="633883" y="508305"/>
                </a:lnTo>
                <a:lnTo>
                  <a:pt x="625422" y="501119"/>
                </a:lnTo>
                <a:lnTo>
                  <a:pt x="617382" y="493622"/>
                </a:lnTo>
                <a:lnTo>
                  <a:pt x="609797" y="486006"/>
                </a:lnTo>
                <a:close/>
              </a:path>
              <a:path w="4443730" h="3539490">
                <a:moveTo>
                  <a:pt x="0" y="1275004"/>
                </a:moveTo>
                <a:lnTo>
                  <a:pt x="0" y="1236731"/>
                </a:lnTo>
                <a:lnTo>
                  <a:pt x="566" y="1236247"/>
                </a:lnTo>
                <a:lnTo>
                  <a:pt x="7333" y="1233953"/>
                </a:lnTo>
                <a:lnTo>
                  <a:pt x="15884" y="1233492"/>
                </a:lnTo>
                <a:lnTo>
                  <a:pt x="26700" y="1233750"/>
                </a:lnTo>
                <a:lnTo>
                  <a:pt x="40261" y="1233612"/>
                </a:lnTo>
                <a:lnTo>
                  <a:pt x="36551" y="1247601"/>
                </a:lnTo>
                <a:lnTo>
                  <a:pt x="33594" y="1259081"/>
                </a:lnTo>
                <a:lnTo>
                  <a:pt x="30723" y="1268326"/>
                </a:lnTo>
                <a:lnTo>
                  <a:pt x="27274" y="1275609"/>
                </a:lnTo>
                <a:lnTo>
                  <a:pt x="20307" y="1281307"/>
                </a:lnTo>
                <a:lnTo>
                  <a:pt x="12344" y="1282420"/>
                </a:lnTo>
                <a:lnTo>
                  <a:pt x="4170" y="1279128"/>
                </a:lnTo>
                <a:lnTo>
                  <a:pt x="0" y="1275004"/>
                </a:lnTo>
                <a:close/>
              </a:path>
              <a:path w="4443730" h="3539490">
                <a:moveTo>
                  <a:pt x="2612500" y="955927"/>
                </a:moveTo>
                <a:lnTo>
                  <a:pt x="2607622" y="947202"/>
                </a:lnTo>
                <a:lnTo>
                  <a:pt x="2606605" y="938127"/>
                </a:lnTo>
                <a:lnTo>
                  <a:pt x="2609526" y="930274"/>
                </a:lnTo>
                <a:lnTo>
                  <a:pt x="2616460" y="925217"/>
                </a:lnTo>
                <a:lnTo>
                  <a:pt x="2623653" y="923894"/>
                </a:lnTo>
                <a:lnTo>
                  <a:pt x="2632017" y="924747"/>
                </a:lnTo>
                <a:lnTo>
                  <a:pt x="2648667" y="961792"/>
                </a:lnTo>
                <a:lnTo>
                  <a:pt x="2649966" y="976937"/>
                </a:lnTo>
                <a:lnTo>
                  <a:pt x="2626837" y="965764"/>
                </a:lnTo>
                <a:lnTo>
                  <a:pt x="2618628" y="961125"/>
                </a:lnTo>
                <a:lnTo>
                  <a:pt x="2612500" y="955927"/>
                </a:lnTo>
                <a:close/>
              </a:path>
              <a:path w="4443730" h="3539490">
                <a:moveTo>
                  <a:pt x="1585197" y="33182"/>
                </a:moveTo>
                <a:lnTo>
                  <a:pt x="1582969" y="26411"/>
                </a:lnTo>
                <a:lnTo>
                  <a:pt x="1582299" y="19252"/>
                </a:lnTo>
                <a:lnTo>
                  <a:pt x="1583131" y="12071"/>
                </a:lnTo>
                <a:lnTo>
                  <a:pt x="1585410" y="5235"/>
                </a:lnTo>
                <a:lnTo>
                  <a:pt x="1592781" y="0"/>
                </a:lnTo>
                <a:lnTo>
                  <a:pt x="1605933" y="0"/>
                </a:lnTo>
                <a:lnTo>
                  <a:pt x="1627818" y="37654"/>
                </a:lnTo>
                <a:lnTo>
                  <a:pt x="1616236" y="43516"/>
                </a:lnTo>
                <a:lnTo>
                  <a:pt x="1603644" y="44477"/>
                </a:lnTo>
                <a:lnTo>
                  <a:pt x="1592483" y="40909"/>
                </a:lnTo>
                <a:lnTo>
                  <a:pt x="1585197" y="33182"/>
                </a:lnTo>
                <a:close/>
              </a:path>
              <a:path w="4443730" h="3539490">
                <a:moveTo>
                  <a:pt x="949963" y="2533523"/>
                </a:moveTo>
                <a:lnTo>
                  <a:pt x="947870" y="2524825"/>
                </a:lnTo>
                <a:lnTo>
                  <a:pt x="949410" y="2516055"/>
                </a:lnTo>
                <a:lnTo>
                  <a:pt x="954609" y="2508278"/>
                </a:lnTo>
                <a:lnTo>
                  <a:pt x="957606" y="2506068"/>
                </a:lnTo>
                <a:lnTo>
                  <a:pt x="965137" y="2501601"/>
                </a:lnTo>
                <a:lnTo>
                  <a:pt x="972779" y="2500960"/>
                </a:lnTo>
                <a:lnTo>
                  <a:pt x="980461" y="2504198"/>
                </a:lnTo>
                <a:lnTo>
                  <a:pt x="988113" y="2511366"/>
                </a:lnTo>
                <a:lnTo>
                  <a:pt x="993277" y="2522340"/>
                </a:lnTo>
                <a:lnTo>
                  <a:pt x="993616" y="2531770"/>
                </a:lnTo>
                <a:lnTo>
                  <a:pt x="989602" y="2539415"/>
                </a:lnTo>
                <a:lnTo>
                  <a:pt x="981710" y="2545035"/>
                </a:lnTo>
                <a:lnTo>
                  <a:pt x="974873" y="2546620"/>
                </a:lnTo>
                <a:lnTo>
                  <a:pt x="968171" y="2546477"/>
                </a:lnTo>
                <a:lnTo>
                  <a:pt x="961727" y="2544625"/>
                </a:lnTo>
                <a:lnTo>
                  <a:pt x="955663" y="2541081"/>
                </a:lnTo>
                <a:lnTo>
                  <a:pt x="949963" y="2533523"/>
                </a:lnTo>
                <a:close/>
              </a:path>
              <a:path w="4443730" h="3539490">
                <a:moveTo>
                  <a:pt x="1168461" y="1260992"/>
                </a:moveTo>
                <a:lnTo>
                  <a:pt x="1166774" y="1254022"/>
                </a:lnTo>
                <a:lnTo>
                  <a:pt x="1166659" y="1246978"/>
                </a:lnTo>
                <a:lnTo>
                  <a:pt x="1168149" y="1240054"/>
                </a:lnTo>
                <a:lnTo>
                  <a:pt x="1171279" y="1233440"/>
                </a:lnTo>
                <a:lnTo>
                  <a:pt x="1179898" y="1229492"/>
                </a:lnTo>
                <a:lnTo>
                  <a:pt x="1191392" y="1230914"/>
                </a:lnTo>
                <a:lnTo>
                  <a:pt x="1202401" y="1236385"/>
                </a:lnTo>
                <a:lnTo>
                  <a:pt x="1209565" y="1244582"/>
                </a:lnTo>
                <a:lnTo>
                  <a:pt x="1211742" y="1252241"/>
                </a:lnTo>
                <a:lnTo>
                  <a:pt x="1212616" y="1259701"/>
                </a:lnTo>
                <a:lnTo>
                  <a:pt x="1211439" y="1267517"/>
                </a:lnTo>
                <a:lnTo>
                  <a:pt x="1199885" y="1272508"/>
                </a:lnTo>
                <a:lnTo>
                  <a:pt x="1187161" y="1272825"/>
                </a:lnTo>
                <a:lnTo>
                  <a:pt x="1175832" y="1268856"/>
                </a:lnTo>
                <a:lnTo>
                  <a:pt x="1168461" y="1260992"/>
                </a:lnTo>
                <a:close/>
              </a:path>
              <a:path w="4443730" h="3539490">
                <a:moveTo>
                  <a:pt x="1676517" y="2199506"/>
                </a:moveTo>
                <a:lnTo>
                  <a:pt x="1669365" y="2186596"/>
                </a:lnTo>
                <a:lnTo>
                  <a:pt x="1667170" y="2176436"/>
                </a:lnTo>
                <a:lnTo>
                  <a:pt x="1669393" y="2168446"/>
                </a:lnTo>
                <a:lnTo>
                  <a:pt x="1675498" y="2162045"/>
                </a:lnTo>
                <a:lnTo>
                  <a:pt x="1683990" y="2157213"/>
                </a:lnTo>
                <a:lnTo>
                  <a:pt x="1693176" y="2155235"/>
                </a:lnTo>
                <a:lnTo>
                  <a:pt x="1702225" y="2157484"/>
                </a:lnTo>
                <a:lnTo>
                  <a:pt x="1710305" y="2165331"/>
                </a:lnTo>
                <a:lnTo>
                  <a:pt x="1712300" y="2172056"/>
                </a:lnTo>
                <a:lnTo>
                  <a:pt x="1712320" y="2179043"/>
                </a:lnTo>
                <a:lnTo>
                  <a:pt x="1710489" y="2185875"/>
                </a:lnTo>
                <a:lnTo>
                  <a:pt x="1706934" y="2192132"/>
                </a:lnTo>
                <a:lnTo>
                  <a:pt x="1699964" y="2195571"/>
                </a:lnTo>
                <a:lnTo>
                  <a:pt x="1691993" y="2197359"/>
                </a:lnTo>
                <a:lnTo>
                  <a:pt x="1683888" y="2198377"/>
                </a:lnTo>
                <a:lnTo>
                  <a:pt x="1676517" y="2199506"/>
                </a:lnTo>
                <a:close/>
              </a:path>
              <a:path w="4443730" h="3539490">
                <a:moveTo>
                  <a:pt x="88602" y="1001123"/>
                </a:moveTo>
                <a:lnTo>
                  <a:pt x="91376" y="988855"/>
                </a:lnTo>
                <a:lnTo>
                  <a:pt x="93456" y="978293"/>
                </a:lnTo>
                <a:lnTo>
                  <a:pt x="95834" y="969900"/>
                </a:lnTo>
                <a:lnTo>
                  <a:pt x="99501" y="964138"/>
                </a:lnTo>
                <a:lnTo>
                  <a:pt x="107284" y="959865"/>
                </a:lnTo>
                <a:lnTo>
                  <a:pt x="115711" y="960437"/>
                </a:lnTo>
                <a:lnTo>
                  <a:pt x="123513" y="965161"/>
                </a:lnTo>
                <a:lnTo>
                  <a:pt x="129420" y="973344"/>
                </a:lnTo>
                <a:lnTo>
                  <a:pt x="131399" y="980931"/>
                </a:lnTo>
                <a:lnTo>
                  <a:pt x="131486" y="989479"/>
                </a:lnTo>
                <a:lnTo>
                  <a:pt x="129973" y="997036"/>
                </a:lnTo>
                <a:lnTo>
                  <a:pt x="127155" y="1001646"/>
                </a:lnTo>
                <a:lnTo>
                  <a:pt x="120983" y="1003790"/>
                </a:lnTo>
                <a:lnTo>
                  <a:pt x="112542" y="1003591"/>
                </a:lnTo>
                <a:lnTo>
                  <a:pt x="101769" y="1002289"/>
                </a:lnTo>
                <a:lnTo>
                  <a:pt x="88602" y="1001123"/>
                </a:lnTo>
                <a:close/>
              </a:path>
              <a:path w="4443730" h="3539490">
                <a:moveTo>
                  <a:pt x="2012347" y="173372"/>
                </a:moveTo>
                <a:lnTo>
                  <a:pt x="2010521" y="166703"/>
                </a:lnTo>
                <a:lnTo>
                  <a:pt x="2011454" y="159954"/>
                </a:lnTo>
                <a:lnTo>
                  <a:pt x="2015300" y="153772"/>
                </a:lnTo>
                <a:lnTo>
                  <a:pt x="2016245" y="151917"/>
                </a:lnTo>
                <a:lnTo>
                  <a:pt x="2018493" y="150260"/>
                </a:lnTo>
                <a:lnTo>
                  <a:pt x="2021294" y="149353"/>
                </a:lnTo>
                <a:lnTo>
                  <a:pt x="2028624" y="148435"/>
                </a:lnTo>
                <a:lnTo>
                  <a:pt x="2035870" y="149317"/>
                </a:lnTo>
                <a:lnTo>
                  <a:pt x="2053274" y="182531"/>
                </a:lnTo>
                <a:lnTo>
                  <a:pt x="2054283" y="195665"/>
                </a:lnTo>
                <a:lnTo>
                  <a:pt x="2041707" y="191059"/>
                </a:lnTo>
                <a:lnTo>
                  <a:pt x="2031270" y="187591"/>
                </a:lnTo>
                <a:lnTo>
                  <a:pt x="2022965" y="184071"/>
                </a:lnTo>
                <a:lnTo>
                  <a:pt x="2016781" y="179312"/>
                </a:lnTo>
                <a:lnTo>
                  <a:pt x="2012347" y="173372"/>
                </a:lnTo>
                <a:close/>
              </a:path>
              <a:path w="4443730" h="3539490">
                <a:moveTo>
                  <a:pt x="3601665" y="2043426"/>
                </a:moveTo>
                <a:lnTo>
                  <a:pt x="3605097" y="2031903"/>
                </a:lnTo>
                <a:lnTo>
                  <a:pt x="3607487" y="2021909"/>
                </a:lnTo>
                <a:lnTo>
                  <a:pt x="3609821" y="2014779"/>
                </a:lnTo>
                <a:lnTo>
                  <a:pt x="3613082" y="2011850"/>
                </a:lnTo>
                <a:lnTo>
                  <a:pt x="3621475" y="2012374"/>
                </a:lnTo>
                <a:lnTo>
                  <a:pt x="3629525" y="2014346"/>
                </a:lnTo>
                <a:lnTo>
                  <a:pt x="3637110" y="2017746"/>
                </a:lnTo>
                <a:lnTo>
                  <a:pt x="3644107" y="2022555"/>
                </a:lnTo>
                <a:lnTo>
                  <a:pt x="3646089" y="2028331"/>
                </a:lnTo>
                <a:lnTo>
                  <a:pt x="3646231" y="2037201"/>
                </a:lnTo>
                <a:lnTo>
                  <a:pt x="3644981" y="2045359"/>
                </a:lnTo>
                <a:lnTo>
                  <a:pt x="3642788" y="2049003"/>
                </a:lnTo>
                <a:lnTo>
                  <a:pt x="3634599" y="2049269"/>
                </a:lnTo>
                <a:lnTo>
                  <a:pt x="3625217" y="2047917"/>
                </a:lnTo>
                <a:lnTo>
                  <a:pt x="3614340" y="2045714"/>
                </a:lnTo>
                <a:lnTo>
                  <a:pt x="3601665" y="2043426"/>
                </a:lnTo>
                <a:close/>
              </a:path>
              <a:path w="4443730" h="3539490">
                <a:moveTo>
                  <a:pt x="1191996" y="764257"/>
                </a:moveTo>
                <a:lnTo>
                  <a:pt x="1202636" y="746750"/>
                </a:lnTo>
                <a:lnTo>
                  <a:pt x="1212815" y="739354"/>
                </a:lnTo>
                <a:lnTo>
                  <a:pt x="1225643" y="741728"/>
                </a:lnTo>
                <a:lnTo>
                  <a:pt x="1244232" y="753533"/>
                </a:lnTo>
                <a:lnTo>
                  <a:pt x="1229668" y="770350"/>
                </a:lnTo>
                <a:lnTo>
                  <a:pt x="1219372" y="777073"/>
                </a:lnTo>
                <a:lnTo>
                  <a:pt x="1208447" y="774707"/>
                </a:lnTo>
                <a:lnTo>
                  <a:pt x="1191996" y="764257"/>
                </a:lnTo>
                <a:close/>
              </a:path>
              <a:path w="4443730" h="3539490">
                <a:moveTo>
                  <a:pt x="592270" y="244183"/>
                </a:moveTo>
                <a:lnTo>
                  <a:pt x="587427" y="235089"/>
                </a:lnTo>
                <a:lnTo>
                  <a:pt x="586213" y="226359"/>
                </a:lnTo>
                <a:lnTo>
                  <a:pt x="588692" y="218814"/>
                </a:lnTo>
                <a:lnTo>
                  <a:pt x="594928" y="213276"/>
                </a:lnTo>
                <a:lnTo>
                  <a:pt x="601005" y="211273"/>
                </a:lnTo>
                <a:lnTo>
                  <a:pt x="608520" y="210926"/>
                </a:lnTo>
                <a:lnTo>
                  <a:pt x="617811" y="211222"/>
                </a:lnTo>
                <a:lnTo>
                  <a:pt x="629217" y="211153"/>
                </a:lnTo>
                <a:lnTo>
                  <a:pt x="627759" y="223808"/>
                </a:lnTo>
                <a:lnTo>
                  <a:pt x="626805" y="234353"/>
                </a:lnTo>
                <a:lnTo>
                  <a:pt x="625309" y="242693"/>
                </a:lnTo>
                <a:lnTo>
                  <a:pt x="622225" y="248731"/>
                </a:lnTo>
                <a:lnTo>
                  <a:pt x="615613" y="254004"/>
                </a:lnTo>
                <a:lnTo>
                  <a:pt x="607743" y="254776"/>
                </a:lnTo>
                <a:lnTo>
                  <a:pt x="599625" y="251389"/>
                </a:lnTo>
                <a:lnTo>
                  <a:pt x="592270" y="244183"/>
                </a:lnTo>
                <a:close/>
              </a:path>
              <a:path w="4443730" h="3539490">
                <a:moveTo>
                  <a:pt x="113601" y="1166802"/>
                </a:moveTo>
                <a:lnTo>
                  <a:pt x="116103" y="1155586"/>
                </a:lnTo>
                <a:lnTo>
                  <a:pt x="117717" y="1146109"/>
                </a:lnTo>
                <a:lnTo>
                  <a:pt x="119526" y="1138660"/>
                </a:lnTo>
                <a:lnTo>
                  <a:pt x="122610" y="1133528"/>
                </a:lnTo>
                <a:lnTo>
                  <a:pt x="129099" y="1129902"/>
                </a:lnTo>
                <a:lnTo>
                  <a:pt x="136333" y="1129199"/>
                </a:lnTo>
                <a:lnTo>
                  <a:pt x="143267" y="1131324"/>
                </a:lnTo>
                <a:lnTo>
                  <a:pt x="148853" y="1136180"/>
                </a:lnTo>
                <a:lnTo>
                  <a:pt x="151619" y="1139930"/>
                </a:lnTo>
                <a:lnTo>
                  <a:pt x="151975" y="1141983"/>
                </a:lnTo>
                <a:lnTo>
                  <a:pt x="153451" y="1148911"/>
                </a:lnTo>
                <a:lnTo>
                  <a:pt x="153057" y="1155804"/>
                </a:lnTo>
                <a:lnTo>
                  <a:pt x="150955" y="1162439"/>
                </a:lnTo>
                <a:lnTo>
                  <a:pt x="147302" y="1168588"/>
                </a:lnTo>
                <a:lnTo>
                  <a:pt x="141733" y="1170324"/>
                </a:lnTo>
                <a:lnTo>
                  <a:pt x="134138" y="1169753"/>
                </a:lnTo>
                <a:lnTo>
                  <a:pt x="124700" y="1168154"/>
                </a:lnTo>
                <a:lnTo>
                  <a:pt x="113601" y="1166802"/>
                </a:lnTo>
                <a:close/>
              </a:path>
              <a:path w="4443730" h="3539490">
                <a:moveTo>
                  <a:pt x="522641" y="1484717"/>
                </a:moveTo>
                <a:lnTo>
                  <a:pt x="517071" y="1476159"/>
                </a:lnTo>
                <a:lnTo>
                  <a:pt x="516249" y="1468008"/>
                </a:lnTo>
                <a:lnTo>
                  <a:pt x="519474" y="1460347"/>
                </a:lnTo>
                <a:lnTo>
                  <a:pt x="526047" y="1453257"/>
                </a:lnTo>
                <a:lnTo>
                  <a:pt x="533217" y="1447808"/>
                </a:lnTo>
                <a:lnTo>
                  <a:pt x="540665" y="1444651"/>
                </a:lnTo>
                <a:lnTo>
                  <a:pt x="547977" y="1445719"/>
                </a:lnTo>
                <a:lnTo>
                  <a:pt x="554735" y="1452949"/>
                </a:lnTo>
                <a:lnTo>
                  <a:pt x="555986" y="1459499"/>
                </a:lnTo>
                <a:lnTo>
                  <a:pt x="554412" y="1467806"/>
                </a:lnTo>
                <a:lnTo>
                  <a:pt x="551537" y="1477289"/>
                </a:lnTo>
                <a:lnTo>
                  <a:pt x="548884" y="1487369"/>
                </a:lnTo>
                <a:lnTo>
                  <a:pt x="540955" y="1487498"/>
                </a:lnTo>
                <a:lnTo>
                  <a:pt x="533515" y="1487700"/>
                </a:lnTo>
                <a:lnTo>
                  <a:pt x="527198" y="1487074"/>
                </a:lnTo>
                <a:lnTo>
                  <a:pt x="522641" y="1484717"/>
                </a:lnTo>
                <a:close/>
              </a:path>
              <a:path w="4443730" h="3539490">
                <a:moveTo>
                  <a:pt x="938942" y="1241470"/>
                </a:moveTo>
                <a:lnTo>
                  <a:pt x="933897" y="1232544"/>
                </a:lnTo>
                <a:lnTo>
                  <a:pt x="932954" y="1223740"/>
                </a:lnTo>
                <a:lnTo>
                  <a:pt x="935808" y="1216262"/>
                </a:lnTo>
                <a:lnTo>
                  <a:pt x="942152" y="1211313"/>
                </a:lnTo>
                <a:lnTo>
                  <a:pt x="949353" y="1210491"/>
                </a:lnTo>
                <a:lnTo>
                  <a:pt x="956260" y="1211623"/>
                </a:lnTo>
                <a:lnTo>
                  <a:pt x="971434" y="1244852"/>
                </a:lnTo>
                <a:lnTo>
                  <a:pt x="971787" y="1257782"/>
                </a:lnTo>
                <a:lnTo>
                  <a:pt x="960543" y="1252900"/>
                </a:lnTo>
                <a:lnTo>
                  <a:pt x="951176" y="1249240"/>
                </a:lnTo>
                <a:lnTo>
                  <a:pt x="943903" y="1245773"/>
                </a:lnTo>
                <a:lnTo>
                  <a:pt x="938942" y="1241470"/>
                </a:lnTo>
                <a:close/>
              </a:path>
              <a:path w="4443730" h="3539490">
                <a:moveTo>
                  <a:pt x="1437417" y="1580291"/>
                </a:moveTo>
                <a:lnTo>
                  <a:pt x="1440474" y="1568701"/>
                </a:lnTo>
                <a:lnTo>
                  <a:pt x="1442608" y="1559095"/>
                </a:lnTo>
                <a:lnTo>
                  <a:pt x="1444862" y="1552005"/>
                </a:lnTo>
                <a:lnTo>
                  <a:pt x="1448281" y="1547965"/>
                </a:lnTo>
                <a:lnTo>
                  <a:pt x="1455482" y="1547143"/>
                </a:lnTo>
                <a:lnTo>
                  <a:pt x="1462388" y="1548275"/>
                </a:lnTo>
                <a:lnTo>
                  <a:pt x="1468793" y="1551079"/>
                </a:lnTo>
                <a:lnTo>
                  <a:pt x="1474489" y="1555275"/>
                </a:lnTo>
                <a:lnTo>
                  <a:pt x="1476167" y="1562233"/>
                </a:lnTo>
                <a:lnTo>
                  <a:pt x="1476222" y="1569194"/>
                </a:lnTo>
                <a:lnTo>
                  <a:pt x="1474567" y="1575897"/>
                </a:lnTo>
                <a:lnTo>
                  <a:pt x="1471118" y="1582077"/>
                </a:lnTo>
                <a:lnTo>
                  <a:pt x="1466281" y="1583924"/>
                </a:lnTo>
                <a:lnTo>
                  <a:pt x="1458930" y="1583391"/>
                </a:lnTo>
                <a:lnTo>
                  <a:pt x="1449248" y="1581754"/>
                </a:lnTo>
                <a:lnTo>
                  <a:pt x="1437417" y="1580291"/>
                </a:lnTo>
                <a:close/>
              </a:path>
              <a:path w="4443730" h="3539490">
                <a:moveTo>
                  <a:pt x="2417139" y="1293339"/>
                </a:moveTo>
                <a:lnTo>
                  <a:pt x="2415196" y="1288547"/>
                </a:lnTo>
                <a:lnTo>
                  <a:pt x="2414672" y="1280973"/>
                </a:lnTo>
                <a:lnTo>
                  <a:pt x="2415613" y="1273621"/>
                </a:lnTo>
                <a:lnTo>
                  <a:pt x="2418066" y="1269497"/>
                </a:lnTo>
                <a:lnTo>
                  <a:pt x="2424735" y="1267782"/>
                </a:lnTo>
                <a:lnTo>
                  <a:pt x="2433192" y="1267463"/>
                </a:lnTo>
                <a:lnTo>
                  <a:pt x="2443811" y="1267968"/>
                </a:lnTo>
                <a:lnTo>
                  <a:pt x="2456815" y="1268717"/>
                </a:lnTo>
                <a:lnTo>
                  <a:pt x="2453189" y="1280737"/>
                </a:lnTo>
                <a:lnTo>
                  <a:pt x="2450525" y="1290580"/>
                </a:lnTo>
                <a:lnTo>
                  <a:pt x="2447767" y="1297697"/>
                </a:lnTo>
                <a:lnTo>
                  <a:pt x="2443899" y="1301399"/>
                </a:lnTo>
                <a:lnTo>
                  <a:pt x="2436695" y="1301554"/>
                </a:lnTo>
                <a:lnTo>
                  <a:pt x="2429589" y="1300225"/>
                </a:lnTo>
                <a:lnTo>
                  <a:pt x="2422948" y="1297468"/>
                </a:lnTo>
                <a:lnTo>
                  <a:pt x="2417139" y="1293339"/>
                </a:lnTo>
                <a:close/>
              </a:path>
              <a:path w="4443730" h="3539490">
                <a:moveTo>
                  <a:pt x="2573915" y="2277786"/>
                </a:moveTo>
                <a:lnTo>
                  <a:pt x="2572728" y="2272401"/>
                </a:lnTo>
                <a:lnTo>
                  <a:pt x="2573264" y="2265529"/>
                </a:lnTo>
                <a:lnTo>
                  <a:pt x="2575984" y="2250786"/>
                </a:lnTo>
                <a:lnTo>
                  <a:pt x="2583439" y="2252074"/>
                </a:lnTo>
                <a:lnTo>
                  <a:pt x="2590843" y="2253292"/>
                </a:lnTo>
                <a:lnTo>
                  <a:pt x="2597507" y="2255272"/>
                </a:lnTo>
                <a:lnTo>
                  <a:pt x="2602745" y="2258846"/>
                </a:lnTo>
                <a:lnTo>
                  <a:pt x="2605598" y="2264505"/>
                </a:lnTo>
                <a:lnTo>
                  <a:pt x="2606391" y="2272224"/>
                </a:lnTo>
                <a:lnTo>
                  <a:pt x="2606366" y="2282067"/>
                </a:lnTo>
                <a:lnTo>
                  <a:pt x="2606760" y="2294098"/>
                </a:lnTo>
                <a:lnTo>
                  <a:pt x="2585173" y="2285407"/>
                </a:lnTo>
                <a:lnTo>
                  <a:pt x="2577989" y="2281766"/>
                </a:lnTo>
                <a:lnTo>
                  <a:pt x="2573915" y="2277786"/>
                </a:lnTo>
                <a:close/>
              </a:path>
              <a:path w="4443730" h="3539490">
                <a:moveTo>
                  <a:pt x="1633647" y="1055812"/>
                </a:moveTo>
                <a:lnTo>
                  <a:pt x="1634748" y="1046152"/>
                </a:lnTo>
                <a:lnTo>
                  <a:pt x="1635580" y="1037452"/>
                </a:lnTo>
                <a:lnTo>
                  <a:pt x="1636850" y="1030816"/>
                </a:lnTo>
                <a:lnTo>
                  <a:pt x="1639266" y="1027352"/>
                </a:lnTo>
                <a:lnTo>
                  <a:pt x="1645873" y="1026117"/>
                </a:lnTo>
                <a:lnTo>
                  <a:pt x="1652800" y="1026492"/>
                </a:lnTo>
                <a:lnTo>
                  <a:pt x="1659610" y="1028473"/>
                </a:lnTo>
                <a:lnTo>
                  <a:pt x="1665866" y="1032057"/>
                </a:lnTo>
                <a:lnTo>
                  <a:pt x="1670222" y="1036715"/>
                </a:lnTo>
                <a:lnTo>
                  <a:pt x="1672282" y="1042524"/>
                </a:lnTo>
                <a:lnTo>
                  <a:pt x="1671790" y="1048695"/>
                </a:lnTo>
                <a:lnTo>
                  <a:pt x="1668489" y="1054439"/>
                </a:lnTo>
                <a:lnTo>
                  <a:pt x="1666241" y="1056097"/>
                </a:lnTo>
                <a:lnTo>
                  <a:pt x="1665296" y="1057952"/>
                </a:lnTo>
                <a:lnTo>
                  <a:pt x="1662495" y="1058859"/>
                </a:lnTo>
                <a:lnTo>
                  <a:pt x="1657139" y="1059659"/>
                </a:lnTo>
                <a:lnTo>
                  <a:pt x="1650573" y="1058964"/>
                </a:lnTo>
                <a:lnTo>
                  <a:pt x="1642756" y="1057455"/>
                </a:lnTo>
                <a:lnTo>
                  <a:pt x="1633647" y="1055812"/>
                </a:lnTo>
                <a:close/>
              </a:path>
              <a:path w="4443730" h="3539490">
                <a:moveTo>
                  <a:pt x="423949" y="968093"/>
                </a:moveTo>
                <a:lnTo>
                  <a:pt x="435251" y="952415"/>
                </a:lnTo>
                <a:lnTo>
                  <a:pt x="443716" y="946862"/>
                </a:lnTo>
                <a:lnTo>
                  <a:pt x="453573" y="951137"/>
                </a:lnTo>
                <a:lnTo>
                  <a:pt x="469050" y="964947"/>
                </a:lnTo>
                <a:lnTo>
                  <a:pt x="455882" y="978094"/>
                </a:lnTo>
                <a:lnTo>
                  <a:pt x="446794" y="982803"/>
                </a:lnTo>
                <a:lnTo>
                  <a:pt x="437560" y="979372"/>
                </a:lnTo>
                <a:lnTo>
                  <a:pt x="423949" y="968093"/>
                </a:lnTo>
                <a:close/>
              </a:path>
              <a:path w="4443730" h="3539490">
                <a:moveTo>
                  <a:pt x="1250765" y="263543"/>
                </a:moveTo>
                <a:lnTo>
                  <a:pt x="1253822" y="251953"/>
                </a:lnTo>
                <a:lnTo>
                  <a:pt x="1255956" y="242347"/>
                </a:lnTo>
                <a:lnTo>
                  <a:pt x="1258210" y="235257"/>
                </a:lnTo>
                <a:lnTo>
                  <a:pt x="1261629" y="231217"/>
                </a:lnTo>
                <a:lnTo>
                  <a:pt x="1268439" y="230502"/>
                </a:lnTo>
                <a:lnTo>
                  <a:pt x="1275272" y="231289"/>
                </a:lnTo>
                <a:lnTo>
                  <a:pt x="1281885" y="233542"/>
                </a:lnTo>
                <a:lnTo>
                  <a:pt x="1288033" y="237224"/>
                </a:lnTo>
                <a:lnTo>
                  <a:pt x="1294706" y="241568"/>
                </a:lnTo>
                <a:lnTo>
                  <a:pt x="1296686" y="250529"/>
                </a:lnTo>
                <a:lnTo>
                  <a:pt x="1292155" y="258501"/>
                </a:lnTo>
                <a:lnTo>
                  <a:pt x="1289907" y="260159"/>
                </a:lnTo>
                <a:lnTo>
                  <a:pt x="1288212" y="262566"/>
                </a:lnTo>
                <a:lnTo>
                  <a:pt x="1285411" y="263473"/>
                </a:lnTo>
                <a:lnTo>
                  <a:pt x="1279438" y="264711"/>
                </a:lnTo>
                <a:lnTo>
                  <a:pt x="1271922" y="264590"/>
                </a:lnTo>
                <a:lnTo>
                  <a:pt x="1262488" y="263928"/>
                </a:lnTo>
                <a:lnTo>
                  <a:pt x="1250765" y="263543"/>
                </a:lnTo>
                <a:close/>
              </a:path>
              <a:path w="4443730" h="3539490">
                <a:moveTo>
                  <a:pt x="2403774" y="2385860"/>
                </a:moveTo>
                <a:lnTo>
                  <a:pt x="2421366" y="2365797"/>
                </a:lnTo>
                <a:lnTo>
                  <a:pt x="2427947" y="2366879"/>
                </a:lnTo>
                <a:lnTo>
                  <a:pt x="2435919" y="2368673"/>
                </a:lnTo>
                <a:lnTo>
                  <a:pt x="2445430" y="2370200"/>
                </a:lnTo>
                <a:lnTo>
                  <a:pt x="2443135" y="2380052"/>
                </a:lnTo>
                <a:lnTo>
                  <a:pt x="2441633" y="2388776"/>
                </a:lnTo>
                <a:lnTo>
                  <a:pt x="2439974" y="2395228"/>
                </a:lnTo>
                <a:lnTo>
                  <a:pt x="2437207" y="2398264"/>
                </a:lnTo>
                <a:lnTo>
                  <a:pt x="2429889" y="2399172"/>
                </a:lnTo>
                <a:lnTo>
                  <a:pt x="2422725" y="2398230"/>
                </a:lnTo>
                <a:lnTo>
                  <a:pt x="2416062" y="2395616"/>
                </a:lnTo>
                <a:lnTo>
                  <a:pt x="2410250" y="2391506"/>
                </a:lnTo>
                <a:lnTo>
                  <a:pt x="2403774" y="2385860"/>
                </a:lnTo>
                <a:close/>
              </a:path>
              <a:path w="4443730" h="3539490">
                <a:moveTo>
                  <a:pt x="1942567" y="848892"/>
                </a:moveTo>
                <a:lnTo>
                  <a:pt x="1938892" y="842338"/>
                </a:lnTo>
                <a:lnTo>
                  <a:pt x="1943619" y="833063"/>
                </a:lnTo>
                <a:lnTo>
                  <a:pt x="1944796" y="825247"/>
                </a:lnTo>
                <a:lnTo>
                  <a:pt x="1953164" y="827184"/>
                </a:lnTo>
                <a:lnTo>
                  <a:pt x="1963779" y="827463"/>
                </a:lnTo>
                <a:lnTo>
                  <a:pt x="1968953" y="832912"/>
                </a:lnTo>
                <a:lnTo>
                  <a:pt x="1971069" y="838209"/>
                </a:lnTo>
                <a:lnTo>
                  <a:pt x="1971444" y="845115"/>
                </a:lnTo>
                <a:lnTo>
                  <a:pt x="1971073" y="853656"/>
                </a:lnTo>
                <a:lnTo>
                  <a:pt x="1970952" y="863860"/>
                </a:lnTo>
                <a:lnTo>
                  <a:pt x="1952986" y="856552"/>
                </a:lnTo>
                <a:lnTo>
                  <a:pt x="1946621" y="853140"/>
                </a:lnTo>
                <a:lnTo>
                  <a:pt x="1942567" y="848892"/>
                </a:lnTo>
                <a:close/>
              </a:path>
              <a:path w="4443730" h="3539490">
                <a:moveTo>
                  <a:pt x="97392" y="1411498"/>
                </a:moveTo>
                <a:lnTo>
                  <a:pt x="98569" y="1403682"/>
                </a:lnTo>
                <a:lnTo>
                  <a:pt x="96231" y="1392669"/>
                </a:lnTo>
                <a:lnTo>
                  <a:pt x="100923" y="1388051"/>
                </a:lnTo>
                <a:lnTo>
                  <a:pt x="105412" y="1386026"/>
                </a:lnTo>
                <a:lnTo>
                  <a:pt x="111719" y="1386026"/>
                </a:lnTo>
                <a:lnTo>
                  <a:pt x="119662" y="1386774"/>
                </a:lnTo>
                <a:lnTo>
                  <a:pt x="129058" y="1386993"/>
                </a:lnTo>
                <a:lnTo>
                  <a:pt x="126742" y="1395666"/>
                </a:lnTo>
                <a:lnTo>
                  <a:pt x="125047" y="1403122"/>
                </a:lnTo>
                <a:lnTo>
                  <a:pt x="123261" y="1408690"/>
                </a:lnTo>
                <a:lnTo>
                  <a:pt x="120674" y="1411701"/>
                </a:lnTo>
                <a:lnTo>
                  <a:pt x="114875" y="1414818"/>
                </a:lnTo>
                <a:lnTo>
                  <a:pt x="104653" y="1411934"/>
                </a:lnTo>
                <a:lnTo>
                  <a:pt x="97392" y="1411498"/>
                </a:lnTo>
                <a:close/>
              </a:path>
              <a:path w="4443730" h="3539490">
                <a:moveTo>
                  <a:pt x="877416" y="1419996"/>
                </a:moveTo>
                <a:lnTo>
                  <a:pt x="878004" y="1416088"/>
                </a:lnTo>
                <a:lnTo>
                  <a:pt x="877843" y="1412732"/>
                </a:lnTo>
                <a:lnTo>
                  <a:pt x="879427" y="1411547"/>
                </a:lnTo>
                <a:lnTo>
                  <a:pt x="886264" y="1405059"/>
                </a:lnTo>
                <a:lnTo>
                  <a:pt x="893880" y="1401343"/>
                </a:lnTo>
                <a:lnTo>
                  <a:pt x="902335" y="1402002"/>
                </a:lnTo>
                <a:lnTo>
                  <a:pt x="911776" y="1408557"/>
                </a:lnTo>
                <a:lnTo>
                  <a:pt x="914738" y="1411005"/>
                </a:lnTo>
                <a:lnTo>
                  <a:pt x="914827" y="1423677"/>
                </a:lnTo>
                <a:lnTo>
                  <a:pt x="913133" y="1426084"/>
                </a:lnTo>
                <a:lnTo>
                  <a:pt x="904333" y="1431577"/>
                </a:lnTo>
                <a:lnTo>
                  <a:pt x="895268" y="1433032"/>
                </a:lnTo>
                <a:lnTo>
                  <a:pt x="886205" y="1429491"/>
                </a:lnTo>
                <a:lnTo>
                  <a:pt x="877416" y="1419996"/>
                </a:lnTo>
                <a:close/>
              </a:path>
              <a:path w="4443730" h="3539490">
                <a:moveTo>
                  <a:pt x="2254506" y="1930842"/>
                </a:moveTo>
                <a:lnTo>
                  <a:pt x="2255487" y="1924329"/>
                </a:lnTo>
                <a:lnTo>
                  <a:pt x="2252596" y="1912565"/>
                </a:lnTo>
                <a:lnTo>
                  <a:pt x="2256896" y="1910553"/>
                </a:lnTo>
                <a:lnTo>
                  <a:pt x="2261914" y="1909295"/>
                </a:lnTo>
                <a:lnTo>
                  <a:pt x="2268196" y="1909603"/>
                </a:lnTo>
                <a:lnTo>
                  <a:pt x="2275624" y="1910585"/>
                </a:lnTo>
                <a:lnTo>
                  <a:pt x="2284085" y="1911349"/>
                </a:lnTo>
                <a:lnTo>
                  <a:pt x="2282300" y="1919812"/>
                </a:lnTo>
                <a:lnTo>
                  <a:pt x="2281099" y="1927301"/>
                </a:lnTo>
                <a:lnTo>
                  <a:pt x="2279808" y="1932903"/>
                </a:lnTo>
                <a:lnTo>
                  <a:pt x="2277752" y="1935703"/>
                </a:lnTo>
                <a:lnTo>
                  <a:pt x="2270848" y="1937320"/>
                </a:lnTo>
                <a:lnTo>
                  <a:pt x="2262873" y="1932778"/>
                </a:lnTo>
                <a:lnTo>
                  <a:pt x="2254506" y="1930842"/>
                </a:lnTo>
                <a:close/>
              </a:path>
              <a:path w="4443730" h="3539490">
                <a:moveTo>
                  <a:pt x="1978206" y="59538"/>
                </a:moveTo>
                <a:lnTo>
                  <a:pt x="1982934" y="50262"/>
                </a:lnTo>
                <a:lnTo>
                  <a:pt x="1983754" y="40394"/>
                </a:lnTo>
                <a:lnTo>
                  <a:pt x="1988803" y="37830"/>
                </a:lnTo>
                <a:lnTo>
                  <a:pt x="1993299" y="34515"/>
                </a:lnTo>
                <a:lnTo>
                  <a:pt x="2005769" y="35742"/>
                </a:lnTo>
                <a:lnTo>
                  <a:pt x="2008535" y="39493"/>
                </a:lnTo>
                <a:lnTo>
                  <a:pt x="2012104" y="47029"/>
                </a:lnTo>
                <a:lnTo>
                  <a:pt x="2011180" y="52885"/>
                </a:lnTo>
                <a:lnTo>
                  <a:pt x="2006985" y="57245"/>
                </a:lnTo>
                <a:lnTo>
                  <a:pt x="2000739" y="60294"/>
                </a:lnTo>
                <a:lnTo>
                  <a:pt x="1993282" y="61160"/>
                </a:lnTo>
                <a:lnTo>
                  <a:pt x="1986020" y="60724"/>
                </a:lnTo>
                <a:lnTo>
                  <a:pt x="1978206" y="59538"/>
                </a:lnTo>
                <a:close/>
              </a:path>
              <a:path w="4443730" h="3539490">
                <a:moveTo>
                  <a:pt x="273004" y="488837"/>
                </a:moveTo>
                <a:lnTo>
                  <a:pt x="269585" y="477607"/>
                </a:lnTo>
                <a:lnTo>
                  <a:pt x="269154" y="468517"/>
                </a:lnTo>
                <a:lnTo>
                  <a:pt x="272476" y="461870"/>
                </a:lnTo>
                <a:lnTo>
                  <a:pt x="280317" y="457971"/>
                </a:lnTo>
                <a:lnTo>
                  <a:pt x="286829" y="458959"/>
                </a:lnTo>
                <a:lnTo>
                  <a:pt x="291450" y="463658"/>
                </a:lnTo>
                <a:lnTo>
                  <a:pt x="294572" y="469461"/>
                </a:lnTo>
                <a:lnTo>
                  <a:pt x="294293" y="479329"/>
                </a:lnTo>
                <a:lnTo>
                  <a:pt x="289475" y="484510"/>
                </a:lnTo>
                <a:lnTo>
                  <a:pt x="281813" y="487010"/>
                </a:lnTo>
                <a:lnTo>
                  <a:pt x="273004" y="488837"/>
                </a:lnTo>
                <a:close/>
              </a:path>
              <a:path w="4443730" h="3539490">
                <a:moveTo>
                  <a:pt x="698725" y="841928"/>
                </a:moveTo>
                <a:lnTo>
                  <a:pt x="676085" y="806514"/>
                </a:lnTo>
                <a:lnTo>
                  <a:pt x="690267" y="807293"/>
                </a:lnTo>
                <a:lnTo>
                  <a:pt x="697353" y="811242"/>
                </a:lnTo>
                <a:lnTo>
                  <a:pt x="699465" y="821680"/>
                </a:lnTo>
                <a:lnTo>
                  <a:pt x="698725" y="841928"/>
                </a:lnTo>
                <a:close/>
              </a:path>
              <a:path w="4443730" h="3539490">
                <a:moveTo>
                  <a:pt x="3632094" y="1204649"/>
                </a:moveTo>
                <a:lnTo>
                  <a:pt x="3624779" y="1186883"/>
                </a:lnTo>
                <a:lnTo>
                  <a:pt x="3646401" y="1184837"/>
                </a:lnTo>
                <a:lnTo>
                  <a:pt x="3651700" y="1198299"/>
                </a:lnTo>
                <a:lnTo>
                  <a:pt x="3632094" y="1204649"/>
                </a:lnTo>
                <a:close/>
              </a:path>
              <a:path w="4443730" h="3539490">
                <a:moveTo>
                  <a:pt x="4171084" y="1530967"/>
                </a:moveTo>
                <a:lnTo>
                  <a:pt x="4169978" y="1529467"/>
                </a:lnTo>
                <a:lnTo>
                  <a:pt x="4170994" y="1518296"/>
                </a:lnTo>
                <a:lnTo>
                  <a:pt x="4173046" y="1517941"/>
                </a:lnTo>
                <a:lnTo>
                  <a:pt x="4178452" y="1517429"/>
                </a:lnTo>
                <a:lnTo>
                  <a:pt x="4184214" y="1518970"/>
                </a:lnTo>
                <a:lnTo>
                  <a:pt x="4191440" y="1524064"/>
                </a:lnTo>
                <a:lnTo>
                  <a:pt x="4189709" y="1531130"/>
                </a:lnTo>
                <a:lnTo>
                  <a:pt x="4190388" y="1539893"/>
                </a:lnTo>
                <a:lnTo>
                  <a:pt x="4183323" y="1538154"/>
                </a:lnTo>
                <a:lnTo>
                  <a:pt x="4171084" y="1530967"/>
                </a:lnTo>
                <a:close/>
              </a:path>
              <a:path w="4443730" h="3539490">
                <a:moveTo>
                  <a:pt x="2828412" y="561677"/>
                </a:moveTo>
                <a:lnTo>
                  <a:pt x="2843897" y="534050"/>
                </a:lnTo>
                <a:lnTo>
                  <a:pt x="2849114" y="549092"/>
                </a:lnTo>
                <a:lnTo>
                  <a:pt x="2849477" y="559463"/>
                </a:lnTo>
                <a:lnTo>
                  <a:pt x="2845539" y="566057"/>
                </a:lnTo>
                <a:lnTo>
                  <a:pt x="2837850" y="569772"/>
                </a:lnTo>
                <a:lnTo>
                  <a:pt x="2828412" y="561677"/>
                </a:lnTo>
                <a:close/>
              </a:path>
              <a:path w="4443730" h="3539490">
                <a:moveTo>
                  <a:pt x="1396960" y="2927847"/>
                </a:moveTo>
                <a:lnTo>
                  <a:pt x="1398725" y="2916124"/>
                </a:lnTo>
                <a:lnTo>
                  <a:pt x="1401562" y="2910559"/>
                </a:lnTo>
                <a:lnTo>
                  <a:pt x="1403257" y="2908151"/>
                </a:lnTo>
                <a:lnTo>
                  <a:pt x="1410322" y="2909890"/>
                </a:lnTo>
                <a:lnTo>
                  <a:pt x="1417940" y="2912379"/>
                </a:lnTo>
                <a:lnTo>
                  <a:pt x="1414711" y="2920549"/>
                </a:lnTo>
                <a:lnTo>
                  <a:pt x="1413730" y="2927062"/>
                </a:lnTo>
                <a:lnTo>
                  <a:pt x="1410537" y="2930575"/>
                </a:lnTo>
                <a:lnTo>
                  <a:pt x="1408289" y="2932232"/>
                </a:lnTo>
                <a:lnTo>
                  <a:pt x="1401420" y="2929191"/>
                </a:lnTo>
                <a:lnTo>
                  <a:pt x="1396960" y="2927847"/>
                </a:lnTo>
                <a:close/>
              </a:path>
              <a:path w="4443730" h="3539490">
                <a:moveTo>
                  <a:pt x="3151337" y="1522050"/>
                </a:moveTo>
                <a:lnTo>
                  <a:pt x="3151408" y="1512734"/>
                </a:lnTo>
                <a:lnTo>
                  <a:pt x="3152157" y="1512182"/>
                </a:lnTo>
                <a:lnTo>
                  <a:pt x="3158312" y="1511118"/>
                </a:lnTo>
                <a:lnTo>
                  <a:pt x="3171728" y="1510490"/>
                </a:lnTo>
                <a:lnTo>
                  <a:pt x="3170551" y="1518305"/>
                </a:lnTo>
                <a:lnTo>
                  <a:pt x="3169927" y="1526871"/>
                </a:lnTo>
                <a:lnTo>
                  <a:pt x="3163968" y="1526632"/>
                </a:lnTo>
                <a:lnTo>
                  <a:pt x="3158205" y="1525091"/>
                </a:lnTo>
                <a:lnTo>
                  <a:pt x="3152639" y="1522248"/>
                </a:lnTo>
                <a:lnTo>
                  <a:pt x="3151337" y="1522050"/>
                </a:lnTo>
                <a:close/>
              </a:path>
              <a:path w="4443730" h="3539490">
                <a:moveTo>
                  <a:pt x="2508099" y="3531140"/>
                </a:moveTo>
                <a:lnTo>
                  <a:pt x="2500575" y="3516424"/>
                </a:lnTo>
                <a:lnTo>
                  <a:pt x="2539931" y="3533724"/>
                </a:lnTo>
                <a:lnTo>
                  <a:pt x="2526386" y="3539079"/>
                </a:lnTo>
                <a:lnTo>
                  <a:pt x="2516239" y="3538455"/>
                </a:lnTo>
                <a:lnTo>
                  <a:pt x="2508099" y="3531140"/>
                </a:lnTo>
                <a:close/>
              </a:path>
              <a:path w="4443730" h="3539490">
                <a:moveTo>
                  <a:pt x="37766" y="754909"/>
                </a:moveTo>
                <a:lnTo>
                  <a:pt x="34840" y="747803"/>
                </a:lnTo>
                <a:lnTo>
                  <a:pt x="36018" y="739987"/>
                </a:lnTo>
                <a:lnTo>
                  <a:pt x="39568" y="738528"/>
                </a:lnTo>
                <a:lnTo>
                  <a:pt x="42565" y="736318"/>
                </a:lnTo>
                <a:lnTo>
                  <a:pt x="49987" y="740110"/>
                </a:lnTo>
                <a:lnTo>
                  <a:pt x="54964" y="746861"/>
                </a:lnTo>
                <a:lnTo>
                  <a:pt x="52128" y="752426"/>
                </a:lnTo>
                <a:lnTo>
                  <a:pt x="52253" y="760439"/>
                </a:lnTo>
                <a:lnTo>
                  <a:pt x="44278" y="755898"/>
                </a:lnTo>
                <a:lnTo>
                  <a:pt x="37766" y="754909"/>
                </a:lnTo>
                <a:close/>
              </a:path>
              <a:path w="4443730" h="3539490">
                <a:moveTo>
                  <a:pt x="4426022" y="855514"/>
                </a:moveTo>
                <a:lnTo>
                  <a:pt x="4424363" y="853264"/>
                </a:lnTo>
                <a:lnTo>
                  <a:pt x="4426290" y="844896"/>
                </a:lnTo>
                <a:lnTo>
                  <a:pt x="4427592" y="845094"/>
                </a:lnTo>
                <a:lnTo>
                  <a:pt x="4432248" y="845134"/>
                </a:lnTo>
                <a:lnTo>
                  <a:pt x="4437850" y="843320"/>
                </a:lnTo>
                <a:lnTo>
                  <a:pt x="4443381" y="850821"/>
                </a:lnTo>
                <a:lnTo>
                  <a:pt x="4441847" y="856584"/>
                </a:lnTo>
                <a:lnTo>
                  <a:pt x="4441776" y="865900"/>
                </a:lnTo>
                <a:lnTo>
                  <a:pt x="4430643" y="860213"/>
                </a:lnTo>
                <a:lnTo>
                  <a:pt x="4426022" y="855514"/>
                </a:lnTo>
                <a:close/>
              </a:path>
              <a:path w="4443730" h="3539490">
                <a:moveTo>
                  <a:pt x="742156" y="2839764"/>
                </a:moveTo>
                <a:lnTo>
                  <a:pt x="737731" y="2833763"/>
                </a:lnTo>
                <a:lnTo>
                  <a:pt x="738713" y="2827250"/>
                </a:lnTo>
                <a:lnTo>
                  <a:pt x="738748" y="2822592"/>
                </a:lnTo>
                <a:lnTo>
                  <a:pt x="743404" y="2822633"/>
                </a:lnTo>
                <a:lnTo>
                  <a:pt x="749559" y="2821569"/>
                </a:lnTo>
                <a:lnTo>
                  <a:pt x="755483" y="2826465"/>
                </a:lnTo>
                <a:lnTo>
                  <a:pt x="754502" y="2832978"/>
                </a:lnTo>
                <a:lnTo>
                  <a:pt x="756482" y="2841939"/>
                </a:lnTo>
                <a:lnTo>
                  <a:pt x="748115" y="2840002"/>
                </a:lnTo>
                <a:lnTo>
                  <a:pt x="742156" y="2839764"/>
                </a:lnTo>
                <a:close/>
              </a:path>
              <a:path w="4443730" h="3539490">
                <a:moveTo>
                  <a:pt x="1005462" y="994420"/>
                </a:moveTo>
                <a:lnTo>
                  <a:pt x="1010582" y="982539"/>
                </a:lnTo>
                <a:lnTo>
                  <a:pt x="1013543" y="984988"/>
                </a:lnTo>
                <a:lnTo>
                  <a:pt x="1018004" y="986331"/>
                </a:lnTo>
                <a:lnTo>
                  <a:pt x="1019824" y="991937"/>
                </a:lnTo>
                <a:lnTo>
                  <a:pt x="1016042" y="999357"/>
                </a:lnTo>
                <a:lnTo>
                  <a:pt x="1005462" y="994420"/>
                </a:lnTo>
                <a:close/>
              </a:path>
              <a:path w="4443730" h="3539490">
                <a:moveTo>
                  <a:pt x="2833102" y="2852085"/>
                </a:moveTo>
                <a:lnTo>
                  <a:pt x="2831996" y="2850584"/>
                </a:lnTo>
                <a:lnTo>
                  <a:pt x="2832620" y="2842019"/>
                </a:lnTo>
                <a:lnTo>
                  <a:pt x="2833922" y="2842216"/>
                </a:lnTo>
                <a:lnTo>
                  <a:pt x="2838026" y="2841507"/>
                </a:lnTo>
                <a:lnTo>
                  <a:pt x="2842682" y="2841548"/>
                </a:lnTo>
                <a:lnTo>
                  <a:pt x="2846946" y="2844194"/>
                </a:lnTo>
                <a:lnTo>
                  <a:pt x="2847499" y="2844944"/>
                </a:lnTo>
                <a:lnTo>
                  <a:pt x="2847267" y="2850904"/>
                </a:lnTo>
                <a:lnTo>
                  <a:pt x="2847588" y="2857615"/>
                </a:lnTo>
                <a:lnTo>
                  <a:pt x="2842379" y="2856824"/>
                </a:lnTo>
                <a:lnTo>
                  <a:pt x="2837366" y="2854731"/>
                </a:lnTo>
                <a:lnTo>
                  <a:pt x="2833102" y="28520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199" y="1106286"/>
            <a:ext cx="6930221" cy="89960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67945" rIns="0" bIns="0" rtlCol="0">
            <a:spAutoFit/>
          </a:bodyPr>
          <a:lstStyle/>
          <a:p>
            <a:pPr marL="532130" algn="l">
              <a:lnSpc>
                <a:spcPct val="100000"/>
              </a:lnSpc>
              <a:spcBef>
                <a:spcPts val="535"/>
              </a:spcBef>
            </a:pPr>
            <a:r>
              <a:rPr lang="pt-BR" sz="5400" spc="25" dirty="0" smtClean="0">
                <a:solidFill>
                  <a:srgbClr val="FFFFFF"/>
                </a:solidFill>
                <a:latin typeface="Candara" panose="020E0502030303020204" pitchFamily="34" charset="0"/>
                <a:cs typeface="Verdana"/>
              </a:rPr>
              <a:t>   </a:t>
            </a:r>
            <a:r>
              <a:rPr lang="pt-BR" sz="5400" spc="25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RELATO</a:t>
            </a:r>
            <a:r>
              <a:rPr lang="pt-BR" sz="5400" spc="-310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 </a:t>
            </a:r>
            <a:r>
              <a:rPr lang="pt-BR" sz="5400" spc="10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DE</a:t>
            </a:r>
            <a:r>
              <a:rPr lang="pt-BR" sz="5400" spc="-310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 </a:t>
            </a:r>
            <a:r>
              <a:rPr lang="pt-BR" sz="5400" spc="-160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CASO:</a:t>
            </a:r>
            <a:endParaRPr lang="pt-BR" sz="5400" dirty="0">
              <a:solidFill>
                <a:srgbClr val="DFD2C9"/>
              </a:solidFill>
              <a:latin typeface="Candara" panose="020E0502030303020204" pitchFamily="34" charset="0"/>
              <a:cs typeface="Verdan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2511822"/>
            <a:ext cx="18288000" cy="7315200"/>
          </a:xfrm>
          <a:custGeom>
            <a:avLst/>
            <a:gdLst/>
            <a:ahLst/>
            <a:cxnLst/>
            <a:rect l="l" t="t" r="r" b="b"/>
            <a:pathLst>
              <a:path w="18288000" h="7315200">
                <a:moveTo>
                  <a:pt x="0" y="0"/>
                </a:moveTo>
                <a:lnTo>
                  <a:pt x="18287999" y="0"/>
                </a:lnTo>
                <a:lnTo>
                  <a:pt x="18287999" y="7315199"/>
                </a:lnTo>
                <a:lnTo>
                  <a:pt x="0" y="7315199"/>
                </a:lnTo>
                <a:lnTo>
                  <a:pt x="0" y="0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5094" y="2857500"/>
            <a:ext cx="17399635" cy="6396623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180"/>
              </a:spcBef>
            </a:pPr>
            <a:r>
              <a:rPr sz="3600" b="1" spc="50" dirty="0">
                <a:solidFill>
                  <a:srgbClr val="0F2147"/>
                </a:solidFill>
                <a:latin typeface="Calibri"/>
                <a:cs typeface="Calibri"/>
              </a:rPr>
              <a:t>ID:</a:t>
            </a:r>
            <a:r>
              <a:rPr sz="3600" b="1" spc="40" dirty="0">
                <a:solidFill>
                  <a:srgbClr val="0F2147"/>
                </a:solidFill>
                <a:latin typeface="Calibri"/>
                <a:cs typeface="Calibri"/>
              </a:rPr>
              <a:t> </a:t>
            </a:r>
            <a:r>
              <a:rPr sz="3600" spc="210" dirty="0" smtClean="0">
                <a:latin typeface="Calibri"/>
                <a:cs typeface="Calibri"/>
              </a:rPr>
              <a:t>WJM</a:t>
            </a:r>
            <a:r>
              <a:rPr sz="3600" spc="210" dirty="0">
                <a:latin typeface="Calibri"/>
                <a:cs typeface="Calibri"/>
              </a:rPr>
              <a:t>,</a:t>
            </a:r>
            <a:r>
              <a:rPr sz="3600" spc="140" dirty="0">
                <a:latin typeface="Calibri"/>
                <a:cs typeface="Calibri"/>
              </a:rPr>
              <a:t> </a:t>
            </a:r>
            <a:r>
              <a:rPr sz="3600" spc="265" dirty="0">
                <a:latin typeface="Calibri"/>
                <a:cs typeface="Calibri"/>
              </a:rPr>
              <a:t>seis</a:t>
            </a:r>
            <a:r>
              <a:rPr sz="3600" spc="145" dirty="0">
                <a:latin typeface="Calibri"/>
                <a:cs typeface="Calibri"/>
              </a:rPr>
              <a:t> </a:t>
            </a:r>
            <a:r>
              <a:rPr sz="3600" spc="150" dirty="0">
                <a:latin typeface="Calibri"/>
                <a:cs typeface="Calibri"/>
              </a:rPr>
              <a:t>anos,</a:t>
            </a:r>
            <a:r>
              <a:rPr sz="3600" spc="140" dirty="0">
                <a:latin typeface="Calibri"/>
                <a:cs typeface="Calibri"/>
              </a:rPr>
              <a:t> </a:t>
            </a:r>
            <a:r>
              <a:rPr sz="3600" spc="275" dirty="0">
                <a:latin typeface="Calibri"/>
                <a:cs typeface="Calibri"/>
              </a:rPr>
              <a:t>sexo</a:t>
            </a:r>
            <a:r>
              <a:rPr sz="3600" spc="145" dirty="0">
                <a:latin typeface="Calibri"/>
                <a:cs typeface="Calibri"/>
              </a:rPr>
              <a:t> </a:t>
            </a:r>
            <a:r>
              <a:rPr sz="3600" spc="180" dirty="0">
                <a:latin typeface="Calibri"/>
                <a:cs typeface="Calibri"/>
              </a:rPr>
              <a:t>masculino,</a:t>
            </a:r>
            <a:r>
              <a:rPr sz="3600" spc="140" dirty="0">
                <a:latin typeface="Calibri"/>
                <a:cs typeface="Calibri"/>
              </a:rPr>
              <a:t> natural </a:t>
            </a:r>
            <a:r>
              <a:rPr sz="3600" spc="310" dirty="0">
                <a:latin typeface="Calibri"/>
                <a:cs typeface="Calibri"/>
              </a:rPr>
              <a:t>de</a:t>
            </a:r>
            <a:r>
              <a:rPr sz="3600" spc="145" dirty="0">
                <a:latin typeface="Calibri"/>
                <a:cs typeface="Calibri"/>
              </a:rPr>
              <a:t> </a:t>
            </a:r>
            <a:r>
              <a:rPr sz="3600" spc="250" dirty="0">
                <a:latin typeface="Calibri"/>
                <a:cs typeface="Calibri"/>
              </a:rPr>
              <a:t>Duque</a:t>
            </a:r>
            <a:r>
              <a:rPr sz="3600" spc="140" dirty="0">
                <a:latin typeface="Calibri"/>
                <a:cs typeface="Calibri"/>
              </a:rPr>
              <a:t> </a:t>
            </a:r>
            <a:r>
              <a:rPr sz="3600" spc="310" dirty="0">
                <a:latin typeface="Calibri"/>
                <a:cs typeface="Calibri"/>
              </a:rPr>
              <a:t>de</a:t>
            </a:r>
            <a:r>
              <a:rPr sz="3600" spc="145" dirty="0">
                <a:latin typeface="Calibri"/>
                <a:cs typeface="Calibri"/>
              </a:rPr>
              <a:t> </a:t>
            </a:r>
            <a:r>
              <a:rPr sz="3600" spc="295" dirty="0">
                <a:latin typeface="Calibri"/>
                <a:cs typeface="Calibri"/>
              </a:rPr>
              <a:t>Caxias</a:t>
            </a:r>
            <a:r>
              <a:rPr sz="3600" spc="140" dirty="0">
                <a:latin typeface="Calibri"/>
                <a:cs typeface="Calibri"/>
              </a:rPr>
              <a:t> </a:t>
            </a:r>
            <a:r>
              <a:rPr sz="3600" spc="740" dirty="0">
                <a:latin typeface="Calibri"/>
                <a:cs typeface="Calibri"/>
              </a:rPr>
              <a:t>-</a:t>
            </a:r>
            <a:r>
              <a:rPr sz="3600" spc="140" dirty="0">
                <a:latin typeface="Calibri"/>
                <a:cs typeface="Calibri"/>
              </a:rPr>
              <a:t> </a:t>
            </a:r>
            <a:r>
              <a:rPr sz="3600" spc="409" dirty="0">
                <a:latin typeface="Calibri"/>
                <a:cs typeface="Calibri"/>
              </a:rPr>
              <a:t>RJ</a:t>
            </a:r>
            <a:endParaRPr sz="36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1080"/>
              </a:spcBef>
            </a:pPr>
            <a:r>
              <a:rPr sz="3600" b="1" spc="170" dirty="0">
                <a:solidFill>
                  <a:srgbClr val="0F2147"/>
                </a:solidFill>
                <a:latin typeface="Calibri"/>
                <a:cs typeface="Calibri"/>
              </a:rPr>
              <a:t>QP:</a:t>
            </a:r>
            <a:r>
              <a:rPr sz="3600" b="1" spc="120" dirty="0">
                <a:solidFill>
                  <a:srgbClr val="0F2147"/>
                </a:solidFill>
                <a:latin typeface="Calibri"/>
                <a:cs typeface="Calibri"/>
              </a:rPr>
              <a:t> </a:t>
            </a:r>
            <a:r>
              <a:rPr sz="3600" spc="120" dirty="0">
                <a:latin typeface="Calibri"/>
                <a:cs typeface="Calibri"/>
              </a:rPr>
              <a:t>“ferida</a:t>
            </a:r>
            <a:r>
              <a:rPr sz="3600" spc="130" dirty="0">
                <a:latin typeface="Calibri"/>
                <a:cs typeface="Calibri"/>
              </a:rPr>
              <a:t> </a:t>
            </a:r>
            <a:r>
              <a:rPr sz="3600" spc="260" dirty="0">
                <a:latin typeface="Calibri"/>
                <a:cs typeface="Calibri"/>
              </a:rPr>
              <a:t>nos</a:t>
            </a:r>
            <a:r>
              <a:rPr sz="3600" spc="125" dirty="0">
                <a:latin typeface="Calibri"/>
                <a:cs typeface="Calibri"/>
              </a:rPr>
              <a:t> </a:t>
            </a:r>
            <a:r>
              <a:rPr sz="3600" spc="280" dirty="0">
                <a:latin typeface="Calibri"/>
                <a:cs typeface="Calibri"/>
              </a:rPr>
              <a:t>dedos</a:t>
            </a:r>
            <a:r>
              <a:rPr sz="3600" b="1" spc="280" dirty="0">
                <a:latin typeface="Calibri"/>
                <a:cs typeface="Calibri"/>
              </a:rPr>
              <a:t>”</a:t>
            </a:r>
            <a:endParaRPr sz="3600" dirty="0">
              <a:latin typeface="Calibri"/>
              <a:cs typeface="Calibri"/>
            </a:endParaRPr>
          </a:p>
          <a:p>
            <a:pPr algn="just">
              <a:spcBef>
                <a:spcPts val="1080"/>
              </a:spcBef>
              <a:tabLst>
                <a:tab pos="1428750" algn="l"/>
                <a:tab pos="2412365" algn="l"/>
                <a:tab pos="4833620" algn="l"/>
                <a:tab pos="6840220" algn="l"/>
                <a:tab pos="7733665" algn="l"/>
                <a:tab pos="10922635" algn="l"/>
                <a:tab pos="12229465" algn="l"/>
                <a:tab pos="14500860" algn="l"/>
                <a:tab pos="16877030" algn="l"/>
              </a:tabLst>
            </a:pPr>
            <a:r>
              <a:rPr sz="3600" b="1" spc="270" dirty="0" smtClean="0">
                <a:solidFill>
                  <a:srgbClr val="0F2147"/>
                </a:solidFill>
                <a:latin typeface="Calibri"/>
                <a:cs typeface="Calibri"/>
              </a:rPr>
              <a:t>H</a:t>
            </a:r>
            <a:r>
              <a:rPr sz="3600" b="1" spc="290" dirty="0" smtClean="0">
                <a:solidFill>
                  <a:srgbClr val="0F2147"/>
                </a:solidFill>
                <a:latin typeface="Calibri"/>
                <a:cs typeface="Calibri"/>
              </a:rPr>
              <a:t>D</a:t>
            </a:r>
            <a:r>
              <a:rPr sz="3600" b="1" spc="340" dirty="0" smtClean="0">
                <a:solidFill>
                  <a:srgbClr val="0F2147"/>
                </a:solidFill>
                <a:latin typeface="Calibri"/>
                <a:cs typeface="Calibri"/>
              </a:rPr>
              <a:t>A</a:t>
            </a:r>
            <a:r>
              <a:rPr sz="3600" b="1" spc="-125" dirty="0" smtClean="0">
                <a:solidFill>
                  <a:srgbClr val="0F2147"/>
                </a:solidFill>
                <a:latin typeface="Calibri"/>
                <a:cs typeface="Calibri"/>
              </a:rPr>
              <a:t>:</a:t>
            </a:r>
            <a:r>
              <a:rPr lang="pt-BR" sz="3600" b="1" spc="-125" dirty="0" smtClean="0">
                <a:solidFill>
                  <a:srgbClr val="0F2147"/>
                </a:solidFill>
                <a:latin typeface="Calibri"/>
                <a:cs typeface="Calibri"/>
              </a:rPr>
              <a:t> </a:t>
            </a:r>
            <a:r>
              <a:rPr lang="pt-BR" sz="3600" spc="-125" dirty="0" smtClean="0">
                <a:latin typeface="Calibri"/>
                <a:cs typeface="Calibri"/>
              </a:rPr>
              <a:t>Criança </a:t>
            </a:r>
            <a:r>
              <a:rPr lang="pt-BR" sz="3600" spc="220" dirty="0" smtClean="0">
                <a:latin typeface="Calibri"/>
                <a:cs typeface="Calibri"/>
              </a:rPr>
              <a:t>portadora de HIV</a:t>
            </a:r>
            <a:r>
              <a:rPr lang="pt-BR" sz="3600" spc="220" dirty="0">
                <a:cs typeface="Calibri"/>
              </a:rPr>
              <a:t>, CD4: 5 </a:t>
            </a:r>
            <a:r>
              <a:rPr lang="pt-BR" sz="3600" spc="220" dirty="0" smtClean="0">
                <a:cs typeface="Calibri"/>
              </a:rPr>
              <a:t>células/mm³ e CV</a:t>
            </a:r>
            <a:r>
              <a:rPr lang="pt-BR" sz="3600" spc="220" dirty="0">
                <a:cs typeface="Calibri"/>
              </a:rPr>
              <a:t>: 34,578 </a:t>
            </a:r>
            <a:r>
              <a:rPr lang="pt-BR" sz="3600" spc="220" dirty="0" smtClean="0">
                <a:cs typeface="Calibri"/>
              </a:rPr>
              <a:t>cópias/ml,</a:t>
            </a:r>
            <a:endParaRPr lang="pt-BR" sz="3600" dirty="0"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1080"/>
              </a:spcBef>
              <a:tabLst>
                <a:tab pos="1428750" algn="l"/>
                <a:tab pos="2412365" algn="l"/>
                <a:tab pos="4833620" algn="l"/>
                <a:tab pos="6840220" algn="l"/>
                <a:tab pos="7733665" algn="l"/>
                <a:tab pos="10922635" algn="l"/>
                <a:tab pos="12229465" algn="l"/>
                <a:tab pos="14500860" algn="l"/>
                <a:tab pos="16877030" algn="l"/>
              </a:tabLst>
            </a:pPr>
            <a:r>
              <a:rPr sz="3600" spc="30" dirty="0" err="1" smtClean="0">
                <a:latin typeface="Calibri"/>
                <a:cs typeface="Calibri"/>
              </a:rPr>
              <a:t>i</a:t>
            </a:r>
            <a:r>
              <a:rPr sz="3600" spc="165" dirty="0" err="1" smtClean="0">
                <a:latin typeface="Calibri"/>
                <a:cs typeface="Calibri"/>
              </a:rPr>
              <a:t>n</a:t>
            </a:r>
            <a:r>
              <a:rPr sz="3600" spc="185" dirty="0" err="1" smtClean="0">
                <a:latin typeface="Calibri"/>
                <a:cs typeface="Calibri"/>
              </a:rPr>
              <a:t>t</a:t>
            </a:r>
            <a:r>
              <a:rPr sz="3600" spc="254" dirty="0" err="1" smtClean="0">
                <a:latin typeface="Calibri"/>
                <a:cs typeface="Calibri"/>
              </a:rPr>
              <a:t>e</a:t>
            </a:r>
            <a:r>
              <a:rPr sz="3600" spc="50" dirty="0" err="1" smtClean="0">
                <a:latin typeface="Calibri"/>
                <a:cs typeface="Calibri"/>
              </a:rPr>
              <a:t>r</a:t>
            </a:r>
            <a:r>
              <a:rPr sz="3600" spc="165" dirty="0" err="1" smtClean="0">
                <a:latin typeface="Calibri"/>
                <a:cs typeface="Calibri"/>
              </a:rPr>
              <a:t>n</a:t>
            </a:r>
            <a:r>
              <a:rPr sz="3600" spc="220" dirty="0" err="1" smtClean="0">
                <a:latin typeface="Calibri"/>
                <a:cs typeface="Calibri"/>
              </a:rPr>
              <a:t>a</a:t>
            </a:r>
            <a:r>
              <a:rPr sz="3600" spc="365" dirty="0" err="1" smtClean="0">
                <a:latin typeface="Calibri"/>
                <a:cs typeface="Calibri"/>
              </a:rPr>
              <a:t>d</a:t>
            </a:r>
            <a:r>
              <a:rPr sz="3600" spc="220" dirty="0" err="1" smtClean="0">
                <a:latin typeface="Calibri"/>
                <a:cs typeface="Calibri"/>
              </a:rPr>
              <a:t>a</a:t>
            </a:r>
            <a:r>
              <a:rPr lang="pt-BR" sz="3600" spc="220" dirty="0" smtClean="0">
                <a:latin typeface="Calibri"/>
                <a:cs typeface="Calibri"/>
              </a:rPr>
              <a:t> </a:t>
            </a:r>
            <a:r>
              <a:rPr sz="3600" spc="165" dirty="0" err="1" smtClean="0">
                <a:latin typeface="Calibri"/>
                <a:cs typeface="Calibri"/>
              </a:rPr>
              <a:t>n</a:t>
            </a:r>
            <a:r>
              <a:rPr sz="3600" spc="220" dirty="0" err="1" smtClean="0">
                <a:latin typeface="Calibri"/>
                <a:cs typeface="Calibri"/>
              </a:rPr>
              <a:t>a</a:t>
            </a:r>
            <a:r>
              <a:rPr lang="pt-BR" sz="3600" spc="220" dirty="0" smtClean="0">
                <a:latin typeface="Calibri"/>
                <a:cs typeface="Calibri"/>
              </a:rPr>
              <a:t> enfermaria de pediatria do HUGG, apresentando diarreia, anorexia, desnutrição grave e ulcerações dolorosas nos dedos e na face, com início há 6 meses. O pai relacionou as lesões cutâneas com o fato de a criança morder os dedos. No momento do parecer a criança já estava em uso de amoxicilina com </a:t>
            </a:r>
            <a:r>
              <a:rPr lang="pt-BR" sz="3600" spc="220" dirty="0" err="1" smtClean="0">
                <a:latin typeface="Calibri"/>
                <a:cs typeface="Calibri"/>
              </a:rPr>
              <a:t>clavulanato</a:t>
            </a:r>
            <a:r>
              <a:rPr lang="pt-BR" sz="3600" spc="220" dirty="0" smtClean="0">
                <a:latin typeface="Calibri"/>
                <a:cs typeface="Calibri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1080"/>
              </a:spcBef>
              <a:tabLst>
                <a:tab pos="1428750" algn="l"/>
                <a:tab pos="2412365" algn="l"/>
                <a:tab pos="4833620" algn="l"/>
                <a:tab pos="6840220" algn="l"/>
                <a:tab pos="7733665" algn="l"/>
                <a:tab pos="10922635" algn="l"/>
                <a:tab pos="12229465" algn="l"/>
                <a:tab pos="14500860" algn="l"/>
                <a:tab pos="16877030" algn="l"/>
              </a:tabLst>
            </a:pPr>
            <a:r>
              <a:rPr lang="pt-BR" sz="3600" b="1" spc="220" dirty="0" smtClean="0">
                <a:solidFill>
                  <a:srgbClr val="0F2147"/>
                </a:solidFill>
                <a:latin typeface="Calibri"/>
                <a:cs typeface="Calibri"/>
              </a:rPr>
              <a:t>HPP</a:t>
            </a:r>
            <a:r>
              <a:rPr lang="pt-BR" sz="3600" spc="220" dirty="0" smtClean="0">
                <a:solidFill>
                  <a:srgbClr val="0F2147"/>
                </a:solidFill>
                <a:latin typeface="Calibri"/>
                <a:cs typeface="Calibri"/>
              </a:rPr>
              <a:t>: </a:t>
            </a:r>
            <a:r>
              <a:rPr lang="pt-BR" sz="3600" spc="220" dirty="0" smtClean="0">
                <a:latin typeface="Calibri"/>
                <a:cs typeface="Calibri"/>
              </a:rPr>
              <a:t>HIV congênito</a:t>
            </a:r>
          </a:p>
          <a:p>
            <a:pPr algn="just">
              <a:lnSpc>
                <a:spcPct val="100000"/>
              </a:lnSpc>
              <a:spcBef>
                <a:spcPts val="1080"/>
              </a:spcBef>
              <a:tabLst>
                <a:tab pos="1428750" algn="l"/>
                <a:tab pos="2412365" algn="l"/>
                <a:tab pos="4833620" algn="l"/>
                <a:tab pos="6840220" algn="l"/>
                <a:tab pos="7733665" algn="l"/>
                <a:tab pos="10922635" algn="l"/>
                <a:tab pos="12229465" algn="l"/>
                <a:tab pos="14500860" algn="l"/>
                <a:tab pos="16877030" algn="l"/>
              </a:tabLst>
            </a:pPr>
            <a:r>
              <a:rPr lang="pt-BR" sz="3600" b="1" spc="220" dirty="0" smtClean="0">
                <a:solidFill>
                  <a:srgbClr val="0F2147"/>
                </a:solidFill>
                <a:latin typeface="Calibri"/>
                <a:cs typeface="Calibri"/>
              </a:rPr>
              <a:t>HF</a:t>
            </a:r>
            <a:r>
              <a:rPr lang="pt-BR" sz="3600" spc="220" dirty="0" smtClean="0">
                <a:solidFill>
                  <a:srgbClr val="0F2147"/>
                </a:solidFill>
                <a:latin typeface="Calibri"/>
                <a:cs typeface="Calibri"/>
              </a:rPr>
              <a:t>: </a:t>
            </a:r>
            <a:r>
              <a:rPr lang="pt-BR" sz="3600" spc="220" dirty="0" smtClean="0">
                <a:latin typeface="Calibri"/>
                <a:cs typeface="Calibri"/>
              </a:rPr>
              <a:t>Mãe faleceu de complicações do HIV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102686"/>
            <a:ext cx="1908776" cy="1184313"/>
          </a:xfrm>
          <a:prstGeom prst="rect">
            <a:avLst/>
          </a:prstGeom>
        </p:spPr>
      </p:pic>
      <p:pic>
        <p:nvPicPr>
          <p:cNvPr id="18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29223" y="0"/>
            <a:ext cx="815769" cy="2984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24" y="1"/>
            <a:ext cx="18163540" cy="10287000"/>
            <a:chOff x="7224" y="1"/>
            <a:chExt cx="18163540" cy="10287000"/>
          </a:xfrm>
        </p:grpSpPr>
        <p:sp>
          <p:nvSpPr>
            <p:cNvPr id="3" name="object 3"/>
            <p:cNvSpPr/>
            <p:nvPr/>
          </p:nvSpPr>
          <p:spPr>
            <a:xfrm>
              <a:off x="560207" y="790711"/>
              <a:ext cx="17228185" cy="8711565"/>
            </a:xfrm>
            <a:custGeom>
              <a:avLst/>
              <a:gdLst/>
              <a:ahLst/>
              <a:cxnLst/>
              <a:rect l="l" t="t" r="r" b="b"/>
              <a:pathLst>
                <a:path w="17228185" h="8711565">
                  <a:moveTo>
                    <a:pt x="252679" y="0"/>
                  </a:moveTo>
                  <a:lnTo>
                    <a:pt x="17227670" y="523868"/>
                  </a:lnTo>
                  <a:lnTo>
                    <a:pt x="16974991" y="8711468"/>
                  </a:lnTo>
                  <a:lnTo>
                    <a:pt x="0" y="8187600"/>
                  </a:lnTo>
                  <a:lnTo>
                    <a:pt x="252679" y="0"/>
                  </a:lnTo>
                  <a:close/>
                </a:path>
              </a:pathLst>
            </a:custGeom>
            <a:solidFill>
              <a:srgbClr val="ECE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3719" y="1"/>
              <a:ext cx="3444975" cy="12131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14774" y="8939772"/>
              <a:ext cx="2674619" cy="134722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13" y="98602"/>
              <a:ext cx="18163540" cy="10053320"/>
            </a:xfrm>
            <a:custGeom>
              <a:avLst/>
              <a:gdLst/>
              <a:ahLst/>
              <a:cxnLst/>
              <a:rect l="l" t="t" r="r" b="b"/>
              <a:pathLst>
                <a:path w="18163540" h="10053320">
                  <a:moveTo>
                    <a:pt x="50190" y="8740178"/>
                  </a:moveTo>
                  <a:lnTo>
                    <a:pt x="36639" y="8740318"/>
                  </a:lnTo>
                  <a:lnTo>
                    <a:pt x="25819" y="8740051"/>
                  </a:lnTo>
                  <a:lnTo>
                    <a:pt x="17272" y="8740521"/>
                  </a:lnTo>
                  <a:lnTo>
                    <a:pt x="10502" y="8742807"/>
                  </a:lnTo>
                  <a:lnTo>
                    <a:pt x="3429" y="8748852"/>
                  </a:lnTo>
                  <a:lnTo>
                    <a:pt x="0" y="8757209"/>
                  </a:lnTo>
                  <a:lnTo>
                    <a:pt x="825" y="8767191"/>
                  </a:lnTo>
                  <a:lnTo>
                    <a:pt x="6502" y="8778176"/>
                  </a:lnTo>
                  <a:lnTo>
                    <a:pt x="14109" y="8785695"/>
                  </a:lnTo>
                  <a:lnTo>
                    <a:pt x="22275" y="8788984"/>
                  </a:lnTo>
                  <a:lnTo>
                    <a:pt x="30238" y="8787867"/>
                  </a:lnTo>
                  <a:lnTo>
                    <a:pt x="37211" y="8782177"/>
                  </a:lnTo>
                  <a:lnTo>
                    <a:pt x="40652" y="8774887"/>
                  </a:lnTo>
                  <a:lnTo>
                    <a:pt x="43522" y="8765642"/>
                  </a:lnTo>
                  <a:lnTo>
                    <a:pt x="46482" y="8754161"/>
                  </a:lnTo>
                  <a:lnTo>
                    <a:pt x="50190" y="8740178"/>
                  </a:lnTo>
                  <a:close/>
                </a:path>
                <a:path w="18163540" h="10053320">
                  <a:moveTo>
                    <a:pt x="64897" y="8253425"/>
                  </a:moveTo>
                  <a:lnTo>
                    <a:pt x="59918" y="8246669"/>
                  </a:lnTo>
                  <a:lnTo>
                    <a:pt x="52501" y="8242884"/>
                  </a:lnTo>
                  <a:lnTo>
                    <a:pt x="49504" y="8245094"/>
                  </a:lnTo>
                  <a:lnTo>
                    <a:pt x="45948" y="8246554"/>
                  </a:lnTo>
                  <a:lnTo>
                    <a:pt x="44780" y="8254365"/>
                  </a:lnTo>
                  <a:lnTo>
                    <a:pt x="47701" y="8261477"/>
                  </a:lnTo>
                  <a:lnTo>
                    <a:pt x="54216" y="8262455"/>
                  </a:lnTo>
                  <a:lnTo>
                    <a:pt x="62191" y="8267001"/>
                  </a:lnTo>
                  <a:lnTo>
                    <a:pt x="62064" y="8258988"/>
                  </a:lnTo>
                  <a:lnTo>
                    <a:pt x="64897" y="8253425"/>
                  </a:lnTo>
                  <a:close/>
                </a:path>
                <a:path w="18163540" h="10053320">
                  <a:moveTo>
                    <a:pt x="138988" y="8893556"/>
                  </a:moveTo>
                  <a:lnTo>
                    <a:pt x="129590" y="8893340"/>
                  </a:lnTo>
                  <a:lnTo>
                    <a:pt x="121653" y="8892591"/>
                  </a:lnTo>
                  <a:lnTo>
                    <a:pt x="115341" y="8892591"/>
                  </a:lnTo>
                  <a:lnTo>
                    <a:pt x="110858" y="8894610"/>
                  </a:lnTo>
                  <a:lnTo>
                    <a:pt x="106159" y="8899233"/>
                  </a:lnTo>
                  <a:lnTo>
                    <a:pt x="108496" y="8910244"/>
                  </a:lnTo>
                  <a:lnTo>
                    <a:pt x="107327" y="8918054"/>
                  </a:lnTo>
                  <a:lnTo>
                    <a:pt x="114592" y="8918499"/>
                  </a:lnTo>
                  <a:lnTo>
                    <a:pt x="124802" y="8921382"/>
                  </a:lnTo>
                  <a:lnTo>
                    <a:pt x="130606" y="8918257"/>
                  </a:lnTo>
                  <a:lnTo>
                    <a:pt x="133197" y="8915248"/>
                  </a:lnTo>
                  <a:lnTo>
                    <a:pt x="134975" y="8909685"/>
                  </a:lnTo>
                  <a:lnTo>
                    <a:pt x="136677" y="8902230"/>
                  </a:lnTo>
                  <a:lnTo>
                    <a:pt x="138988" y="8893556"/>
                  </a:lnTo>
                  <a:close/>
                </a:path>
                <a:path w="18163540" h="10053320">
                  <a:moveTo>
                    <a:pt x="141414" y="8496046"/>
                  </a:moveTo>
                  <a:lnTo>
                    <a:pt x="117221" y="8466430"/>
                  </a:lnTo>
                  <a:lnTo>
                    <a:pt x="109435" y="8470697"/>
                  </a:lnTo>
                  <a:lnTo>
                    <a:pt x="105765" y="8476463"/>
                  </a:lnTo>
                  <a:lnTo>
                    <a:pt x="103390" y="8484857"/>
                  </a:lnTo>
                  <a:lnTo>
                    <a:pt x="101307" y="8495411"/>
                  </a:lnTo>
                  <a:lnTo>
                    <a:pt x="98539" y="8507679"/>
                  </a:lnTo>
                  <a:lnTo>
                    <a:pt x="111696" y="8508848"/>
                  </a:lnTo>
                  <a:lnTo>
                    <a:pt x="122478" y="8510156"/>
                  </a:lnTo>
                  <a:lnTo>
                    <a:pt x="130911" y="8510346"/>
                  </a:lnTo>
                  <a:lnTo>
                    <a:pt x="137083" y="8508213"/>
                  </a:lnTo>
                  <a:lnTo>
                    <a:pt x="139903" y="8503602"/>
                  </a:lnTo>
                  <a:lnTo>
                    <a:pt x="141414" y="8496046"/>
                  </a:lnTo>
                  <a:close/>
                </a:path>
                <a:path w="18163540" h="10053320">
                  <a:moveTo>
                    <a:pt x="163385" y="8655469"/>
                  </a:moveTo>
                  <a:lnTo>
                    <a:pt x="161912" y="8648548"/>
                  </a:lnTo>
                  <a:lnTo>
                    <a:pt x="161556" y="8646490"/>
                  </a:lnTo>
                  <a:lnTo>
                    <a:pt x="158788" y="8642744"/>
                  </a:lnTo>
                  <a:lnTo>
                    <a:pt x="153200" y="8637880"/>
                  </a:lnTo>
                  <a:lnTo>
                    <a:pt x="146265" y="8635759"/>
                  </a:lnTo>
                  <a:lnTo>
                    <a:pt x="139026" y="8636457"/>
                  </a:lnTo>
                  <a:lnTo>
                    <a:pt x="132537" y="8640089"/>
                  </a:lnTo>
                  <a:lnTo>
                    <a:pt x="129463" y="8645220"/>
                  </a:lnTo>
                  <a:lnTo>
                    <a:pt x="127647" y="8652675"/>
                  </a:lnTo>
                  <a:lnTo>
                    <a:pt x="126034" y="8662149"/>
                  </a:lnTo>
                  <a:lnTo>
                    <a:pt x="123532" y="8673363"/>
                  </a:lnTo>
                  <a:lnTo>
                    <a:pt x="134632" y="8674710"/>
                  </a:lnTo>
                  <a:lnTo>
                    <a:pt x="144068" y="8676310"/>
                  </a:lnTo>
                  <a:lnTo>
                    <a:pt x="151663" y="8676881"/>
                  </a:lnTo>
                  <a:lnTo>
                    <a:pt x="157238" y="8675154"/>
                  </a:lnTo>
                  <a:lnTo>
                    <a:pt x="160883" y="8668995"/>
                  </a:lnTo>
                  <a:lnTo>
                    <a:pt x="162991" y="8662365"/>
                  </a:lnTo>
                  <a:lnTo>
                    <a:pt x="163385" y="8655469"/>
                  </a:lnTo>
                  <a:close/>
                </a:path>
                <a:path w="18163540" h="10053320">
                  <a:moveTo>
                    <a:pt x="304507" y="7976019"/>
                  </a:moveTo>
                  <a:lnTo>
                    <a:pt x="301383" y="7970215"/>
                  </a:lnTo>
                  <a:lnTo>
                    <a:pt x="296760" y="7965516"/>
                  </a:lnTo>
                  <a:lnTo>
                    <a:pt x="290245" y="7964538"/>
                  </a:lnTo>
                  <a:lnTo>
                    <a:pt x="282409" y="7968437"/>
                  </a:lnTo>
                  <a:lnTo>
                    <a:pt x="279082" y="7975079"/>
                  </a:lnTo>
                  <a:lnTo>
                    <a:pt x="279514" y="7984172"/>
                  </a:lnTo>
                  <a:lnTo>
                    <a:pt x="282943" y="7995399"/>
                  </a:lnTo>
                  <a:lnTo>
                    <a:pt x="291744" y="7993570"/>
                  </a:lnTo>
                  <a:lnTo>
                    <a:pt x="299402" y="7991068"/>
                  </a:lnTo>
                  <a:lnTo>
                    <a:pt x="304228" y="7985887"/>
                  </a:lnTo>
                  <a:lnTo>
                    <a:pt x="304507" y="7976019"/>
                  </a:lnTo>
                  <a:close/>
                </a:path>
                <a:path w="18163540" h="10053320">
                  <a:moveTo>
                    <a:pt x="478980" y="8471510"/>
                  </a:moveTo>
                  <a:lnTo>
                    <a:pt x="463511" y="8457705"/>
                  </a:lnTo>
                  <a:lnTo>
                    <a:pt x="453644" y="8453425"/>
                  </a:lnTo>
                  <a:lnTo>
                    <a:pt x="445185" y="8458975"/>
                  </a:lnTo>
                  <a:lnTo>
                    <a:pt x="433882" y="8474659"/>
                  </a:lnTo>
                  <a:lnTo>
                    <a:pt x="447497" y="8485937"/>
                  </a:lnTo>
                  <a:lnTo>
                    <a:pt x="456730" y="8489366"/>
                  </a:lnTo>
                  <a:lnTo>
                    <a:pt x="465810" y="8484654"/>
                  </a:lnTo>
                  <a:lnTo>
                    <a:pt x="478980" y="8471510"/>
                  </a:lnTo>
                  <a:close/>
                </a:path>
                <a:path w="18163540" h="10053320">
                  <a:moveTo>
                    <a:pt x="565924" y="8966060"/>
                  </a:moveTo>
                  <a:lnTo>
                    <a:pt x="564667" y="8959507"/>
                  </a:lnTo>
                  <a:lnTo>
                    <a:pt x="557911" y="8952281"/>
                  </a:lnTo>
                  <a:lnTo>
                    <a:pt x="550595" y="8951214"/>
                  </a:lnTo>
                  <a:lnTo>
                    <a:pt x="543153" y="8954376"/>
                  </a:lnTo>
                  <a:lnTo>
                    <a:pt x="535978" y="8959825"/>
                  </a:lnTo>
                  <a:lnTo>
                    <a:pt x="529412" y="8966911"/>
                  </a:lnTo>
                  <a:lnTo>
                    <a:pt x="526186" y="8974569"/>
                  </a:lnTo>
                  <a:lnTo>
                    <a:pt x="526999" y="8982723"/>
                  </a:lnTo>
                  <a:lnTo>
                    <a:pt x="532574" y="8991282"/>
                  </a:lnTo>
                  <a:lnTo>
                    <a:pt x="537133" y="8993632"/>
                  </a:lnTo>
                  <a:lnTo>
                    <a:pt x="543445" y="8994267"/>
                  </a:lnTo>
                  <a:lnTo>
                    <a:pt x="550887" y="8994064"/>
                  </a:lnTo>
                  <a:lnTo>
                    <a:pt x="558812" y="8993937"/>
                  </a:lnTo>
                  <a:lnTo>
                    <a:pt x="561467" y="8983853"/>
                  </a:lnTo>
                  <a:lnTo>
                    <a:pt x="564349" y="8974366"/>
                  </a:lnTo>
                  <a:lnTo>
                    <a:pt x="565924" y="8966060"/>
                  </a:lnTo>
                  <a:close/>
                </a:path>
                <a:path w="18163540" h="10053320">
                  <a:moveTo>
                    <a:pt x="639152" y="7717714"/>
                  </a:moveTo>
                  <a:lnTo>
                    <a:pt x="627748" y="7717790"/>
                  </a:lnTo>
                  <a:lnTo>
                    <a:pt x="618451" y="7717485"/>
                  </a:lnTo>
                  <a:lnTo>
                    <a:pt x="610933" y="7717841"/>
                  </a:lnTo>
                  <a:lnTo>
                    <a:pt x="604862" y="7719835"/>
                  </a:lnTo>
                  <a:lnTo>
                    <a:pt x="598627" y="7725372"/>
                  </a:lnTo>
                  <a:lnTo>
                    <a:pt x="596150" y="7732916"/>
                  </a:lnTo>
                  <a:lnTo>
                    <a:pt x="597357" y="7741653"/>
                  </a:lnTo>
                  <a:lnTo>
                    <a:pt x="602208" y="7750746"/>
                  </a:lnTo>
                  <a:lnTo>
                    <a:pt x="609561" y="7757947"/>
                  </a:lnTo>
                  <a:lnTo>
                    <a:pt x="617677" y="7761338"/>
                  </a:lnTo>
                  <a:lnTo>
                    <a:pt x="625551" y="7760563"/>
                  </a:lnTo>
                  <a:lnTo>
                    <a:pt x="632155" y="7755293"/>
                  </a:lnTo>
                  <a:lnTo>
                    <a:pt x="635241" y="7749260"/>
                  </a:lnTo>
                  <a:lnTo>
                    <a:pt x="636739" y="7740917"/>
                  </a:lnTo>
                  <a:lnTo>
                    <a:pt x="637692" y="7730376"/>
                  </a:lnTo>
                  <a:lnTo>
                    <a:pt x="639152" y="7717714"/>
                  </a:lnTo>
                  <a:close/>
                </a:path>
                <a:path w="18163540" h="10053320">
                  <a:moveTo>
                    <a:pt x="689546" y="7998574"/>
                  </a:moveTo>
                  <a:lnTo>
                    <a:pt x="656374" y="7968805"/>
                  </a:lnTo>
                  <a:lnTo>
                    <a:pt x="645617" y="7968272"/>
                  </a:lnTo>
                  <a:lnTo>
                    <a:pt x="634530" y="7975790"/>
                  </a:lnTo>
                  <a:lnTo>
                    <a:pt x="619734" y="7992567"/>
                  </a:lnTo>
                  <a:lnTo>
                    <a:pt x="627316" y="8000187"/>
                  </a:lnTo>
                  <a:lnTo>
                    <a:pt x="635355" y="8007680"/>
                  </a:lnTo>
                  <a:lnTo>
                    <a:pt x="643813" y="8014868"/>
                  </a:lnTo>
                  <a:lnTo>
                    <a:pt x="652665" y="8021548"/>
                  </a:lnTo>
                  <a:lnTo>
                    <a:pt x="654519" y="8022501"/>
                  </a:lnTo>
                  <a:lnTo>
                    <a:pt x="656932" y="8024203"/>
                  </a:lnTo>
                  <a:lnTo>
                    <a:pt x="659536" y="8024596"/>
                  </a:lnTo>
                  <a:lnTo>
                    <a:pt x="668502" y="8025562"/>
                  </a:lnTo>
                  <a:lnTo>
                    <a:pt x="676757" y="8023047"/>
                  </a:lnTo>
                  <a:lnTo>
                    <a:pt x="683450" y="8017548"/>
                  </a:lnTo>
                  <a:lnTo>
                    <a:pt x="687781" y="8009560"/>
                  </a:lnTo>
                  <a:lnTo>
                    <a:pt x="689546" y="7998574"/>
                  </a:lnTo>
                  <a:close/>
                </a:path>
                <a:path w="18163540" h="10053320">
                  <a:moveTo>
                    <a:pt x="709396" y="8328241"/>
                  </a:moveTo>
                  <a:lnTo>
                    <a:pt x="707288" y="8317801"/>
                  </a:lnTo>
                  <a:lnTo>
                    <a:pt x="700201" y="8313852"/>
                  </a:lnTo>
                  <a:lnTo>
                    <a:pt x="686015" y="8313077"/>
                  </a:lnTo>
                  <a:lnTo>
                    <a:pt x="708660" y="8348485"/>
                  </a:lnTo>
                  <a:lnTo>
                    <a:pt x="709396" y="8328241"/>
                  </a:lnTo>
                  <a:close/>
                </a:path>
                <a:path w="18163540" h="10053320">
                  <a:moveTo>
                    <a:pt x="924763" y="8930234"/>
                  </a:moveTo>
                  <a:lnTo>
                    <a:pt x="924674" y="8917572"/>
                  </a:lnTo>
                  <a:lnTo>
                    <a:pt x="921715" y="8915121"/>
                  </a:lnTo>
                  <a:lnTo>
                    <a:pt x="912266" y="8908567"/>
                  </a:lnTo>
                  <a:lnTo>
                    <a:pt x="903808" y="8907907"/>
                  </a:lnTo>
                  <a:lnTo>
                    <a:pt x="896200" y="8911615"/>
                  </a:lnTo>
                  <a:lnTo>
                    <a:pt x="889355" y="8918105"/>
                  </a:lnTo>
                  <a:lnTo>
                    <a:pt x="887780" y="8919299"/>
                  </a:lnTo>
                  <a:lnTo>
                    <a:pt x="887933" y="8922652"/>
                  </a:lnTo>
                  <a:lnTo>
                    <a:pt x="887349" y="8926563"/>
                  </a:lnTo>
                  <a:lnTo>
                    <a:pt x="896137" y="8936050"/>
                  </a:lnTo>
                  <a:lnTo>
                    <a:pt x="905205" y="8939593"/>
                  </a:lnTo>
                  <a:lnTo>
                    <a:pt x="914273" y="8938133"/>
                  </a:lnTo>
                  <a:lnTo>
                    <a:pt x="923061" y="8932647"/>
                  </a:lnTo>
                  <a:lnTo>
                    <a:pt x="924763" y="8930234"/>
                  </a:lnTo>
                  <a:close/>
                </a:path>
                <a:path w="18163540" h="10053320">
                  <a:moveTo>
                    <a:pt x="981722" y="8764346"/>
                  </a:moveTo>
                  <a:lnTo>
                    <a:pt x="981367" y="8751418"/>
                  </a:lnTo>
                  <a:lnTo>
                    <a:pt x="981367" y="8740724"/>
                  </a:lnTo>
                  <a:lnTo>
                    <a:pt x="980681" y="8732050"/>
                  </a:lnTo>
                  <a:lnTo>
                    <a:pt x="978293" y="8725179"/>
                  </a:lnTo>
                  <a:lnTo>
                    <a:pt x="972604" y="8720988"/>
                  </a:lnTo>
                  <a:lnTo>
                    <a:pt x="966190" y="8718182"/>
                  </a:lnTo>
                  <a:lnTo>
                    <a:pt x="959281" y="8717051"/>
                  </a:lnTo>
                  <a:lnTo>
                    <a:pt x="952080" y="8717877"/>
                  </a:lnTo>
                  <a:lnTo>
                    <a:pt x="945743" y="8722830"/>
                  </a:lnTo>
                  <a:lnTo>
                    <a:pt x="942886" y="8730297"/>
                  </a:lnTo>
                  <a:lnTo>
                    <a:pt x="943825" y="8739111"/>
                  </a:lnTo>
                  <a:lnTo>
                    <a:pt x="948880" y="8748027"/>
                  </a:lnTo>
                  <a:lnTo>
                    <a:pt x="953833" y="8752332"/>
                  </a:lnTo>
                  <a:lnTo>
                    <a:pt x="961110" y="8755799"/>
                  </a:lnTo>
                  <a:lnTo>
                    <a:pt x="970470" y="8759457"/>
                  </a:lnTo>
                  <a:lnTo>
                    <a:pt x="981722" y="8764346"/>
                  </a:lnTo>
                  <a:close/>
                </a:path>
                <a:path w="18163540" h="10053320">
                  <a:moveTo>
                    <a:pt x="1003554" y="10038334"/>
                  </a:moveTo>
                  <a:lnTo>
                    <a:pt x="1003211" y="10028898"/>
                  </a:lnTo>
                  <a:lnTo>
                    <a:pt x="998042" y="10017925"/>
                  </a:lnTo>
                  <a:lnTo>
                    <a:pt x="990396" y="10010762"/>
                  </a:lnTo>
                  <a:lnTo>
                    <a:pt x="982713" y="10007524"/>
                  </a:lnTo>
                  <a:lnTo>
                    <a:pt x="975067" y="10008159"/>
                  </a:lnTo>
                  <a:lnTo>
                    <a:pt x="967536" y="10012629"/>
                  </a:lnTo>
                  <a:lnTo>
                    <a:pt x="964539" y="10014839"/>
                  </a:lnTo>
                  <a:lnTo>
                    <a:pt x="959345" y="10022611"/>
                  </a:lnTo>
                  <a:lnTo>
                    <a:pt x="957808" y="10031387"/>
                  </a:lnTo>
                  <a:lnTo>
                    <a:pt x="959891" y="10040087"/>
                  </a:lnTo>
                  <a:lnTo>
                    <a:pt x="965593" y="10047643"/>
                  </a:lnTo>
                  <a:lnTo>
                    <a:pt x="971664" y="10051186"/>
                  </a:lnTo>
                  <a:lnTo>
                    <a:pt x="978103" y="10053041"/>
                  </a:lnTo>
                  <a:lnTo>
                    <a:pt x="984808" y="10053180"/>
                  </a:lnTo>
                  <a:lnTo>
                    <a:pt x="991641" y="10051593"/>
                  </a:lnTo>
                  <a:lnTo>
                    <a:pt x="999540" y="10045979"/>
                  </a:lnTo>
                  <a:lnTo>
                    <a:pt x="1003554" y="10038334"/>
                  </a:lnTo>
                  <a:close/>
                </a:path>
                <a:path w="18163540" h="10053320">
                  <a:moveTo>
                    <a:pt x="1029754" y="8498497"/>
                  </a:moveTo>
                  <a:lnTo>
                    <a:pt x="1027938" y="8492896"/>
                  </a:lnTo>
                  <a:lnTo>
                    <a:pt x="1023480" y="8491550"/>
                  </a:lnTo>
                  <a:lnTo>
                    <a:pt x="1020521" y="8489099"/>
                  </a:lnTo>
                  <a:lnTo>
                    <a:pt x="1015390" y="8500986"/>
                  </a:lnTo>
                  <a:lnTo>
                    <a:pt x="1025969" y="8505914"/>
                  </a:lnTo>
                  <a:lnTo>
                    <a:pt x="1029754" y="8498497"/>
                  </a:lnTo>
                  <a:close/>
                </a:path>
                <a:path w="18163540" h="10053320">
                  <a:moveTo>
                    <a:pt x="1222552" y="8766264"/>
                  </a:moveTo>
                  <a:lnTo>
                    <a:pt x="1189837" y="8736051"/>
                  </a:lnTo>
                  <a:lnTo>
                    <a:pt x="1181214" y="8740000"/>
                  </a:lnTo>
                  <a:lnTo>
                    <a:pt x="1178077" y="8746617"/>
                  </a:lnTo>
                  <a:lnTo>
                    <a:pt x="1176591" y="8753538"/>
                  </a:lnTo>
                  <a:lnTo>
                    <a:pt x="1176705" y="8760587"/>
                  </a:lnTo>
                  <a:lnTo>
                    <a:pt x="1178394" y="8767559"/>
                  </a:lnTo>
                  <a:lnTo>
                    <a:pt x="1185760" y="8775421"/>
                  </a:lnTo>
                  <a:lnTo>
                    <a:pt x="1197089" y="8779383"/>
                  </a:lnTo>
                  <a:lnTo>
                    <a:pt x="1209814" y="8779065"/>
                  </a:lnTo>
                  <a:lnTo>
                    <a:pt x="1221371" y="8774074"/>
                  </a:lnTo>
                  <a:lnTo>
                    <a:pt x="1222552" y="8766264"/>
                  </a:lnTo>
                  <a:close/>
                </a:path>
                <a:path w="18163540" h="10053320">
                  <a:moveTo>
                    <a:pt x="1254163" y="8260093"/>
                  </a:moveTo>
                  <a:lnTo>
                    <a:pt x="1235583" y="8248294"/>
                  </a:lnTo>
                  <a:lnTo>
                    <a:pt x="1222743" y="8245919"/>
                  </a:lnTo>
                  <a:lnTo>
                    <a:pt x="1212570" y="8253311"/>
                  </a:lnTo>
                  <a:lnTo>
                    <a:pt x="1201928" y="8270824"/>
                  </a:lnTo>
                  <a:lnTo>
                    <a:pt x="1218374" y="8281263"/>
                  </a:lnTo>
                  <a:lnTo>
                    <a:pt x="1229309" y="8283638"/>
                  </a:lnTo>
                  <a:lnTo>
                    <a:pt x="1239596" y="8276907"/>
                  </a:lnTo>
                  <a:lnTo>
                    <a:pt x="1254163" y="8260093"/>
                  </a:lnTo>
                  <a:close/>
                </a:path>
                <a:path w="18163540" h="10053320">
                  <a:moveTo>
                    <a:pt x="1306614" y="7757096"/>
                  </a:moveTo>
                  <a:lnTo>
                    <a:pt x="1278369" y="7737068"/>
                  </a:lnTo>
                  <a:lnTo>
                    <a:pt x="1271562" y="7737780"/>
                  </a:lnTo>
                  <a:lnTo>
                    <a:pt x="1268145" y="7741818"/>
                  </a:lnTo>
                  <a:lnTo>
                    <a:pt x="1265885" y="7748905"/>
                  </a:lnTo>
                  <a:lnTo>
                    <a:pt x="1263751" y="7758519"/>
                  </a:lnTo>
                  <a:lnTo>
                    <a:pt x="1260703" y="7770101"/>
                  </a:lnTo>
                  <a:lnTo>
                    <a:pt x="1272425" y="7770495"/>
                  </a:lnTo>
                  <a:lnTo>
                    <a:pt x="1281849" y="7771155"/>
                  </a:lnTo>
                  <a:lnTo>
                    <a:pt x="1289367" y="7771270"/>
                  </a:lnTo>
                  <a:lnTo>
                    <a:pt x="1295349" y="7770038"/>
                  </a:lnTo>
                  <a:lnTo>
                    <a:pt x="1298143" y="7769123"/>
                  </a:lnTo>
                  <a:lnTo>
                    <a:pt x="1299845" y="7766723"/>
                  </a:lnTo>
                  <a:lnTo>
                    <a:pt x="1302092" y="7765059"/>
                  </a:lnTo>
                  <a:lnTo>
                    <a:pt x="1306614" y="7757096"/>
                  </a:lnTo>
                  <a:close/>
                </a:path>
                <a:path w="18163540" h="10053320">
                  <a:moveTo>
                    <a:pt x="1486154" y="9075750"/>
                  </a:moveTo>
                  <a:lnTo>
                    <a:pt x="1465414" y="9053703"/>
                  </a:lnTo>
                  <a:lnTo>
                    <a:pt x="1458214" y="9054528"/>
                  </a:lnTo>
                  <a:lnTo>
                    <a:pt x="1454797" y="9058567"/>
                  </a:lnTo>
                  <a:lnTo>
                    <a:pt x="1452537" y="9065654"/>
                  </a:lnTo>
                  <a:lnTo>
                    <a:pt x="1450403" y="9075268"/>
                  </a:lnTo>
                  <a:lnTo>
                    <a:pt x="1447355" y="9086850"/>
                  </a:lnTo>
                  <a:lnTo>
                    <a:pt x="1459179" y="9088310"/>
                  </a:lnTo>
                  <a:lnTo>
                    <a:pt x="1468869" y="9089949"/>
                  </a:lnTo>
                  <a:lnTo>
                    <a:pt x="1476209" y="9090482"/>
                  </a:lnTo>
                  <a:lnTo>
                    <a:pt x="1481048" y="9088641"/>
                  </a:lnTo>
                  <a:lnTo>
                    <a:pt x="1484503" y="9082456"/>
                  </a:lnTo>
                  <a:lnTo>
                    <a:pt x="1486154" y="9075750"/>
                  </a:lnTo>
                  <a:close/>
                </a:path>
                <a:path w="18163540" h="10053320">
                  <a:moveTo>
                    <a:pt x="1562900" y="6679133"/>
                  </a:moveTo>
                  <a:lnTo>
                    <a:pt x="1561960" y="6670891"/>
                  </a:lnTo>
                  <a:lnTo>
                    <a:pt x="1559153" y="6664236"/>
                  </a:lnTo>
                  <a:lnTo>
                    <a:pt x="1552562" y="6656946"/>
                  </a:lnTo>
                  <a:lnTo>
                    <a:pt x="1544751" y="6653136"/>
                  </a:lnTo>
                  <a:lnTo>
                    <a:pt x="1536712" y="6653428"/>
                  </a:lnTo>
                  <a:lnTo>
                    <a:pt x="1529397" y="6658394"/>
                  </a:lnTo>
                  <a:lnTo>
                    <a:pt x="1526667" y="6663944"/>
                  </a:lnTo>
                  <a:lnTo>
                    <a:pt x="1525244" y="6671577"/>
                  </a:lnTo>
                  <a:lnTo>
                    <a:pt x="1524304" y="6681038"/>
                  </a:lnTo>
                  <a:lnTo>
                    <a:pt x="1522996" y="6692062"/>
                  </a:lnTo>
                  <a:lnTo>
                    <a:pt x="1534769" y="6692239"/>
                  </a:lnTo>
                  <a:lnTo>
                    <a:pt x="1544828" y="6693040"/>
                  </a:lnTo>
                  <a:lnTo>
                    <a:pt x="1553006" y="6693052"/>
                  </a:lnTo>
                  <a:lnTo>
                    <a:pt x="1559140" y="6690881"/>
                  </a:lnTo>
                  <a:lnTo>
                    <a:pt x="1561973" y="6686588"/>
                  </a:lnTo>
                  <a:lnTo>
                    <a:pt x="1562900" y="6679133"/>
                  </a:lnTo>
                  <a:close/>
                </a:path>
                <a:path w="18163540" h="10053320">
                  <a:moveTo>
                    <a:pt x="1637753" y="7537742"/>
                  </a:moveTo>
                  <a:lnTo>
                    <a:pt x="1614068" y="7505814"/>
                  </a:lnTo>
                  <a:lnTo>
                    <a:pt x="1603362" y="7506106"/>
                  </a:lnTo>
                  <a:lnTo>
                    <a:pt x="1595348" y="7511796"/>
                  </a:lnTo>
                  <a:lnTo>
                    <a:pt x="1593062" y="7518628"/>
                  </a:lnTo>
                  <a:lnTo>
                    <a:pt x="1592237" y="7525817"/>
                  </a:lnTo>
                  <a:lnTo>
                    <a:pt x="1592897" y="7532967"/>
                  </a:lnTo>
                  <a:lnTo>
                    <a:pt x="1595132" y="7539749"/>
                  </a:lnTo>
                  <a:lnTo>
                    <a:pt x="1602422" y="7547470"/>
                  </a:lnTo>
                  <a:lnTo>
                    <a:pt x="1613573" y="7551039"/>
                  </a:lnTo>
                  <a:lnTo>
                    <a:pt x="1626171" y="7550074"/>
                  </a:lnTo>
                  <a:lnTo>
                    <a:pt x="1637753" y="7544219"/>
                  </a:lnTo>
                  <a:lnTo>
                    <a:pt x="1637753" y="7537742"/>
                  </a:lnTo>
                  <a:close/>
                </a:path>
                <a:path w="18163540" h="10053320">
                  <a:moveTo>
                    <a:pt x="1682216" y="8549081"/>
                  </a:moveTo>
                  <a:lnTo>
                    <a:pt x="1655800" y="8532673"/>
                  </a:lnTo>
                  <a:lnTo>
                    <a:pt x="1649196" y="8533917"/>
                  </a:lnTo>
                  <a:lnTo>
                    <a:pt x="1646783" y="8537372"/>
                  </a:lnTo>
                  <a:lnTo>
                    <a:pt x="1645513" y="8544014"/>
                  </a:lnTo>
                  <a:lnTo>
                    <a:pt x="1644675" y="8552713"/>
                  </a:lnTo>
                  <a:lnTo>
                    <a:pt x="1643583" y="8562378"/>
                  </a:lnTo>
                  <a:lnTo>
                    <a:pt x="1652689" y="8564016"/>
                  </a:lnTo>
                  <a:lnTo>
                    <a:pt x="1660512" y="8565528"/>
                  </a:lnTo>
                  <a:lnTo>
                    <a:pt x="1667078" y="8566226"/>
                  </a:lnTo>
                  <a:lnTo>
                    <a:pt x="1672424" y="8565426"/>
                  </a:lnTo>
                  <a:lnTo>
                    <a:pt x="1675231" y="8564512"/>
                  </a:lnTo>
                  <a:lnTo>
                    <a:pt x="1676171" y="8562657"/>
                  </a:lnTo>
                  <a:lnTo>
                    <a:pt x="1678419" y="8561006"/>
                  </a:lnTo>
                  <a:lnTo>
                    <a:pt x="1681721" y="8555253"/>
                  </a:lnTo>
                  <a:lnTo>
                    <a:pt x="1682216" y="8549081"/>
                  </a:lnTo>
                  <a:close/>
                </a:path>
                <a:path w="18163540" h="10053320">
                  <a:moveTo>
                    <a:pt x="1722247" y="9685604"/>
                  </a:moveTo>
                  <a:lnTo>
                    <a:pt x="1722234" y="9678619"/>
                  </a:lnTo>
                  <a:lnTo>
                    <a:pt x="1720240" y="9671888"/>
                  </a:lnTo>
                  <a:lnTo>
                    <a:pt x="1712163" y="9664040"/>
                  </a:lnTo>
                  <a:lnTo>
                    <a:pt x="1703108" y="9661792"/>
                  </a:lnTo>
                  <a:lnTo>
                    <a:pt x="1693926" y="9663773"/>
                  </a:lnTo>
                  <a:lnTo>
                    <a:pt x="1685429" y="9668612"/>
                  </a:lnTo>
                  <a:lnTo>
                    <a:pt x="1679321" y="9675012"/>
                  </a:lnTo>
                  <a:lnTo>
                    <a:pt x="1677098" y="9683001"/>
                  </a:lnTo>
                  <a:lnTo>
                    <a:pt x="1679295" y="9693161"/>
                  </a:lnTo>
                  <a:lnTo>
                    <a:pt x="1686445" y="9706064"/>
                  </a:lnTo>
                  <a:lnTo>
                    <a:pt x="1693824" y="9704934"/>
                  </a:lnTo>
                  <a:lnTo>
                    <a:pt x="1701927" y="9703918"/>
                  </a:lnTo>
                  <a:lnTo>
                    <a:pt x="1709902" y="9702127"/>
                  </a:lnTo>
                  <a:lnTo>
                    <a:pt x="1716862" y="9698698"/>
                  </a:lnTo>
                  <a:lnTo>
                    <a:pt x="1720418" y="9692437"/>
                  </a:lnTo>
                  <a:lnTo>
                    <a:pt x="1722247" y="9685604"/>
                  </a:lnTo>
                  <a:close/>
                </a:path>
                <a:path w="18163540" h="10053320">
                  <a:moveTo>
                    <a:pt x="1981377" y="8351672"/>
                  </a:moveTo>
                  <a:lnTo>
                    <a:pt x="1980996" y="8344776"/>
                  </a:lnTo>
                  <a:lnTo>
                    <a:pt x="1978888" y="8339468"/>
                  </a:lnTo>
                  <a:lnTo>
                    <a:pt x="1973707" y="8334019"/>
                  </a:lnTo>
                  <a:lnTo>
                    <a:pt x="1963102" y="8333740"/>
                  </a:lnTo>
                  <a:lnTo>
                    <a:pt x="1954733" y="8331809"/>
                  </a:lnTo>
                  <a:lnTo>
                    <a:pt x="1953552" y="8339620"/>
                  </a:lnTo>
                  <a:lnTo>
                    <a:pt x="1948827" y="8348904"/>
                  </a:lnTo>
                  <a:lnTo>
                    <a:pt x="1952498" y="8355457"/>
                  </a:lnTo>
                  <a:lnTo>
                    <a:pt x="1956549" y="8359699"/>
                  </a:lnTo>
                  <a:lnTo>
                    <a:pt x="1962924" y="8363115"/>
                  </a:lnTo>
                  <a:lnTo>
                    <a:pt x="1980882" y="8370417"/>
                  </a:lnTo>
                  <a:lnTo>
                    <a:pt x="1981009" y="8360219"/>
                  </a:lnTo>
                  <a:lnTo>
                    <a:pt x="1981377" y="8351672"/>
                  </a:lnTo>
                  <a:close/>
                </a:path>
                <a:path w="18163540" h="10053320">
                  <a:moveTo>
                    <a:pt x="2022043" y="7553592"/>
                  </a:moveTo>
                  <a:lnTo>
                    <a:pt x="2018474" y="7546060"/>
                  </a:lnTo>
                  <a:lnTo>
                    <a:pt x="2015705" y="7542301"/>
                  </a:lnTo>
                  <a:lnTo>
                    <a:pt x="2003234" y="7541082"/>
                  </a:lnTo>
                  <a:lnTo>
                    <a:pt x="1998738" y="7544397"/>
                  </a:lnTo>
                  <a:lnTo>
                    <a:pt x="1993684" y="7546949"/>
                  </a:lnTo>
                  <a:lnTo>
                    <a:pt x="1992871" y="7556830"/>
                  </a:lnTo>
                  <a:lnTo>
                    <a:pt x="1988134" y="7566101"/>
                  </a:lnTo>
                  <a:lnTo>
                    <a:pt x="1995957" y="7567282"/>
                  </a:lnTo>
                  <a:lnTo>
                    <a:pt x="2003209" y="7567727"/>
                  </a:lnTo>
                  <a:lnTo>
                    <a:pt x="2010676" y="7566850"/>
                  </a:lnTo>
                  <a:lnTo>
                    <a:pt x="2016912" y="7563802"/>
                  </a:lnTo>
                  <a:lnTo>
                    <a:pt x="2021116" y="7559446"/>
                  </a:lnTo>
                  <a:lnTo>
                    <a:pt x="2022043" y="7553592"/>
                  </a:lnTo>
                  <a:close/>
                </a:path>
                <a:path w="18163540" h="10053320">
                  <a:moveTo>
                    <a:pt x="2064219" y="7702232"/>
                  </a:moveTo>
                  <a:lnTo>
                    <a:pt x="2063203" y="7689088"/>
                  </a:lnTo>
                  <a:lnTo>
                    <a:pt x="2062937" y="7678128"/>
                  </a:lnTo>
                  <a:lnTo>
                    <a:pt x="2061984" y="7669187"/>
                  </a:lnTo>
                  <a:lnTo>
                    <a:pt x="2058936" y="7662113"/>
                  </a:lnTo>
                  <a:lnTo>
                    <a:pt x="2052688" y="7658328"/>
                  </a:lnTo>
                  <a:lnTo>
                    <a:pt x="2045804" y="7655877"/>
                  </a:lnTo>
                  <a:lnTo>
                    <a:pt x="2038553" y="7655001"/>
                  </a:lnTo>
                  <a:lnTo>
                    <a:pt x="2031225" y="7655915"/>
                  </a:lnTo>
                  <a:lnTo>
                    <a:pt x="2028431" y="7656817"/>
                  </a:lnTo>
                  <a:lnTo>
                    <a:pt x="2026183" y="7658481"/>
                  </a:lnTo>
                  <a:lnTo>
                    <a:pt x="2025230" y="7660335"/>
                  </a:lnTo>
                  <a:lnTo>
                    <a:pt x="2021382" y="7666520"/>
                  </a:lnTo>
                  <a:lnTo>
                    <a:pt x="2051634" y="7697622"/>
                  </a:lnTo>
                  <a:lnTo>
                    <a:pt x="2064219" y="7702232"/>
                  </a:lnTo>
                  <a:close/>
                </a:path>
                <a:path w="18163540" h="10053320">
                  <a:moveTo>
                    <a:pt x="2294013" y="9417914"/>
                  </a:moveTo>
                  <a:lnTo>
                    <a:pt x="2285555" y="9417152"/>
                  </a:lnTo>
                  <a:lnTo>
                    <a:pt x="2278126" y="9416161"/>
                  </a:lnTo>
                  <a:lnTo>
                    <a:pt x="2271852" y="9415856"/>
                  </a:lnTo>
                  <a:lnTo>
                    <a:pt x="2266835" y="9417113"/>
                  </a:lnTo>
                  <a:lnTo>
                    <a:pt x="2262530" y="9419120"/>
                  </a:lnTo>
                  <a:lnTo>
                    <a:pt x="2265426" y="9430893"/>
                  </a:lnTo>
                  <a:lnTo>
                    <a:pt x="2264435" y="9437408"/>
                  </a:lnTo>
                  <a:lnTo>
                    <a:pt x="2272804" y="9439338"/>
                  </a:lnTo>
                  <a:lnTo>
                    <a:pt x="2280780" y="9443885"/>
                  </a:lnTo>
                  <a:lnTo>
                    <a:pt x="2287689" y="9442259"/>
                  </a:lnTo>
                  <a:lnTo>
                    <a:pt x="2289746" y="9439465"/>
                  </a:lnTo>
                  <a:lnTo>
                    <a:pt x="2291029" y="9433865"/>
                  </a:lnTo>
                  <a:lnTo>
                    <a:pt x="2292235" y="9426372"/>
                  </a:lnTo>
                  <a:lnTo>
                    <a:pt x="2294013" y="9417914"/>
                  </a:lnTo>
                  <a:close/>
                </a:path>
                <a:path w="18163540" h="10053320">
                  <a:moveTo>
                    <a:pt x="2455367" y="9876765"/>
                  </a:moveTo>
                  <a:lnTo>
                    <a:pt x="2445855" y="9875241"/>
                  </a:lnTo>
                  <a:lnTo>
                    <a:pt x="2437879" y="9873437"/>
                  </a:lnTo>
                  <a:lnTo>
                    <a:pt x="2431300" y="9872358"/>
                  </a:lnTo>
                  <a:lnTo>
                    <a:pt x="2425966" y="9872967"/>
                  </a:lnTo>
                  <a:lnTo>
                    <a:pt x="2423160" y="9873869"/>
                  </a:lnTo>
                  <a:lnTo>
                    <a:pt x="2418664" y="9877184"/>
                  </a:lnTo>
                  <a:lnTo>
                    <a:pt x="2413025" y="9883661"/>
                  </a:lnTo>
                  <a:lnTo>
                    <a:pt x="2413711" y="9892424"/>
                  </a:lnTo>
                  <a:lnTo>
                    <a:pt x="2420188" y="9898062"/>
                  </a:lnTo>
                  <a:lnTo>
                    <a:pt x="2425992" y="9902177"/>
                  </a:lnTo>
                  <a:lnTo>
                    <a:pt x="2432659" y="9904793"/>
                  </a:lnTo>
                  <a:lnTo>
                    <a:pt x="2439822" y="9905733"/>
                  </a:lnTo>
                  <a:lnTo>
                    <a:pt x="2447137" y="9904832"/>
                  </a:lnTo>
                  <a:lnTo>
                    <a:pt x="2449906" y="9901784"/>
                  </a:lnTo>
                  <a:lnTo>
                    <a:pt x="2451570" y="9895332"/>
                  </a:lnTo>
                  <a:lnTo>
                    <a:pt x="2453068" y="9886620"/>
                  </a:lnTo>
                  <a:lnTo>
                    <a:pt x="2455367" y="9876765"/>
                  </a:lnTo>
                  <a:close/>
                </a:path>
                <a:path w="18163540" h="10053320">
                  <a:moveTo>
                    <a:pt x="2466746" y="8775281"/>
                  </a:moveTo>
                  <a:lnTo>
                    <a:pt x="2453741" y="8774532"/>
                  </a:lnTo>
                  <a:lnTo>
                    <a:pt x="2443124" y="8774024"/>
                  </a:lnTo>
                  <a:lnTo>
                    <a:pt x="2434666" y="8774341"/>
                  </a:lnTo>
                  <a:lnTo>
                    <a:pt x="2427998" y="8776056"/>
                  </a:lnTo>
                  <a:lnTo>
                    <a:pt x="2425547" y="8780183"/>
                  </a:lnTo>
                  <a:lnTo>
                    <a:pt x="2424607" y="8787536"/>
                  </a:lnTo>
                  <a:lnTo>
                    <a:pt x="2425128" y="8795106"/>
                  </a:lnTo>
                  <a:lnTo>
                    <a:pt x="2427071" y="8799906"/>
                  </a:lnTo>
                  <a:lnTo>
                    <a:pt x="2432875" y="8804034"/>
                  </a:lnTo>
                  <a:lnTo>
                    <a:pt x="2439517" y="8806790"/>
                  </a:lnTo>
                  <a:lnTo>
                    <a:pt x="2446629" y="8808110"/>
                  </a:lnTo>
                  <a:lnTo>
                    <a:pt x="2453830" y="8807958"/>
                  </a:lnTo>
                  <a:lnTo>
                    <a:pt x="2457704" y="8804262"/>
                  </a:lnTo>
                  <a:lnTo>
                    <a:pt x="2460460" y="8797138"/>
                  </a:lnTo>
                  <a:lnTo>
                    <a:pt x="2463127" y="8787295"/>
                  </a:lnTo>
                  <a:lnTo>
                    <a:pt x="2466746" y="8775281"/>
                  </a:lnTo>
                  <a:close/>
                </a:path>
                <a:path w="18163540" h="10053320">
                  <a:moveTo>
                    <a:pt x="2616695" y="9800653"/>
                  </a:moveTo>
                  <a:lnTo>
                    <a:pt x="2616301" y="9788627"/>
                  </a:lnTo>
                  <a:lnTo>
                    <a:pt x="2616327" y="9778784"/>
                  </a:lnTo>
                  <a:lnTo>
                    <a:pt x="2615527" y="9771062"/>
                  </a:lnTo>
                  <a:lnTo>
                    <a:pt x="2612682" y="9765411"/>
                  </a:lnTo>
                  <a:lnTo>
                    <a:pt x="2607437" y="9761830"/>
                  </a:lnTo>
                  <a:lnTo>
                    <a:pt x="2600782" y="9759848"/>
                  </a:lnTo>
                  <a:lnTo>
                    <a:pt x="2593378" y="9758642"/>
                  </a:lnTo>
                  <a:lnTo>
                    <a:pt x="2585923" y="9757346"/>
                  </a:lnTo>
                  <a:lnTo>
                    <a:pt x="2583192" y="9772091"/>
                  </a:lnTo>
                  <a:lnTo>
                    <a:pt x="2582659" y="9778962"/>
                  </a:lnTo>
                  <a:lnTo>
                    <a:pt x="2583853" y="9784347"/>
                  </a:lnTo>
                  <a:lnTo>
                    <a:pt x="2587917" y="9788334"/>
                  </a:lnTo>
                  <a:lnTo>
                    <a:pt x="2595105" y="9791967"/>
                  </a:lnTo>
                  <a:lnTo>
                    <a:pt x="2616695" y="9800653"/>
                  </a:lnTo>
                  <a:close/>
                </a:path>
                <a:path w="18163540" h="10053320">
                  <a:moveTo>
                    <a:pt x="2659900" y="8483498"/>
                  </a:moveTo>
                  <a:lnTo>
                    <a:pt x="2658605" y="8468360"/>
                  </a:lnTo>
                  <a:lnTo>
                    <a:pt x="2657868" y="8456041"/>
                  </a:lnTo>
                  <a:lnTo>
                    <a:pt x="2656573" y="8445894"/>
                  </a:lnTo>
                  <a:lnTo>
                    <a:pt x="2653550" y="8437232"/>
                  </a:lnTo>
                  <a:lnTo>
                    <a:pt x="2649321" y="8433765"/>
                  </a:lnTo>
                  <a:lnTo>
                    <a:pt x="2641955" y="8431314"/>
                  </a:lnTo>
                  <a:lnTo>
                    <a:pt x="2633586" y="8430450"/>
                  </a:lnTo>
                  <a:lnTo>
                    <a:pt x="2626398" y="8431784"/>
                  </a:lnTo>
                  <a:lnTo>
                    <a:pt x="2619464" y="8436839"/>
                  </a:lnTo>
                  <a:lnTo>
                    <a:pt x="2616543" y="8444687"/>
                  </a:lnTo>
                  <a:lnTo>
                    <a:pt x="2617559" y="8453768"/>
                  </a:lnTo>
                  <a:lnTo>
                    <a:pt x="2622435" y="8462493"/>
                  </a:lnTo>
                  <a:lnTo>
                    <a:pt x="2628557" y="8467687"/>
                  </a:lnTo>
                  <a:lnTo>
                    <a:pt x="2636774" y="8472322"/>
                  </a:lnTo>
                  <a:lnTo>
                    <a:pt x="2659900" y="8483498"/>
                  </a:lnTo>
                  <a:close/>
                </a:path>
                <a:path w="18163540" h="10053320">
                  <a:moveTo>
                    <a:pt x="2859405" y="8066024"/>
                  </a:moveTo>
                  <a:lnTo>
                    <a:pt x="2859049" y="8055648"/>
                  </a:lnTo>
                  <a:lnTo>
                    <a:pt x="2853829" y="8040611"/>
                  </a:lnTo>
                  <a:lnTo>
                    <a:pt x="2838348" y="8068234"/>
                  </a:lnTo>
                  <a:lnTo>
                    <a:pt x="2847784" y="8076336"/>
                  </a:lnTo>
                  <a:lnTo>
                    <a:pt x="2855468" y="8072615"/>
                  </a:lnTo>
                  <a:lnTo>
                    <a:pt x="2859405" y="8066024"/>
                  </a:lnTo>
                  <a:close/>
                </a:path>
                <a:path w="18163540" h="10053320">
                  <a:moveTo>
                    <a:pt x="2945333" y="7229754"/>
                  </a:moveTo>
                  <a:lnTo>
                    <a:pt x="2933522" y="7229272"/>
                  </a:lnTo>
                  <a:lnTo>
                    <a:pt x="2923959" y="7228433"/>
                  </a:lnTo>
                  <a:lnTo>
                    <a:pt x="2916415" y="7228268"/>
                  </a:lnTo>
                  <a:lnTo>
                    <a:pt x="2910687" y="7229830"/>
                  </a:lnTo>
                  <a:lnTo>
                    <a:pt x="2906191" y="7233145"/>
                  </a:lnTo>
                  <a:lnTo>
                    <a:pt x="2904934" y="7250277"/>
                  </a:lnTo>
                  <a:lnTo>
                    <a:pt x="2907893" y="7252729"/>
                  </a:lnTo>
                  <a:lnTo>
                    <a:pt x="2914231" y="7257135"/>
                  </a:lnTo>
                  <a:lnTo>
                    <a:pt x="2921711" y="7260488"/>
                  </a:lnTo>
                  <a:lnTo>
                    <a:pt x="2928937" y="7262292"/>
                  </a:lnTo>
                  <a:lnTo>
                    <a:pt x="2934462" y="7262088"/>
                  </a:lnTo>
                  <a:lnTo>
                    <a:pt x="2937802" y="7258596"/>
                  </a:lnTo>
                  <a:lnTo>
                    <a:pt x="2940062" y="7251446"/>
                  </a:lnTo>
                  <a:lnTo>
                    <a:pt x="2942247" y="7241527"/>
                  </a:lnTo>
                  <a:lnTo>
                    <a:pt x="2945333" y="7229754"/>
                  </a:lnTo>
                  <a:close/>
                </a:path>
                <a:path w="18163540" h="10053320">
                  <a:moveTo>
                    <a:pt x="3181667" y="9017051"/>
                  </a:moveTo>
                  <a:lnTo>
                    <a:pt x="3168243" y="9017673"/>
                  </a:lnTo>
                  <a:lnTo>
                    <a:pt x="3162096" y="9018740"/>
                  </a:lnTo>
                  <a:lnTo>
                    <a:pt x="3161347" y="9019299"/>
                  </a:lnTo>
                  <a:lnTo>
                    <a:pt x="3161271" y="9028608"/>
                  </a:lnTo>
                  <a:lnTo>
                    <a:pt x="3162566" y="9028811"/>
                  </a:lnTo>
                  <a:lnTo>
                    <a:pt x="3168142" y="9031656"/>
                  </a:lnTo>
                  <a:lnTo>
                    <a:pt x="3173907" y="9033192"/>
                  </a:lnTo>
                  <a:lnTo>
                    <a:pt x="3179864" y="9033434"/>
                  </a:lnTo>
                  <a:lnTo>
                    <a:pt x="3180486" y="9024861"/>
                  </a:lnTo>
                  <a:lnTo>
                    <a:pt x="3181667" y="9017051"/>
                  </a:lnTo>
                  <a:close/>
                </a:path>
                <a:path w="18163540" h="10053320">
                  <a:moveTo>
                    <a:pt x="3653726" y="7470546"/>
                  </a:moveTo>
                  <a:lnTo>
                    <a:pt x="3641864" y="7459637"/>
                  </a:lnTo>
                  <a:lnTo>
                    <a:pt x="3628669" y="7453414"/>
                  </a:lnTo>
                  <a:lnTo>
                    <a:pt x="3616198" y="7452296"/>
                  </a:lnTo>
                  <a:lnTo>
                    <a:pt x="3606520" y="7456716"/>
                  </a:lnTo>
                  <a:lnTo>
                    <a:pt x="3600945" y="7464425"/>
                  </a:lnTo>
                  <a:lnTo>
                    <a:pt x="3599294" y="7472604"/>
                  </a:lnTo>
                  <a:lnTo>
                    <a:pt x="3601389" y="7480859"/>
                  </a:lnTo>
                  <a:lnTo>
                    <a:pt x="3607028" y="7488771"/>
                  </a:lnTo>
                  <a:lnTo>
                    <a:pt x="3616210" y="7496543"/>
                  </a:lnTo>
                  <a:lnTo>
                    <a:pt x="3626116" y="7500747"/>
                  </a:lnTo>
                  <a:lnTo>
                    <a:pt x="3636060" y="7500582"/>
                  </a:lnTo>
                  <a:lnTo>
                    <a:pt x="3645344" y="7495248"/>
                  </a:lnTo>
                  <a:lnTo>
                    <a:pt x="3649256" y="7490282"/>
                  </a:lnTo>
                  <a:lnTo>
                    <a:pt x="3651415" y="7483678"/>
                  </a:lnTo>
                  <a:lnTo>
                    <a:pt x="3653726" y="7470546"/>
                  </a:lnTo>
                  <a:close/>
                </a:path>
                <a:path w="18163540" h="10053320">
                  <a:moveTo>
                    <a:pt x="3656165" y="9543758"/>
                  </a:moveTo>
                  <a:lnTo>
                    <a:pt x="3623018" y="9518409"/>
                  </a:lnTo>
                  <a:lnTo>
                    <a:pt x="3619754" y="9521342"/>
                  </a:lnTo>
                  <a:lnTo>
                    <a:pt x="3617417" y="9528467"/>
                  </a:lnTo>
                  <a:lnTo>
                    <a:pt x="3615029" y="9538462"/>
                  </a:lnTo>
                  <a:lnTo>
                    <a:pt x="3611600" y="9549994"/>
                  </a:lnTo>
                  <a:lnTo>
                    <a:pt x="3624275" y="9552280"/>
                  </a:lnTo>
                  <a:lnTo>
                    <a:pt x="3635146" y="9554477"/>
                  </a:lnTo>
                  <a:lnTo>
                    <a:pt x="3644531" y="9555836"/>
                  </a:lnTo>
                  <a:lnTo>
                    <a:pt x="3652723" y="9555569"/>
                  </a:lnTo>
                  <a:lnTo>
                    <a:pt x="3654920" y="9551924"/>
                  </a:lnTo>
                  <a:lnTo>
                    <a:pt x="3656165" y="9543758"/>
                  </a:lnTo>
                  <a:close/>
                </a:path>
                <a:path w="18163540" h="10053320">
                  <a:moveTo>
                    <a:pt x="3661638" y="8704859"/>
                  </a:moveTo>
                  <a:lnTo>
                    <a:pt x="3656330" y="8691397"/>
                  </a:lnTo>
                  <a:lnTo>
                    <a:pt x="3634714" y="8693442"/>
                  </a:lnTo>
                  <a:lnTo>
                    <a:pt x="3642029" y="8711209"/>
                  </a:lnTo>
                  <a:lnTo>
                    <a:pt x="3661638" y="8704859"/>
                  </a:lnTo>
                  <a:close/>
                </a:path>
                <a:path w="18163540" h="10053320">
                  <a:moveTo>
                    <a:pt x="4201376" y="9030627"/>
                  </a:moveTo>
                  <a:lnTo>
                    <a:pt x="4194149" y="9025534"/>
                  </a:lnTo>
                  <a:lnTo>
                    <a:pt x="4188383" y="9023985"/>
                  </a:lnTo>
                  <a:lnTo>
                    <a:pt x="4182973" y="9024506"/>
                  </a:lnTo>
                  <a:lnTo>
                    <a:pt x="4180929" y="9024861"/>
                  </a:lnTo>
                  <a:lnTo>
                    <a:pt x="4179913" y="9036025"/>
                  </a:lnTo>
                  <a:lnTo>
                    <a:pt x="4181017" y="9037523"/>
                  </a:lnTo>
                  <a:lnTo>
                    <a:pt x="4193260" y="9044711"/>
                  </a:lnTo>
                  <a:lnTo>
                    <a:pt x="4200321" y="9046451"/>
                  </a:lnTo>
                  <a:lnTo>
                    <a:pt x="4199648" y="9037688"/>
                  </a:lnTo>
                  <a:lnTo>
                    <a:pt x="4201376" y="9030627"/>
                  </a:lnTo>
                  <a:close/>
                </a:path>
                <a:path w="18163540" h="10053320">
                  <a:moveTo>
                    <a:pt x="4453318" y="8357387"/>
                  </a:moveTo>
                  <a:lnTo>
                    <a:pt x="4447781" y="8349882"/>
                  </a:lnTo>
                  <a:lnTo>
                    <a:pt x="4442180" y="8351698"/>
                  </a:lnTo>
                  <a:lnTo>
                    <a:pt x="4437519" y="8351660"/>
                  </a:lnTo>
                  <a:lnTo>
                    <a:pt x="4436224" y="8351456"/>
                  </a:lnTo>
                  <a:lnTo>
                    <a:pt x="4434294" y="8359826"/>
                  </a:lnTo>
                  <a:lnTo>
                    <a:pt x="4435957" y="8362074"/>
                  </a:lnTo>
                  <a:lnTo>
                    <a:pt x="4440580" y="8366773"/>
                  </a:lnTo>
                  <a:lnTo>
                    <a:pt x="4451705" y="8372462"/>
                  </a:lnTo>
                  <a:lnTo>
                    <a:pt x="4451782" y="8363140"/>
                  </a:lnTo>
                  <a:lnTo>
                    <a:pt x="4453318" y="8357387"/>
                  </a:lnTo>
                  <a:close/>
                </a:path>
                <a:path w="18163540" h="10053320">
                  <a:moveTo>
                    <a:pt x="14617230" y="970508"/>
                  </a:moveTo>
                  <a:lnTo>
                    <a:pt x="14615960" y="965657"/>
                  </a:lnTo>
                  <a:lnTo>
                    <a:pt x="14616938" y="959142"/>
                  </a:lnTo>
                  <a:lnTo>
                    <a:pt x="14612519" y="953147"/>
                  </a:lnTo>
                  <a:lnTo>
                    <a:pt x="14605813" y="953452"/>
                  </a:lnTo>
                  <a:lnTo>
                    <a:pt x="14598739" y="951712"/>
                  </a:lnTo>
                  <a:lnTo>
                    <a:pt x="14600174" y="959929"/>
                  </a:lnTo>
                  <a:lnTo>
                    <a:pt x="14599552" y="968489"/>
                  </a:lnTo>
                  <a:lnTo>
                    <a:pt x="14600847" y="968692"/>
                  </a:lnTo>
                  <a:lnTo>
                    <a:pt x="14606613" y="970229"/>
                  </a:lnTo>
                  <a:lnTo>
                    <a:pt x="14611820" y="971029"/>
                  </a:lnTo>
                  <a:lnTo>
                    <a:pt x="14617230" y="970508"/>
                  </a:lnTo>
                  <a:close/>
                </a:path>
                <a:path w="18163540" h="10053320">
                  <a:moveTo>
                    <a:pt x="14636839" y="429628"/>
                  </a:moveTo>
                  <a:lnTo>
                    <a:pt x="14636115" y="417512"/>
                  </a:lnTo>
                  <a:lnTo>
                    <a:pt x="14631035" y="405676"/>
                  </a:lnTo>
                  <a:lnTo>
                    <a:pt x="14621790" y="397916"/>
                  </a:lnTo>
                  <a:lnTo>
                    <a:pt x="14610868" y="394208"/>
                  </a:lnTo>
                  <a:lnTo>
                    <a:pt x="14599425" y="394792"/>
                  </a:lnTo>
                  <a:lnTo>
                    <a:pt x="14588617" y="399910"/>
                  </a:lnTo>
                  <a:lnTo>
                    <a:pt x="14581175" y="406146"/>
                  </a:lnTo>
                  <a:lnTo>
                    <a:pt x="14577047" y="413639"/>
                  </a:lnTo>
                  <a:lnTo>
                    <a:pt x="14576971" y="422490"/>
                  </a:lnTo>
                  <a:lnTo>
                    <a:pt x="14581658" y="432828"/>
                  </a:lnTo>
                  <a:lnTo>
                    <a:pt x="14590992" y="443458"/>
                  </a:lnTo>
                  <a:lnTo>
                    <a:pt x="14602663" y="449757"/>
                  </a:lnTo>
                  <a:lnTo>
                    <a:pt x="14614932" y="451281"/>
                  </a:lnTo>
                  <a:lnTo>
                    <a:pt x="14626057" y="447560"/>
                  </a:lnTo>
                  <a:lnTo>
                    <a:pt x="14633423" y="440232"/>
                  </a:lnTo>
                  <a:lnTo>
                    <a:pt x="14636839" y="429628"/>
                  </a:lnTo>
                  <a:close/>
                </a:path>
                <a:path w="18163540" h="10053320">
                  <a:moveTo>
                    <a:pt x="14913801" y="14249"/>
                  </a:moveTo>
                  <a:lnTo>
                    <a:pt x="14912963" y="2133"/>
                  </a:lnTo>
                  <a:lnTo>
                    <a:pt x="14909051" y="1536"/>
                  </a:lnTo>
                  <a:lnTo>
                    <a:pt x="14903285" y="0"/>
                  </a:lnTo>
                  <a:lnTo>
                    <a:pt x="14899742" y="1460"/>
                  </a:lnTo>
                  <a:lnTo>
                    <a:pt x="14898243" y="2565"/>
                  </a:lnTo>
                  <a:lnTo>
                    <a:pt x="14899310" y="8724"/>
                  </a:lnTo>
                  <a:lnTo>
                    <a:pt x="14899272" y="13385"/>
                  </a:lnTo>
                  <a:lnTo>
                    <a:pt x="14913801" y="14249"/>
                  </a:lnTo>
                  <a:close/>
                </a:path>
                <a:path w="18163540" h="10053320">
                  <a:moveTo>
                    <a:pt x="14913991" y="1038885"/>
                  </a:moveTo>
                  <a:lnTo>
                    <a:pt x="14906244" y="1028382"/>
                  </a:lnTo>
                  <a:lnTo>
                    <a:pt x="14891004" y="1023404"/>
                  </a:lnTo>
                  <a:lnTo>
                    <a:pt x="14887258" y="1026160"/>
                  </a:lnTo>
                  <a:lnTo>
                    <a:pt x="14883537" y="1030744"/>
                  </a:lnTo>
                  <a:lnTo>
                    <a:pt x="14880679" y="1037818"/>
                  </a:lnTo>
                  <a:lnTo>
                    <a:pt x="14877695" y="1047381"/>
                  </a:lnTo>
                  <a:lnTo>
                    <a:pt x="14873605" y="1059395"/>
                  </a:lnTo>
                  <a:lnTo>
                    <a:pt x="14885937" y="1059472"/>
                  </a:lnTo>
                  <a:lnTo>
                    <a:pt x="14895919" y="1059878"/>
                  </a:lnTo>
                  <a:lnTo>
                    <a:pt x="14903641" y="1059561"/>
                  </a:lnTo>
                  <a:lnTo>
                    <a:pt x="14909191" y="1057478"/>
                  </a:lnTo>
                  <a:lnTo>
                    <a:pt x="14913686" y="1054163"/>
                  </a:lnTo>
                  <a:lnTo>
                    <a:pt x="14913991" y="1038885"/>
                  </a:lnTo>
                  <a:close/>
                </a:path>
                <a:path w="18163540" h="10053320">
                  <a:moveTo>
                    <a:pt x="14923580" y="2027631"/>
                  </a:moveTo>
                  <a:lnTo>
                    <a:pt x="14921383" y="2015413"/>
                  </a:lnTo>
                  <a:lnTo>
                    <a:pt x="14920100" y="2005457"/>
                  </a:lnTo>
                  <a:lnTo>
                    <a:pt x="14918754" y="1997481"/>
                  </a:lnTo>
                  <a:lnTo>
                    <a:pt x="14916404" y="1991233"/>
                  </a:lnTo>
                  <a:lnTo>
                    <a:pt x="14911489" y="1987854"/>
                  </a:lnTo>
                  <a:lnTo>
                    <a:pt x="14904314" y="1985822"/>
                  </a:lnTo>
                  <a:lnTo>
                    <a:pt x="14897519" y="1985467"/>
                  </a:lnTo>
                  <a:lnTo>
                    <a:pt x="14893709" y="1987118"/>
                  </a:lnTo>
                  <a:lnTo>
                    <a:pt x="14890585" y="1993734"/>
                  </a:lnTo>
                  <a:lnTo>
                    <a:pt x="14889099" y="2000656"/>
                  </a:lnTo>
                  <a:lnTo>
                    <a:pt x="14889214" y="2007704"/>
                  </a:lnTo>
                  <a:lnTo>
                    <a:pt x="14890903" y="2014677"/>
                  </a:lnTo>
                  <a:lnTo>
                    <a:pt x="14894598" y="2018550"/>
                  </a:lnTo>
                  <a:lnTo>
                    <a:pt x="14901723" y="2021319"/>
                  </a:lnTo>
                  <a:lnTo>
                    <a:pt x="14911604" y="2023999"/>
                  </a:lnTo>
                  <a:lnTo>
                    <a:pt x="14923580" y="2027631"/>
                  </a:lnTo>
                  <a:close/>
                </a:path>
                <a:path w="18163540" h="10053320">
                  <a:moveTo>
                    <a:pt x="15031631" y="1292567"/>
                  </a:moveTo>
                  <a:lnTo>
                    <a:pt x="15018080" y="1292707"/>
                  </a:lnTo>
                  <a:lnTo>
                    <a:pt x="15007260" y="1292453"/>
                  </a:lnTo>
                  <a:lnTo>
                    <a:pt x="14998713" y="1292910"/>
                  </a:lnTo>
                  <a:lnTo>
                    <a:pt x="14991944" y="1295209"/>
                  </a:lnTo>
                  <a:lnTo>
                    <a:pt x="14984870" y="1301254"/>
                  </a:lnTo>
                  <a:lnTo>
                    <a:pt x="14981454" y="1309598"/>
                  </a:lnTo>
                  <a:lnTo>
                    <a:pt x="14982279" y="1319593"/>
                  </a:lnTo>
                  <a:lnTo>
                    <a:pt x="14987943" y="1330579"/>
                  </a:lnTo>
                  <a:lnTo>
                    <a:pt x="14995551" y="1338084"/>
                  </a:lnTo>
                  <a:lnTo>
                    <a:pt x="15003717" y="1341386"/>
                  </a:lnTo>
                  <a:lnTo>
                    <a:pt x="15011680" y="1340269"/>
                  </a:lnTo>
                  <a:lnTo>
                    <a:pt x="15018652" y="1334566"/>
                  </a:lnTo>
                  <a:lnTo>
                    <a:pt x="15022094" y="1327289"/>
                  </a:lnTo>
                  <a:lnTo>
                    <a:pt x="15024977" y="1318044"/>
                  </a:lnTo>
                  <a:lnTo>
                    <a:pt x="15027923" y="1306563"/>
                  </a:lnTo>
                  <a:lnTo>
                    <a:pt x="15031631" y="1292567"/>
                  </a:lnTo>
                  <a:close/>
                </a:path>
                <a:path w="18163540" h="10053320">
                  <a:moveTo>
                    <a:pt x="15046338" y="805827"/>
                  </a:moveTo>
                  <a:lnTo>
                    <a:pt x="15041360" y="799071"/>
                  </a:lnTo>
                  <a:lnTo>
                    <a:pt x="15033943" y="795274"/>
                  </a:lnTo>
                  <a:lnTo>
                    <a:pt x="15030946" y="797483"/>
                  </a:lnTo>
                  <a:lnTo>
                    <a:pt x="15027390" y="798944"/>
                  </a:lnTo>
                  <a:lnTo>
                    <a:pt x="15026221" y="806767"/>
                  </a:lnTo>
                  <a:lnTo>
                    <a:pt x="15029142" y="813866"/>
                  </a:lnTo>
                  <a:lnTo>
                    <a:pt x="15035657" y="814857"/>
                  </a:lnTo>
                  <a:lnTo>
                    <a:pt x="15043633" y="819404"/>
                  </a:lnTo>
                  <a:lnTo>
                    <a:pt x="15043506" y="811390"/>
                  </a:lnTo>
                  <a:lnTo>
                    <a:pt x="15046338" y="805827"/>
                  </a:lnTo>
                  <a:close/>
                </a:path>
                <a:path w="18163540" h="10053320">
                  <a:moveTo>
                    <a:pt x="15120430" y="1445958"/>
                  </a:moveTo>
                  <a:lnTo>
                    <a:pt x="15111044" y="1445729"/>
                  </a:lnTo>
                  <a:lnTo>
                    <a:pt x="15103094" y="1444993"/>
                  </a:lnTo>
                  <a:lnTo>
                    <a:pt x="15096782" y="1444993"/>
                  </a:lnTo>
                  <a:lnTo>
                    <a:pt x="15092299" y="1447012"/>
                  </a:lnTo>
                  <a:lnTo>
                    <a:pt x="15087613" y="1451635"/>
                  </a:lnTo>
                  <a:lnTo>
                    <a:pt x="15089950" y="1462646"/>
                  </a:lnTo>
                  <a:lnTo>
                    <a:pt x="15088769" y="1470456"/>
                  </a:lnTo>
                  <a:lnTo>
                    <a:pt x="15096033" y="1470901"/>
                  </a:lnTo>
                  <a:lnTo>
                    <a:pt x="15106257" y="1473784"/>
                  </a:lnTo>
                  <a:lnTo>
                    <a:pt x="15112048" y="1470660"/>
                  </a:lnTo>
                  <a:lnTo>
                    <a:pt x="15114639" y="1467650"/>
                  </a:lnTo>
                  <a:lnTo>
                    <a:pt x="15116429" y="1462087"/>
                  </a:lnTo>
                  <a:lnTo>
                    <a:pt x="15118118" y="1454632"/>
                  </a:lnTo>
                  <a:lnTo>
                    <a:pt x="15120430" y="1445958"/>
                  </a:lnTo>
                  <a:close/>
                </a:path>
                <a:path w="18163540" h="10053320">
                  <a:moveTo>
                    <a:pt x="15122868" y="1048435"/>
                  </a:moveTo>
                  <a:lnTo>
                    <a:pt x="15098662" y="1018832"/>
                  </a:lnTo>
                  <a:lnTo>
                    <a:pt x="15090877" y="1023099"/>
                  </a:lnTo>
                  <a:lnTo>
                    <a:pt x="15087207" y="1028865"/>
                  </a:lnTo>
                  <a:lnTo>
                    <a:pt x="15084832" y="1037259"/>
                  </a:lnTo>
                  <a:lnTo>
                    <a:pt x="15082749" y="1047813"/>
                  </a:lnTo>
                  <a:lnTo>
                    <a:pt x="15079980" y="1060081"/>
                  </a:lnTo>
                  <a:lnTo>
                    <a:pt x="15093150" y="1061250"/>
                  </a:lnTo>
                  <a:lnTo>
                    <a:pt x="15103920" y="1062558"/>
                  </a:lnTo>
                  <a:lnTo>
                    <a:pt x="15112365" y="1062748"/>
                  </a:lnTo>
                  <a:lnTo>
                    <a:pt x="15118537" y="1060602"/>
                  </a:lnTo>
                  <a:lnTo>
                    <a:pt x="15121344" y="1055992"/>
                  </a:lnTo>
                  <a:lnTo>
                    <a:pt x="15122868" y="1048435"/>
                  </a:lnTo>
                  <a:close/>
                </a:path>
                <a:path w="18163540" h="10053320">
                  <a:moveTo>
                    <a:pt x="15144826" y="1207871"/>
                  </a:moveTo>
                  <a:lnTo>
                    <a:pt x="15143353" y="1200950"/>
                  </a:lnTo>
                  <a:lnTo>
                    <a:pt x="15142998" y="1198892"/>
                  </a:lnTo>
                  <a:lnTo>
                    <a:pt x="15140229" y="1195146"/>
                  </a:lnTo>
                  <a:lnTo>
                    <a:pt x="15134641" y="1190282"/>
                  </a:lnTo>
                  <a:lnTo>
                    <a:pt x="15127707" y="1188161"/>
                  </a:lnTo>
                  <a:lnTo>
                    <a:pt x="15120481" y="1188859"/>
                  </a:lnTo>
                  <a:lnTo>
                    <a:pt x="15113991" y="1192491"/>
                  </a:lnTo>
                  <a:lnTo>
                    <a:pt x="15110905" y="1197622"/>
                  </a:lnTo>
                  <a:lnTo>
                    <a:pt x="15109089" y="1205064"/>
                  </a:lnTo>
                  <a:lnTo>
                    <a:pt x="15107476" y="1214551"/>
                  </a:lnTo>
                  <a:lnTo>
                    <a:pt x="15104974" y="1225765"/>
                  </a:lnTo>
                  <a:lnTo>
                    <a:pt x="15116074" y="1227112"/>
                  </a:lnTo>
                  <a:lnTo>
                    <a:pt x="15125510" y="1228712"/>
                  </a:lnTo>
                  <a:lnTo>
                    <a:pt x="15133104" y="1229283"/>
                  </a:lnTo>
                  <a:lnTo>
                    <a:pt x="15138680" y="1227543"/>
                  </a:lnTo>
                  <a:lnTo>
                    <a:pt x="15142337" y="1221397"/>
                  </a:lnTo>
                  <a:lnTo>
                    <a:pt x="15144433" y="1214767"/>
                  </a:lnTo>
                  <a:lnTo>
                    <a:pt x="15144826" y="1207871"/>
                  </a:lnTo>
                  <a:close/>
                </a:path>
                <a:path w="18163540" h="10053320">
                  <a:moveTo>
                    <a:pt x="15285949" y="528421"/>
                  </a:moveTo>
                  <a:lnTo>
                    <a:pt x="15282825" y="522617"/>
                  </a:lnTo>
                  <a:lnTo>
                    <a:pt x="15278202" y="517918"/>
                  </a:lnTo>
                  <a:lnTo>
                    <a:pt x="15271699" y="516928"/>
                  </a:lnTo>
                  <a:lnTo>
                    <a:pt x="15263851" y="520827"/>
                  </a:lnTo>
                  <a:lnTo>
                    <a:pt x="15260536" y="527481"/>
                  </a:lnTo>
                  <a:lnTo>
                    <a:pt x="15260968" y="536575"/>
                  </a:lnTo>
                  <a:lnTo>
                    <a:pt x="15264384" y="547801"/>
                  </a:lnTo>
                  <a:lnTo>
                    <a:pt x="15273185" y="545973"/>
                  </a:lnTo>
                  <a:lnTo>
                    <a:pt x="15280856" y="543471"/>
                  </a:lnTo>
                  <a:lnTo>
                    <a:pt x="15285669" y="538289"/>
                  </a:lnTo>
                  <a:lnTo>
                    <a:pt x="15285949" y="528421"/>
                  </a:lnTo>
                  <a:close/>
                </a:path>
                <a:path w="18163540" h="10053320">
                  <a:moveTo>
                    <a:pt x="15460421" y="1023912"/>
                  </a:moveTo>
                  <a:lnTo>
                    <a:pt x="15444953" y="1010094"/>
                  </a:lnTo>
                  <a:lnTo>
                    <a:pt x="15435098" y="1005827"/>
                  </a:lnTo>
                  <a:lnTo>
                    <a:pt x="15426627" y="1011377"/>
                  </a:lnTo>
                  <a:lnTo>
                    <a:pt x="15415324" y="1027049"/>
                  </a:lnTo>
                  <a:lnTo>
                    <a:pt x="15428938" y="1038339"/>
                  </a:lnTo>
                  <a:lnTo>
                    <a:pt x="15438171" y="1041768"/>
                  </a:lnTo>
                  <a:lnTo>
                    <a:pt x="15447264" y="1037056"/>
                  </a:lnTo>
                  <a:lnTo>
                    <a:pt x="15460421" y="1023912"/>
                  </a:lnTo>
                  <a:close/>
                </a:path>
                <a:path w="18163540" h="10053320">
                  <a:moveTo>
                    <a:pt x="15547366" y="1518462"/>
                  </a:moveTo>
                  <a:lnTo>
                    <a:pt x="15546108" y="1511909"/>
                  </a:lnTo>
                  <a:lnTo>
                    <a:pt x="15539352" y="1504683"/>
                  </a:lnTo>
                  <a:lnTo>
                    <a:pt x="15532037" y="1503616"/>
                  </a:lnTo>
                  <a:lnTo>
                    <a:pt x="15524595" y="1506766"/>
                  </a:lnTo>
                  <a:lnTo>
                    <a:pt x="15517419" y="1512214"/>
                  </a:lnTo>
                  <a:lnTo>
                    <a:pt x="15510853" y="1519313"/>
                  </a:lnTo>
                  <a:lnTo>
                    <a:pt x="15507627" y="1526971"/>
                  </a:lnTo>
                  <a:lnTo>
                    <a:pt x="15508453" y="1535125"/>
                  </a:lnTo>
                  <a:lnTo>
                    <a:pt x="15514015" y="1543685"/>
                  </a:lnTo>
                  <a:lnTo>
                    <a:pt x="15518575" y="1546034"/>
                  </a:lnTo>
                  <a:lnTo>
                    <a:pt x="15524887" y="1546656"/>
                  </a:lnTo>
                  <a:lnTo>
                    <a:pt x="15532329" y="1546453"/>
                  </a:lnTo>
                  <a:lnTo>
                    <a:pt x="15540266" y="1546326"/>
                  </a:lnTo>
                  <a:lnTo>
                    <a:pt x="15542908" y="1536255"/>
                  </a:lnTo>
                  <a:lnTo>
                    <a:pt x="15545791" y="1526768"/>
                  </a:lnTo>
                  <a:lnTo>
                    <a:pt x="15547366" y="1518462"/>
                  </a:lnTo>
                  <a:close/>
                </a:path>
                <a:path w="18163540" h="10053320">
                  <a:moveTo>
                    <a:pt x="15620594" y="270116"/>
                  </a:moveTo>
                  <a:lnTo>
                    <a:pt x="15609189" y="270179"/>
                  </a:lnTo>
                  <a:lnTo>
                    <a:pt x="15599893" y="269887"/>
                  </a:lnTo>
                  <a:lnTo>
                    <a:pt x="15592387" y="270230"/>
                  </a:lnTo>
                  <a:lnTo>
                    <a:pt x="15586304" y="272237"/>
                  </a:lnTo>
                  <a:lnTo>
                    <a:pt x="15580068" y="277774"/>
                  </a:lnTo>
                  <a:lnTo>
                    <a:pt x="15577592" y="285318"/>
                  </a:lnTo>
                  <a:lnTo>
                    <a:pt x="15578798" y="294055"/>
                  </a:lnTo>
                  <a:lnTo>
                    <a:pt x="15583650" y="303149"/>
                  </a:lnTo>
                  <a:lnTo>
                    <a:pt x="15591003" y="310349"/>
                  </a:lnTo>
                  <a:lnTo>
                    <a:pt x="15599118" y="313740"/>
                  </a:lnTo>
                  <a:lnTo>
                    <a:pt x="15606992" y="312966"/>
                  </a:lnTo>
                  <a:lnTo>
                    <a:pt x="15613596" y="307695"/>
                  </a:lnTo>
                  <a:lnTo>
                    <a:pt x="15616682" y="301650"/>
                  </a:lnTo>
                  <a:lnTo>
                    <a:pt x="15618181" y="293319"/>
                  </a:lnTo>
                  <a:lnTo>
                    <a:pt x="15619133" y="282765"/>
                  </a:lnTo>
                  <a:lnTo>
                    <a:pt x="15620594" y="270116"/>
                  </a:lnTo>
                  <a:close/>
                </a:path>
                <a:path w="18163540" h="10053320">
                  <a:moveTo>
                    <a:pt x="15670987" y="550976"/>
                  </a:moveTo>
                  <a:lnTo>
                    <a:pt x="15637815" y="521208"/>
                  </a:lnTo>
                  <a:lnTo>
                    <a:pt x="15627058" y="520674"/>
                  </a:lnTo>
                  <a:lnTo>
                    <a:pt x="15615971" y="528193"/>
                  </a:lnTo>
                  <a:lnTo>
                    <a:pt x="15601176" y="544969"/>
                  </a:lnTo>
                  <a:lnTo>
                    <a:pt x="15608757" y="552577"/>
                  </a:lnTo>
                  <a:lnTo>
                    <a:pt x="15616797" y="560082"/>
                  </a:lnTo>
                  <a:lnTo>
                    <a:pt x="15625255" y="567270"/>
                  </a:lnTo>
                  <a:lnTo>
                    <a:pt x="15634107" y="573951"/>
                  </a:lnTo>
                  <a:lnTo>
                    <a:pt x="15635961" y="574903"/>
                  </a:lnTo>
                  <a:lnTo>
                    <a:pt x="15638374" y="576592"/>
                  </a:lnTo>
                  <a:lnTo>
                    <a:pt x="15640977" y="576986"/>
                  </a:lnTo>
                  <a:lnTo>
                    <a:pt x="15649944" y="577964"/>
                  </a:lnTo>
                  <a:lnTo>
                    <a:pt x="15658199" y="575437"/>
                  </a:lnTo>
                  <a:lnTo>
                    <a:pt x="15664891" y="569937"/>
                  </a:lnTo>
                  <a:lnTo>
                    <a:pt x="15669222" y="561962"/>
                  </a:lnTo>
                  <a:lnTo>
                    <a:pt x="15670987" y="550976"/>
                  </a:lnTo>
                  <a:close/>
                </a:path>
                <a:path w="18163540" h="10053320">
                  <a:moveTo>
                    <a:pt x="15690838" y="880643"/>
                  </a:moveTo>
                  <a:lnTo>
                    <a:pt x="15688729" y="870204"/>
                  </a:lnTo>
                  <a:lnTo>
                    <a:pt x="15681643" y="866254"/>
                  </a:lnTo>
                  <a:lnTo>
                    <a:pt x="15667457" y="865479"/>
                  </a:lnTo>
                  <a:lnTo>
                    <a:pt x="15690101" y="900887"/>
                  </a:lnTo>
                  <a:lnTo>
                    <a:pt x="15690838" y="880643"/>
                  </a:lnTo>
                  <a:close/>
                </a:path>
                <a:path w="18163540" h="10053320">
                  <a:moveTo>
                    <a:pt x="15747861" y="2900896"/>
                  </a:moveTo>
                  <a:lnTo>
                    <a:pt x="15745879" y="2891942"/>
                  </a:lnTo>
                  <a:lnTo>
                    <a:pt x="15746857" y="2885427"/>
                  </a:lnTo>
                  <a:lnTo>
                    <a:pt x="15740939" y="2880525"/>
                  </a:lnTo>
                  <a:lnTo>
                    <a:pt x="15734780" y="2881592"/>
                  </a:lnTo>
                  <a:lnTo>
                    <a:pt x="15730119" y="2881553"/>
                  </a:lnTo>
                  <a:lnTo>
                    <a:pt x="15730093" y="2886214"/>
                  </a:lnTo>
                  <a:lnTo>
                    <a:pt x="15729103" y="2892729"/>
                  </a:lnTo>
                  <a:lnTo>
                    <a:pt x="15733535" y="2898724"/>
                  </a:lnTo>
                  <a:lnTo>
                    <a:pt x="15739491" y="2898965"/>
                  </a:lnTo>
                  <a:lnTo>
                    <a:pt x="15747861" y="2900896"/>
                  </a:lnTo>
                  <a:close/>
                </a:path>
                <a:path w="18163540" h="10053320">
                  <a:moveTo>
                    <a:pt x="15906204" y="1482636"/>
                  </a:moveTo>
                  <a:lnTo>
                    <a:pt x="15906115" y="1469961"/>
                  </a:lnTo>
                  <a:lnTo>
                    <a:pt x="15903156" y="1467523"/>
                  </a:lnTo>
                  <a:lnTo>
                    <a:pt x="15893707" y="1460969"/>
                  </a:lnTo>
                  <a:lnTo>
                    <a:pt x="15885262" y="1460309"/>
                  </a:lnTo>
                  <a:lnTo>
                    <a:pt x="15877642" y="1464017"/>
                  </a:lnTo>
                  <a:lnTo>
                    <a:pt x="15870809" y="1470507"/>
                  </a:lnTo>
                  <a:lnTo>
                    <a:pt x="15869222" y="1471688"/>
                  </a:lnTo>
                  <a:lnTo>
                    <a:pt x="15869387" y="1475054"/>
                  </a:lnTo>
                  <a:lnTo>
                    <a:pt x="15868790" y="1478953"/>
                  </a:lnTo>
                  <a:lnTo>
                    <a:pt x="15877578" y="1488452"/>
                  </a:lnTo>
                  <a:lnTo>
                    <a:pt x="15886646" y="1491996"/>
                  </a:lnTo>
                  <a:lnTo>
                    <a:pt x="15895714" y="1490535"/>
                  </a:lnTo>
                  <a:lnTo>
                    <a:pt x="15904515" y="1485049"/>
                  </a:lnTo>
                  <a:lnTo>
                    <a:pt x="15906204" y="1482636"/>
                  </a:lnTo>
                  <a:close/>
                </a:path>
                <a:path w="18163540" h="10053320">
                  <a:moveTo>
                    <a:pt x="15963164" y="1316748"/>
                  </a:moveTo>
                  <a:lnTo>
                    <a:pt x="15962808" y="1303820"/>
                  </a:lnTo>
                  <a:lnTo>
                    <a:pt x="15962808" y="1293126"/>
                  </a:lnTo>
                  <a:lnTo>
                    <a:pt x="15962122" y="1284452"/>
                  </a:lnTo>
                  <a:lnTo>
                    <a:pt x="15959735" y="1277581"/>
                  </a:lnTo>
                  <a:lnTo>
                    <a:pt x="15954045" y="1273390"/>
                  </a:lnTo>
                  <a:lnTo>
                    <a:pt x="15947632" y="1270584"/>
                  </a:lnTo>
                  <a:lnTo>
                    <a:pt x="15940735" y="1269453"/>
                  </a:lnTo>
                  <a:lnTo>
                    <a:pt x="15933535" y="1270279"/>
                  </a:lnTo>
                  <a:lnTo>
                    <a:pt x="15927185" y="1275219"/>
                  </a:lnTo>
                  <a:lnTo>
                    <a:pt x="15924327" y="1282700"/>
                  </a:lnTo>
                  <a:lnTo>
                    <a:pt x="15925267" y="1291501"/>
                  </a:lnTo>
                  <a:lnTo>
                    <a:pt x="15930321" y="1300429"/>
                  </a:lnTo>
                  <a:lnTo>
                    <a:pt x="15935274" y="1304734"/>
                  </a:lnTo>
                  <a:lnTo>
                    <a:pt x="15942552" y="1308201"/>
                  </a:lnTo>
                  <a:lnTo>
                    <a:pt x="15951924" y="1311859"/>
                  </a:lnTo>
                  <a:lnTo>
                    <a:pt x="15963164" y="1316748"/>
                  </a:lnTo>
                  <a:close/>
                </a:path>
                <a:path w="18163540" h="10053320">
                  <a:moveTo>
                    <a:pt x="15984995" y="2590736"/>
                  </a:moveTo>
                  <a:lnTo>
                    <a:pt x="15984652" y="2581300"/>
                  </a:lnTo>
                  <a:lnTo>
                    <a:pt x="15979496" y="2570327"/>
                  </a:lnTo>
                  <a:lnTo>
                    <a:pt x="15971838" y="2563164"/>
                  </a:lnTo>
                  <a:lnTo>
                    <a:pt x="15964154" y="2559926"/>
                  </a:lnTo>
                  <a:lnTo>
                    <a:pt x="15956509" y="2560561"/>
                  </a:lnTo>
                  <a:lnTo>
                    <a:pt x="15948978" y="2565031"/>
                  </a:lnTo>
                  <a:lnTo>
                    <a:pt x="15945981" y="2567241"/>
                  </a:lnTo>
                  <a:lnTo>
                    <a:pt x="15940786" y="2575014"/>
                  </a:lnTo>
                  <a:lnTo>
                    <a:pt x="15939250" y="2583789"/>
                  </a:lnTo>
                  <a:lnTo>
                    <a:pt x="15941345" y="2592489"/>
                  </a:lnTo>
                  <a:lnTo>
                    <a:pt x="15947035" y="2600045"/>
                  </a:lnTo>
                  <a:lnTo>
                    <a:pt x="15953105" y="2603589"/>
                  </a:lnTo>
                  <a:lnTo>
                    <a:pt x="15959544" y="2605443"/>
                  </a:lnTo>
                  <a:lnTo>
                    <a:pt x="15966250" y="2605582"/>
                  </a:lnTo>
                  <a:lnTo>
                    <a:pt x="15973082" y="2603995"/>
                  </a:lnTo>
                  <a:lnTo>
                    <a:pt x="15980982" y="2598382"/>
                  </a:lnTo>
                  <a:lnTo>
                    <a:pt x="15984995" y="2590736"/>
                  </a:lnTo>
                  <a:close/>
                </a:path>
                <a:path w="18163540" h="10053320">
                  <a:moveTo>
                    <a:pt x="16011195" y="1050899"/>
                  </a:moveTo>
                  <a:lnTo>
                    <a:pt x="16009379" y="1045286"/>
                  </a:lnTo>
                  <a:lnTo>
                    <a:pt x="16004921" y="1043952"/>
                  </a:lnTo>
                  <a:lnTo>
                    <a:pt x="16001962" y="1041501"/>
                  </a:lnTo>
                  <a:lnTo>
                    <a:pt x="15996844" y="1053376"/>
                  </a:lnTo>
                  <a:lnTo>
                    <a:pt x="16007423" y="1058316"/>
                  </a:lnTo>
                  <a:lnTo>
                    <a:pt x="16011195" y="1050899"/>
                  </a:lnTo>
                  <a:close/>
                </a:path>
                <a:path w="18163540" h="10053320">
                  <a:moveTo>
                    <a:pt x="16203994" y="1318666"/>
                  </a:moveTo>
                  <a:lnTo>
                    <a:pt x="16171279" y="1288453"/>
                  </a:lnTo>
                  <a:lnTo>
                    <a:pt x="16162655" y="1292402"/>
                  </a:lnTo>
                  <a:lnTo>
                    <a:pt x="16159531" y="1299019"/>
                  </a:lnTo>
                  <a:lnTo>
                    <a:pt x="16158032" y="1305941"/>
                  </a:lnTo>
                  <a:lnTo>
                    <a:pt x="16158147" y="1312989"/>
                  </a:lnTo>
                  <a:lnTo>
                    <a:pt x="16159836" y="1319949"/>
                  </a:lnTo>
                  <a:lnTo>
                    <a:pt x="16167202" y="1327823"/>
                  </a:lnTo>
                  <a:lnTo>
                    <a:pt x="16178543" y="1331785"/>
                  </a:lnTo>
                  <a:lnTo>
                    <a:pt x="16191256" y="1331468"/>
                  </a:lnTo>
                  <a:lnTo>
                    <a:pt x="16202813" y="1326476"/>
                  </a:lnTo>
                  <a:lnTo>
                    <a:pt x="16203994" y="1318666"/>
                  </a:lnTo>
                  <a:close/>
                </a:path>
                <a:path w="18163540" h="10053320">
                  <a:moveTo>
                    <a:pt x="16235604" y="812495"/>
                  </a:moveTo>
                  <a:lnTo>
                    <a:pt x="16217024" y="800684"/>
                  </a:lnTo>
                  <a:lnTo>
                    <a:pt x="16204197" y="798309"/>
                  </a:lnTo>
                  <a:lnTo>
                    <a:pt x="16194012" y="805713"/>
                  </a:lnTo>
                  <a:lnTo>
                    <a:pt x="16183369" y="823214"/>
                  </a:lnTo>
                  <a:lnTo>
                    <a:pt x="16199828" y="833666"/>
                  </a:lnTo>
                  <a:lnTo>
                    <a:pt x="16210750" y="836041"/>
                  </a:lnTo>
                  <a:lnTo>
                    <a:pt x="16221050" y="829310"/>
                  </a:lnTo>
                  <a:lnTo>
                    <a:pt x="16235604" y="812495"/>
                  </a:lnTo>
                  <a:close/>
                </a:path>
                <a:path w="18163540" h="10053320">
                  <a:moveTo>
                    <a:pt x="16288068" y="309486"/>
                  </a:moveTo>
                  <a:lnTo>
                    <a:pt x="16259810" y="289458"/>
                  </a:lnTo>
                  <a:lnTo>
                    <a:pt x="16253003" y="290182"/>
                  </a:lnTo>
                  <a:lnTo>
                    <a:pt x="16249587" y="294220"/>
                  </a:lnTo>
                  <a:lnTo>
                    <a:pt x="16247326" y="301307"/>
                  </a:lnTo>
                  <a:lnTo>
                    <a:pt x="16245193" y="310908"/>
                  </a:lnTo>
                  <a:lnTo>
                    <a:pt x="16242145" y="322503"/>
                  </a:lnTo>
                  <a:lnTo>
                    <a:pt x="16253867" y="322884"/>
                  </a:lnTo>
                  <a:lnTo>
                    <a:pt x="16263303" y="323545"/>
                  </a:lnTo>
                  <a:lnTo>
                    <a:pt x="16270808" y="323672"/>
                  </a:lnTo>
                  <a:lnTo>
                    <a:pt x="16276790" y="322440"/>
                  </a:lnTo>
                  <a:lnTo>
                    <a:pt x="16279584" y="321525"/>
                  </a:lnTo>
                  <a:lnTo>
                    <a:pt x="16281286" y="319125"/>
                  </a:lnTo>
                  <a:lnTo>
                    <a:pt x="16283534" y="317461"/>
                  </a:lnTo>
                  <a:lnTo>
                    <a:pt x="16288068" y="309486"/>
                  </a:lnTo>
                  <a:close/>
                </a:path>
                <a:path w="18163540" h="10053320">
                  <a:moveTo>
                    <a:pt x="16409315" y="2971342"/>
                  </a:moveTo>
                  <a:lnTo>
                    <a:pt x="16401695" y="2968853"/>
                  </a:lnTo>
                  <a:lnTo>
                    <a:pt x="16394633" y="2967113"/>
                  </a:lnTo>
                  <a:lnTo>
                    <a:pt x="16392944" y="2969526"/>
                  </a:lnTo>
                  <a:lnTo>
                    <a:pt x="16390100" y="2975089"/>
                  </a:lnTo>
                  <a:lnTo>
                    <a:pt x="16388334" y="2986811"/>
                  </a:lnTo>
                  <a:lnTo>
                    <a:pt x="16392792" y="2988157"/>
                  </a:lnTo>
                  <a:lnTo>
                    <a:pt x="16399663" y="2991193"/>
                  </a:lnTo>
                  <a:lnTo>
                    <a:pt x="16401911" y="2989542"/>
                  </a:lnTo>
                  <a:lnTo>
                    <a:pt x="16405111" y="2986024"/>
                  </a:lnTo>
                  <a:lnTo>
                    <a:pt x="16406089" y="2979509"/>
                  </a:lnTo>
                  <a:lnTo>
                    <a:pt x="16409315" y="2971342"/>
                  </a:lnTo>
                  <a:close/>
                </a:path>
                <a:path w="18163540" h="10053320">
                  <a:moveTo>
                    <a:pt x="16467595" y="1628152"/>
                  </a:moveTo>
                  <a:lnTo>
                    <a:pt x="16446856" y="1606105"/>
                  </a:lnTo>
                  <a:lnTo>
                    <a:pt x="16439655" y="1606931"/>
                  </a:lnTo>
                  <a:lnTo>
                    <a:pt x="16436239" y="1610969"/>
                  </a:lnTo>
                  <a:lnTo>
                    <a:pt x="16433978" y="1618056"/>
                  </a:lnTo>
                  <a:lnTo>
                    <a:pt x="16431844" y="1627657"/>
                  </a:lnTo>
                  <a:lnTo>
                    <a:pt x="16428796" y="1639252"/>
                  </a:lnTo>
                  <a:lnTo>
                    <a:pt x="16440620" y="1640713"/>
                  </a:lnTo>
                  <a:lnTo>
                    <a:pt x="16450310" y="1642351"/>
                  </a:lnTo>
                  <a:lnTo>
                    <a:pt x="16457664" y="1642884"/>
                  </a:lnTo>
                  <a:lnTo>
                    <a:pt x="16462490" y="1641043"/>
                  </a:lnTo>
                  <a:lnTo>
                    <a:pt x="16465944" y="1634858"/>
                  </a:lnTo>
                  <a:lnTo>
                    <a:pt x="16467595" y="1628152"/>
                  </a:lnTo>
                  <a:close/>
                </a:path>
                <a:path w="18163540" h="10053320">
                  <a:moveTo>
                    <a:pt x="16619195" y="90144"/>
                  </a:moveTo>
                  <a:lnTo>
                    <a:pt x="16595509" y="58216"/>
                  </a:lnTo>
                  <a:lnTo>
                    <a:pt x="16584803" y="58496"/>
                  </a:lnTo>
                  <a:lnTo>
                    <a:pt x="16576790" y="64198"/>
                  </a:lnTo>
                  <a:lnTo>
                    <a:pt x="16574504" y="71031"/>
                  </a:lnTo>
                  <a:lnTo>
                    <a:pt x="16573678" y="78219"/>
                  </a:lnTo>
                  <a:lnTo>
                    <a:pt x="16574351" y="85369"/>
                  </a:lnTo>
                  <a:lnTo>
                    <a:pt x="16576574" y="92138"/>
                  </a:lnTo>
                  <a:lnTo>
                    <a:pt x="16583863" y="99872"/>
                  </a:lnTo>
                  <a:lnTo>
                    <a:pt x="16595027" y="103441"/>
                  </a:lnTo>
                  <a:lnTo>
                    <a:pt x="16607612" y="102476"/>
                  </a:lnTo>
                  <a:lnTo>
                    <a:pt x="16619195" y="96621"/>
                  </a:lnTo>
                  <a:lnTo>
                    <a:pt x="16619195" y="90144"/>
                  </a:lnTo>
                  <a:close/>
                </a:path>
                <a:path w="18163540" h="10053320">
                  <a:moveTo>
                    <a:pt x="16663658" y="1101483"/>
                  </a:moveTo>
                  <a:lnTo>
                    <a:pt x="16637254" y="1085075"/>
                  </a:lnTo>
                  <a:lnTo>
                    <a:pt x="16630638" y="1086319"/>
                  </a:lnTo>
                  <a:lnTo>
                    <a:pt x="16628225" y="1089774"/>
                  </a:lnTo>
                  <a:lnTo>
                    <a:pt x="16626955" y="1096416"/>
                  </a:lnTo>
                  <a:lnTo>
                    <a:pt x="16626129" y="1105115"/>
                  </a:lnTo>
                  <a:lnTo>
                    <a:pt x="16625024" y="1114767"/>
                  </a:lnTo>
                  <a:lnTo>
                    <a:pt x="16634130" y="1116418"/>
                  </a:lnTo>
                  <a:lnTo>
                    <a:pt x="16641953" y="1117930"/>
                  </a:lnTo>
                  <a:lnTo>
                    <a:pt x="16648519" y="1118616"/>
                  </a:lnTo>
                  <a:lnTo>
                    <a:pt x="16653866" y="1117815"/>
                  </a:lnTo>
                  <a:lnTo>
                    <a:pt x="16656673" y="1116914"/>
                  </a:lnTo>
                  <a:lnTo>
                    <a:pt x="16657612" y="1115060"/>
                  </a:lnTo>
                  <a:lnTo>
                    <a:pt x="16659860" y="1113396"/>
                  </a:lnTo>
                  <a:lnTo>
                    <a:pt x="16663162" y="1107655"/>
                  </a:lnTo>
                  <a:lnTo>
                    <a:pt x="16663658" y="1101483"/>
                  </a:lnTo>
                  <a:close/>
                </a:path>
                <a:path w="18163540" h="10053320">
                  <a:moveTo>
                    <a:pt x="16703701" y="2238006"/>
                  </a:moveTo>
                  <a:lnTo>
                    <a:pt x="16703675" y="2231021"/>
                  </a:lnTo>
                  <a:lnTo>
                    <a:pt x="16701681" y="2224290"/>
                  </a:lnTo>
                  <a:lnTo>
                    <a:pt x="16693604" y="2216442"/>
                  </a:lnTo>
                  <a:lnTo>
                    <a:pt x="16684549" y="2214194"/>
                  </a:lnTo>
                  <a:lnTo>
                    <a:pt x="16675367" y="2216175"/>
                  </a:lnTo>
                  <a:lnTo>
                    <a:pt x="16666871" y="2221001"/>
                  </a:lnTo>
                  <a:lnTo>
                    <a:pt x="16660775" y="2227402"/>
                  </a:lnTo>
                  <a:lnTo>
                    <a:pt x="16658552" y="2235403"/>
                  </a:lnTo>
                  <a:lnTo>
                    <a:pt x="16660737" y="2245563"/>
                  </a:lnTo>
                  <a:lnTo>
                    <a:pt x="16667887" y="2258466"/>
                  </a:lnTo>
                  <a:lnTo>
                    <a:pt x="16675265" y="2257336"/>
                  </a:lnTo>
                  <a:lnTo>
                    <a:pt x="16683368" y="2256320"/>
                  </a:lnTo>
                  <a:lnTo>
                    <a:pt x="16691344" y="2254529"/>
                  </a:lnTo>
                  <a:lnTo>
                    <a:pt x="16698316" y="2251087"/>
                  </a:lnTo>
                  <a:lnTo>
                    <a:pt x="16701872" y="2244839"/>
                  </a:lnTo>
                  <a:lnTo>
                    <a:pt x="16703701" y="2238006"/>
                  </a:lnTo>
                  <a:close/>
                </a:path>
                <a:path w="18163540" h="10053320">
                  <a:moveTo>
                    <a:pt x="16962819" y="904074"/>
                  </a:moveTo>
                  <a:lnTo>
                    <a:pt x="16962451" y="897166"/>
                  </a:lnTo>
                  <a:lnTo>
                    <a:pt x="16960330" y="891870"/>
                  </a:lnTo>
                  <a:lnTo>
                    <a:pt x="16955161" y="886421"/>
                  </a:lnTo>
                  <a:lnTo>
                    <a:pt x="16944544" y="886142"/>
                  </a:lnTo>
                  <a:lnTo>
                    <a:pt x="16936174" y="884212"/>
                  </a:lnTo>
                  <a:lnTo>
                    <a:pt x="16934993" y="892022"/>
                  </a:lnTo>
                  <a:lnTo>
                    <a:pt x="16930269" y="901293"/>
                  </a:lnTo>
                  <a:lnTo>
                    <a:pt x="16933939" y="907859"/>
                  </a:lnTo>
                  <a:lnTo>
                    <a:pt x="16938003" y="912101"/>
                  </a:lnTo>
                  <a:lnTo>
                    <a:pt x="16944366" y="915517"/>
                  </a:lnTo>
                  <a:lnTo>
                    <a:pt x="16962324" y="922820"/>
                  </a:lnTo>
                  <a:lnTo>
                    <a:pt x="16962451" y="912622"/>
                  </a:lnTo>
                  <a:lnTo>
                    <a:pt x="16962819" y="904074"/>
                  </a:lnTo>
                  <a:close/>
                </a:path>
                <a:path w="18163540" h="10053320">
                  <a:moveTo>
                    <a:pt x="17003484" y="105994"/>
                  </a:moveTo>
                  <a:lnTo>
                    <a:pt x="16999916" y="98450"/>
                  </a:lnTo>
                  <a:lnTo>
                    <a:pt x="16997147" y="94703"/>
                  </a:lnTo>
                  <a:lnTo>
                    <a:pt x="16984676" y="93472"/>
                  </a:lnTo>
                  <a:lnTo>
                    <a:pt x="16980180" y="96786"/>
                  </a:lnTo>
                  <a:lnTo>
                    <a:pt x="16975125" y="99352"/>
                  </a:lnTo>
                  <a:lnTo>
                    <a:pt x="16974312" y="109220"/>
                  </a:lnTo>
                  <a:lnTo>
                    <a:pt x="16969588" y="118503"/>
                  </a:lnTo>
                  <a:lnTo>
                    <a:pt x="16977398" y="119684"/>
                  </a:lnTo>
                  <a:lnTo>
                    <a:pt x="16984663" y="120116"/>
                  </a:lnTo>
                  <a:lnTo>
                    <a:pt x="16992118" y="119253"/>
                  </a:lnTo>
                  <a:lnTo>
                    <a:pt x="16998366" y="116205"/>
                  </a:lnTo>
                  <a:lnTo>
                    <a:pt x="17002557" y="111848"/>
                  </a:lnTo>
                  <a:lnTo>
                    <a:pt x="17003484" y="105994"/>
                  </a:lnTo>
                  <a:close/>
                </a:path>
                <a:path w="18163540" h="10053320">
                  <a:moveTo>
                    <a:pt x="17045661" y="254622"/>
                  </a:moveTo>
                  <a:lnTo>
                    <a:pt x="17044645" y="241490"/>
                  </a:lnTo>
                  <a:lnTo>
                    <a:pt x="17044378" y="230530"/>
                  </a:lnTo>
                  <a:lnTo>
                    <a:pt x="17043426" y="221589"/>
                  </a:lnTo>
                  <a:lnTo>
                    <a:pt x="17040378" y="214515"/>
                  </a:lnTo>
                  <a:lnTo>
                    <a:pt x="17034129" y="210731"/>
                  </a:lnTo>
                  <a:lnTo>
                    <a:pt x="17027246" y="208280"/>
                  </a:lnTo>
                  <a:lnTo>
                    <a:pt x="17019994" y="207391"/>
                  </a:lnTo>
                  <a:lnTo>
                    <a:pt x="17012666" y="208318"/>
                  </a:lnTo>
                  <a:lnTo>
                    <a:pt x="17009872" y="209219"/>
                  </a:lnTo>
                  <a:lnTo>
                    <a:pt x="17007624" y="210883"/>
                  </a:lnTo>
                  <a:lnTo>
                    <a:pt x="17006672" y="212737"/>
                  </a:lnTo>
                  <a:lnTo>
                    <a:pt x="17002837" y="218909"/>
                  </a:lnTo>
                  <a:lnTo>
                    <a:pt x="17033088" y="250024"/>
                  </a:lnTo>
                  <a:lnTo>
                    <a:pt x="17045661" y="254622"/>
                  </a:lnTo>
                  <a:close/>
                </a:path>
                <a:path w="18163540" h="10053320">
                  <a:moveTo>
                    <a:pt x="17275467" y="1970316"/>
                  </a:moveTo>
                  <a:lnTo>
                    <a:pt x="17266997" y="1969541"/>
                  </a:lnTo>
                  <a:lnTo>
                    <a:pt x="17259567" y="1968563"/>
                  </a:lnTo>
                  <a:lnTo>
                    <a:pt x="17253293" y="1968258"/>
                  </a:lnTo>
                  <a:lnTo>
                    <a:pt x="17248277" y="1969516"/>
                  </a:lnTo>
                  <a:lnTo>
                    <a:pt x="17243971" y="1971522"/>
                  </a:lnTo>
                  <a:lnTo>
                    <a:pt x="17246867" y="1983295"/>
                  </a:lnTo>
                  <a:lnTo>
                    <a:pt x="17245876" y="1989797"/>
                  </a:lnTo>
                  <a:lnTo>
                    <a:pt x="17254246" y="1991741"/>
                  </a:lnTo>
                  <a:lnTo>
                    <a:pt x="17262221" y="1996287"/>
                  </a:lnTo>
                  <a:lnTo>
                    <a:pt x="17269130" y="1994662"/>
                  </a:lnTo>
                  <a:lnTo>
                    <a:pt x="17271188" y="1991868"/>
                  </a:lnTo>
                  <a:lnTo>
                    <a:pt x="17272470" y="1986267"/>
                  </a:lnTo>
                  <a:lnTo>
                    <a:pt x="17273677" y="1978774"/>
                  </a:lnTo>
                  <a:lnTo>
                    <a:pt x="17275467" y="1970316"/>
                  </a:lnTo>
                  <a:close/>
                </a:path>
                <a:path w="18163540" h="10053320">
                  <a:moveTo>
                    <a:pt x="17436808" y="2429167"/>
                  </a:moveTo>
                  <a:lnTo>
                    <a:pt x="17427296" y="2427630"/>
                  </a:lnTo>
                  <a:lnTo>
                    <a:pt x="17419320" y="2425839"/>
                  </a:lnTo>
                  <a:lnTo>
                    <a:pt x="17412742" y="2424760"/>
                  </a:lnTo>
                  <a:lnTo>
                    <a:pt x="17407408" y="2425369"/>
                  </a:lnTo>
                  <a:lnTo>
                    <a:pt x="17404601" y="2426271"/>
                  </a:lnTo>
                  <a:lnTo>
                    <a:pt x="17400105" y="2429586"/>
                  </a:lnTo>
                  <a:lnTo>
                    <a:pt x="17394466" y="2436063"/>
                  </a:lnTo>
                  <a:lnTo>
                    <a:pt x="17395152" y="2444826"/>
                  </a:lnTo>
                  <a:lnTo>
                    <a:pt x="17401629" y="2450465"/>
                  </a:lnTo>
                  <a:lnTo>
                    <a:pt x="17407433" y="2454579"/>
                  </a:lnTo>
                  <a:lnTo>
                    <a:pt x="17414101" y="2457196"/>
                  </a:lnTo>
                  <a:lnTo>
                    <a:pt x="17421263" y="2458135"/>
                  </a:lnTo>
                  <a:lnTo>
                    <a:pt x="17428579" y="2457221"/>
                  </a:lnTo>
                  <a:lnTo>
                    <a:pt x="17431347" y="2454186"/>
                  </a:lnTo>
                  <a:lnTo>
                    <a:pt x="17433011" y="2447734"/>
                  </a:lnTo>
                  <a:lnTo>
                    <a:pt x="17434510" y="2439009"/>
                  </a:lnTo>
                  <a:lnTo>
                    <a:pt x="17436808" y="2429167"/>
                  </a:lnTo>
                  <a:close/>
                </a:path>
                <a:path w="18163540" h="10053320">
                  <a:moveTo>
                    <a:pt x="17448187" y="1327683"/>
                  </a:moveTo>
                  <a:lnTo>
                    <a:pt x="17435183" y="1326934"/>
                  </a:lnTo>
                  <a:lnTo>
                    <a:pt x="17424565" y="1326426"/>
                  </a:lnTo>
                  <a:lnTo>
                    <a:pt x="17416107" y="1326743"/>
                  </a:lnTo>
                  <a:lnTo>
                    <a:pt x="17409440" y="1328458"/>
                  </a:lnTo>
                  <a:lnTo>
                    <a:pt x="17406989" y="1332585"/>
                  </a:lnTo>
                  <a:lnTo>
                    <a:pt x="17406049" y="1339938"/>
                  </a:lnTo>
                  <a:lnTo>
                    <a:pt x="17406570" y="1347508"/>
                  </a:lnTo>
                  <a:lnTo>
                    <a:pt x="17408513" y="1352296"/>
                  </a:lnTo>
                  <a:lnTo>
                    <a:pt x="17414329" y="1356436"/>
                  </a:lnTo>
                  <a:lnTo>
                    <a:pt x="17420971" y="1359192"/>
                  </a:lnTo>
                  <a:lnTo>
                    <a:pt x="17428071" y="1360512"/>
                  </a:lnTo>
                  <a:lnTo>
                    <a:pt x="17435272" y="1360360"/>
                  </a:lnTo>
                  <a:lnTo>
                    <a:pt x="17439145" y="1356664"/>
                  </a:lnTo>
                  <a:lnTo>
                    <a:pt x="17441901" y="1349540"/>
                  </a:lnTo>
                  <a:lnTo>
                    <a:pt x="17444568" y="1339697"/>
                  </a:lnTo>
                  <a:lnTo>
                    <a:pt x="17448187" y="1327683"/>
                  </a:lnTo>
                  <a:close/>
                </a:path>
                <a:path w="18163540" h="10053320">
                  <a:moveTo>
                    <a:pt x="17531309" y="3592690"/>
                  </a:moveTo>
                  <a:lnTo>
                    <a:pt x="17491952" y="3575380"/>
                  </a:lnTo>
                  <a:lnTo>
                    <a:pt x="17499470" y="3590099"/>
                  </a:lnTo>
                  <a:lnTo>
                    <a:pt x="17507611" y="3597414"/>
                  </a:lnTo>
                  <a:lnTo>
                    <a:pt x="17517758" y="3598037"/>
                  </a:lnTo>
                  <a:lnTo>
                    <a:pt x="17531309" y="3592690"/>
                  </a:lnTo>
                  <a:close/>
                </a:path>
                <a:path w="18163540" h="10053320">
                  <a:moveTo>
                    <a:pt x="17598136" y="2353056"/>
                  </a:moveTo>
                  <a:lnTo>
                    <a:pt x="17597743" y="2341029"/>
                  </a:lnTo>
                  <a:lnTo>
                    <a:pt x="17597768" y="2331186"/>
                  </a:lnTo>
                  <a:lnTo>
                    <a:pt x="17596968" y="2323465"/>
                  </a:lnTo>
                  <a:lnTo>
                    <a:pt x="17594123" y="2317813"/>
                  </a:lnTo>
                  <a:lnTo>
                    <a:pt x="17588878" y="2314232"/>
                  </a:lnTo>
                  <a:lnTo>
                    <a:pt x="17582223" y="2312251"/>
                  </a:lnTo>
                  <a:lnTo>
                    <a:pt x="17574819" y="2311031"/>
                  </a:lnTo>
                  <a:lnTo>
                    <a:pt x="17567364" y="2309749"/>
                  </a:lnTo>
                  <a:lnTo>
                    <a:pt x="17564646" y="2324493"/>
                  </a:lnTo>
                  <a:lnTo>
                    <a:pt x="17564100" y="2331364"/>
                  </a:lnTo>
                  <a:lnTo>
                    <a:pt x="17565294" y="2336749"/>
                  </a:lnTo>
                  <a:lnTo>
                    <a:pt x="17569371" y="2340724"/>
                  </a:lnTo>
                  <a:lnTo>
                    <a:pt x="17576546" y="2344369"/>
                  </a:lnTo>
                  <a:lnTo>
                    <a:pt x="17598136" y="2353056"/>
                  </a:lnTo>
                  <a:close/>
                </a:path>
                <a:path w="18163540" h="10053320">
                  <a:moveTo>
                    <a:pt x="17641342" y="1035900"/>
                  </a:moveTo>
                  <a:lnTo>
                    <a:pt x="17640046" y="1020749"/>
                  </a:lnTo>
                  <a:lnTo>
                    <a:pt x="17639322" y="1008443"/>
                  </a:lnTo>
                  <a:lnTo>
                    <a:pt x="17638014" y="998296"/>
                  </a:lnTo>
                  <a:lnTo>
                    <a:pt x="17634992" y="989634"/>
                  </a:lnTo>
                  <a:lnTo>
                    <a:pt x="17630763" y="986155"/>
                  </a:lnTo>
                  <a:lnTo>
                    <a:pt x="17623397" y="983703"/>
                  </a:lnTo>
                  <a:lnTo>
                    <a:pt x="17615027" y="982853"/>
                  </a:lnTo>
                  <a:lnTo>
                    <a:pt x="17607839" y="984173"/>
                  </a:lnTo>
                  <a:lnTo>
                    <a:pt x="17600905" y="989241"/>
                  </a:lnTo>
                  <a:lnTo>
                    <a:pt x="17597984" y="997089"/>
                  </a:lnTo>
                  <a:lnTo>
                    <a:pt x="17599000" y="1006157"/>
                  </a:lnTo>
                  <a:lnTo>
                    <a:pt x="17603877" y="1014882"/>
                  </a:lnTo>
                  <a:lnTo>
                    <a:pt x="17609998" y="1020089"/>
                  </a:lnTo>
                  <a:lnTo>
                    <a:pt x="17618215" y="1024724"/>
                  </a:lnTo>
                  <a:lnTo>
                    <a:pt x="17641342" y="1035900"/>
                  </a:lnTo>
                  <a:close/>
                </a:path>
                <a:path w="18163540" h="10053320">
                  <a:moveTo>
                    <a:pt x="17838966" y="2916580"/>
                  </a:moveTo>
                  <a:lnTo>
                    <a:pt x="17838649" y="2909862"/>
                  </a:lnTo>
                  <a:lnTo>
                    <a:pt x="17838878" y="2903905"/>
                  </a:lnTo>
                  <a:lnTo>
                    <a:pt x="17838319" y="2903156"/>
                  </a:lnTo>
                  <a:lnTo>
                    <a:pt x="17834064" y="2900515"/>
                  </a:lnTo>
                  <a:lnTo>
                    <a:pt x="17829403" y="2900464"/>
                  </a:lnTo>
                  <a:lnTo>
                    <a:pt x="17825301" y="2901175"/>
                  </a:lnTo>
                  <a:lnTo>
                    <a:pt x="17823993" y="2900984"/>
                  </a:lnTo>
                  <a:lnTo>
                    <a:pt x="17823371" y="2909544"/>
                  </a:lnTo>
                  <a:lnTo>
                    <a:pt x="17824476" y="2911043"/>
                  </a:lnTo>
                  <a:lnTo>
                    <a:pt x="17828743" y="2913697"/>
                  </a:lnTo>
                  <a:lnTo>
                    <a:pt x="17833759" y="2915780"/>
                  </a:lnTo>
                  <a:lnTo>
                    <a:pt x="17838966" y="2916580"/>
                  </a:lnTo>
                  <a:close/>
                </a:path>
                <a:path w="18163540" h="10053320">
                  <a:moveTo>
                    <a:pt x="17840859" y="618426"/>
                  </a:moveTo>
                  <a:lnTo>
                    <a:pt x="17840490" y="608050"/>
                  </a:lnTo>
                  <a:lnTo>
                    <a:pt x="17835271" y="593013"/>
                  </a:lnTo>
                  <a:lnTo>
                    <a:pt x="17819789" y="620636"/>
                  </a:lnTo>
                  <a:lnTo>
                    <a:pt x="17829226" y="628738"/>
                  </a:lnTo>
                  <a:lnTo>
                    <a:pt x="17836909" y="625017"/>
                  </a:lnTo>
                  <a:lnTo>
                    <a:pt x="17840859" y="618426"/>
                  </a:lnTo>
                  <a:close/>
                </a:path>
                <a:path w="18163540" h="10053320">
                  <a:moveTo>
                    <a:pt x="18163109" y="1569453"/>
                  </a:moveTo>
                  <a:lnTo>
                    <a:pt x="18149685" y="1570075"/>
                  </a:lnTo>
                  <a:lnTo>
                    <a:pt x="18143538" y="1571142"/>
                  </a:lnTo>
                  <a:lnTo>
                    <a:pt x="18142789" y="1571701"/>
                  </a:lnTo>
                  <a:lnTo>
                    <a:pt x="18142712" y="1581010"/>
                  </a:lnTo>
                  <a:lnTo>
                    <a:pt x="18144020" y="1581213"/>
                  </a:lnTo>
                  <a:lnTo>
                    <a:pt x="18149583" y="1584058"/>
                  </a:lnTo>
                  <a:lnTo>
                    <a:pt x="18155349" y="1585595"/>
                  </a:lnTo>
                  <a:lnTo>
                    <a:pt x="18161305" y="1585836"/>
                  </a:lnTo>
                  <a:lnTo>
                    <a:pt x="18161927" y="1577263"/>
                  </a:lnTo>
                  <a:lnTo>
                    <a:pt x="18163109" y="15694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468" y="1844100"/>
              <a:ext cx="7915274" cy="66008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77095" y="1863150"/>
              <a:ext cx="7572374" cy="660082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28700" y="532048"/>
            <a:ext cx="4000500" cy="66240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252000" rIns="108000" bIns="0" rtlCol="0">
            <a:noAutofit/>
          </a:bodyPr>
          <a:lstStyle/>
          <a:p>
            <a:pPr marL="135255" algn="ctr">
              <a:lnSpc>
                <a:spcPts val="3000"/>
              </a:lnSpc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EXAME</a:t>
            </a:r>
            <a:r>
              <a:rPr lang="pt-BR" sz="4400" spc="-35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</a:t>
            </a: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FÍSICO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12367" y="495775"/>
            <a:ext cx="10306050" cy="4876325"/>
          </a:xfrm>
          <a:custGeom>
            <a:avLst/>
            <a:gdLst/>
            <a:ahLst/>
            <a:cxnLst/>
            <a:rect l="l" t="t" r="r" b="b"/>
            <a:pathLst>
              <a:path w="10306050" h="5067300">
                <a:moveTo>
                  <a:pt x="10306050" y="0"/>
                </a:moveTo>
                <a:lnTo>
                  <a:pt x="0" y="0"/>
                </a:lnTo>
                <a:lnTo>
                  <a:pt x="0" y="450697"/>
                </a:lnTo>
                <a:lnTo>
                  <a:pt x="0" y="5067300"/>
                </a:lnTo>
                <a:lnTo>
                  <a:pt x="10306050" y="5067300"/>
                </a:lnTo>
                <a:lnTo>
                  <a:pt x="10306050" y="450697"/>
                </a:lnTo>
                <a:lnTo>
                  <a:pt x="10306050" y="0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77125" y="256725"/>
            <a:ext cx="5419725" cy="4705350"/>
          </a:xfrm>
          <a:custGeom>
            <a:avLst/>
            <a:gdLst/>
            <a:ahLst/>
            <a:cxnLst/>
            <a:rect l="l" t="t" r="r" b="b"/>
            <a:pathLst>
              <a:path w="5419725" h="4705350">
                <a:moveTo>
                  <a:pt x="5419724" y="4705349"/>
                </a:moveTo>
                <a:lnTo>
                  <a:pt x="0" y="4705349"/>
                </a:lnTo>
                <a:lnTo>
                  <a:pt x="0" y="0"/>
                </a:lnTo>
                <a:lnTo>
                  <a:pt x="5419724" y="0"/>
                </a:lnTo>
                <a:lnTo>
                  <a:pt x="5419724" y="470534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12368" y="5345129"/>
            <a:ext cx="10306050" cy="4705350"/>
          </a:xfrm>
          <a:custGeom>
            <a:avLst/>
            <a:gdLst/>
            <a:ahLst/>
            <a:cxnLst/>
            <a:rect l="l" t="t" r="r" b="b"/>
            <a:pathLst>
              <a:path w="10306050" h="4705350">
                <a:moveTo>
                  <a:pt x="10306049" y="4705349"/>
                </a:moveTo>
                <a:lnTo>
                  <a:pt x="0" y="4705349"/>
                </a:lnTo>
                <a:lnTo>
                  <a:pt x="0" y="0"/>
                </a:lnTo>
                <a:lnTo>
                  <a:pt x="10306049" y="0"/>
                </a:lnTo>
                <a:lnTo>
                  <a:pt x="10306049" y="470534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277125" y="5249879"/>
            <a:ext cx="5419725" cy="4724400"/>
          </a:xfrm>
          <a:custGeom>
            <a:avLst/>
            <a:gdLst/>
            <a:ahLst/>
            <a:cxnLst/>
            <a:rect l="l" t="t" r="r" b="b"/>
            <a:pathLst>
              <a:path w="5419725" h="4724400">
                <a:moveTo>
                  <a:pt x="5419724" y="4724399"/>
                </a:moveTo>
                <a:lnTo>
                  <a:pt x="0" y="4724399"/>
                </a:lnTo>
                <a:lnTo>
                  <a:pt x="0" y="0"/>
                </a:lnTo>
                <a:lnTo>
                  <a:pt x="5419724" y="0"/>
                </a:lnTo>
                <a:lnTo>
                  <a:pt x="5419724" y="472439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5369" y="1943100"/>
            <a:ext cx="9877424" cy="68198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7831" y="447704"/>
            <a:ext cx="4914898" cy="42862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40621" y="5435262"/>
            <a:ext cx="4914899" cy="4352924"/>
          </a:xfrm>
          <a:prstGeom prst="rect">
            <a:avLst/>
          </a:prstGeom>
        </p:spPr>
      </p:pic>
      <p:pic>
        <p:nvPicPr>
          <p:cNvPr id="18" name="object 7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1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5468" y="4257676"/>
            <a:ext cx="4238624" cy="423862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4000"/>
              </a:srgbClr>
            </a:outerShdw>
          </a:effectLst>
        </p:spPr>
      </p:pic>
      <p:sp>
        <p:nvSpPr>
          <p:cNvPr id="13" name="object 9"/>
          <p:cNvSpPr txBox="1">
            <a:spLocks noGrp="1"/>
          </p:cNvSpPr>
          <p:nvPr>
            <p:ph type="title"/>
          </p:nvPr>
        </p:nvSpPr>
        <p:spPr>
          <a:xfrm>
            <a:off x="4533900" y="366295"/>
            <a:ext cx="4000500" cy="66240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252000" rIns="108000" bIns="0" rtlCol="0">
            <a:noAutofit/>
          </a:bodyPr>
          <a:lstStyle/>
          <a:p>
            <a:pPr marL="135255" algn="ctr">
              <a:lnSpc>
                <a:spcPts val="3000"/>
              </a:lnSpc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EXAME</a:t>
            </a:r>
            <a:r>
              <a:rPr lang="pt-BR" sz="4400" spc="-35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</a:t>
            </a: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FÍSICO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32486" y="963113"/>
            <a:ext cx="12048490" cy="8839835"/>
          </a:xfrm>
          <a:custGeom>
            <a:avLst/>
            <a:gdLst/>
            <a:ahLst/>
            <a:cxnLst/>
            <a:rect l="l" t="t" r="r" b="b"/>
            <a:pathLst>
              <a:path w="12048490" h="8839835">
                <a:moveTo>
                  <a:pt x="12048210" y="8628286"/>
                </a:moveTo>
                <a:lnTo>
                  <a:pt x="153364" y="8839713"/>
                </a:lnTo>
                <a:lnTo>
                  <a:pt x="0" y="211426"/>
                </a:lnTo>
                <a:lnTo>
                  <a:pt x="11894845" y="0"/>
                </a:lnTo>
                <a:lnTo>
                  <a:pt x="12048210" y="8628286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72229" y="3710186"/>
            <a:ext cx="815769" cy="298489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363892" y="2"/>
            <a:ext cx="4836160" cy="3004820"/>
          </a:xfrm>
          <a:custGeom>
            <a:avLst/>
            <a:gdLst/>
            <a:ahLst/>
            <a:cxnLst/>
            <a:rect l="l" t="t" r="r" b="b"/>
            <a:pathLst>
              <a:path w="4836159" h="3004820">
                <a:moveTo>
                  <a:pt x="389202" y="737060"/>
                </a:moveTo>
                <a:lnTo>
                  <a:pt x="383529" y="726081"/>
                </a:lnTo>
                <a:lnTo>
                  <a:pt x="382703" y="716088"/>
                </a:lnTo>
                <a:lnTo>
                  <a:pt x="386125" y="707739"/>
                </a:lnTo>
                <a:lnTo>
                  <a:pt x="393197" y="701692"/>
                </a:lnTo>
                <a:lnTo>
                  <a:pt x="399964" y="699399"/>
                </a:lnTo>
                <a:lnTo>
                  <a:pt x="408515" y="698938"/>
                </a:lnTo>
                <a:lnTo>
                  <a:pt x="419332" y="699196"/>
                </a:lnTo>
                <a:lnTo>
                  <a:pt x="432892" y="699058"/>
                </a:lnTo>
                <a:lnTo>
                  <a:pt x="429182" y="713047"/>
                </a:lnTo>
                <a:lnTo>
                  <a:pt x="426225" y="724527"/>
                </a:lnTo>
                <a:lnTo>
                  <a:pt x="423355" y="733772"/>
                </a:lnTo>
                <a:lnTo>
                  <a:pt x="419906" y="741055"/>
                </a:lnTo>
                <a:lnTo>
                  <a:pt x="412938" y="746753"/>
                </a:lnTo>
                <a:lnTo>
                  <a:pt x="404975" y="747866"/>
                </a:lnTo>
                <a:lnTo>
                  <a:pt x="396802" y="744574"/>
                </a:lnTo>
                <a:lnTo>
                  <a:pt x="389202" y="737060"/>
                </a:lnTo>
                <a:close/>
              </a:path>
              <a:path w="4836159" h="3004820">
                <a:moveTo>
                  <a:pt x="3005131" y="421373"/>
                </a:moveTo>
                <a:lnTo>
                  <a:pt x="3000253" y="412648"/>
                </a:lnTo>
                <a:lnTo>
                  <a:pt x="2999237" y="403573"/>
                </a:lnTo>
                <a:lnTo>
                  <a:pt x="3002158" y="395720"/>
                </a:lnTo>
                <a:lnTo>
                  <a:pt x="3009091" y="390663"/>
                </a:lnTo>
                <a:lnTo>
                  <a:pt x="3016284" y="389340"/>
                </a:lnTo>
                <a:lnTo>
                  <a:pt x="3024648" y="390193"/>
                </a:lnTo>
                <a:lnTo>
                  <a:pt x="3041298" y="427238"/>
                </a:lnTo>
                <a:lnTo>
                  <a:pt x="3042597" y="442383"/>
                </a:lnTo>
                <a:lnTo>
                  <a:pt x="3019469" y="431210"/>
                </a:lnTo>
                <a:lnTo>
                  <a:pt x="3011259" y="426571"/>
                </a:lnTo>
                <a:lnTo>
                  <a:pt x="3005131" y="421373"/>
                </a:lnTo>
                <a:close/>
              </a:path>
              <a:path w="4836159" h="3004820">
                <a:moveTo>
                  <a:pt x="1342595" y="1998969"/>
                </a:moveTo>
                <a:lnTo>
                  <a:pt x="1340502" y="1990271"/>
                </a:lnTo>
                <a:lnTo>
                  <a:pt x="1342041" y="1981501"/>
                </a:lnTo>
                <a:lnTo>
                  <a:pt x="1347240" y="1973724"/>
                </a:lnTo>
                <a:lnTo>
                  <a:pt x="1350238" y="1971514"/>
                </a:lnTo>
                <a:lnTo>
                  <a:pt x="1357769" y="1967047"/>
                </a:lnTo>
                <a:lnTo>
                  <a:pt x="1365411" y="1966406"/>
                </a:lnTo>
                <a:lnTo>
                  <a:pt x="1373093" y="1969644"/>
                </a:lnTo>
                <a:lnTo>
                  <a:pt x="1380745" y="1976812"/>
                </a:lnTo>
                <a:lnTo>
                  <a:pt x="1385909" y="1987786"/>
                </a:lnTo>
                <a:lnTo>
                  <a:pt x="1386247" y="1997216"/>
                </a:lnTo>
                <a:lnTo>
                  <a:pt x="1382234" y="2004861"/>
                </a:lnTo>
                <a:lnTo>
                  <a:pt x="1374341" y="2010481"/>
                </a:lnTo>
                <a:lnTo>
                  <a:pt x="1367504" y="2012066"/>
                </a:lnTo>
                <a:lnTo>
                  <a:pt x="1360803" y="2011923"/>
                </a:lnTo>
                <a:lnTo>
                  <a:pt x="1354358" y="2010071"/>
                </a:lnTo>
                <a:lnTo>
                  <a:pt x="1348294" y="2006527"/>
                </a:lnTo>
                <a:lnTo>
                  <a:pt x="1342595" y="1998969"/>
                </a:lnTo>
                <a:close/>
              </a:path>
              <a:path w="4836159" h="3004820">
                <a:moveTo>
                  <a:pt x="1561093" y="726438"/>
                </a:moveTo>
                <a:lnTo>
                  <a:pt x="1559405" y="719468"/>
                </a:lnTo>
                <a:lnTo>
                  <a:pt x="1559290" y="712424"/>
                </a:lnTo>
                <a:lnTo>
                  <a:pt x="1560781" y="705500"/>
                </a:lnTo>
                <a:lnTo>
                  <a:pt x="1563911" y="698886"/>
                </a:lnTo>
                <a:lnTo>
                  <a:pt x="1572529" y="694938"/>
                </a:lnTo>
                <a:lnTo>
                  <a:pt x="1584024" y="696360"/>
                </a:lnTo>
                <a:lnTo>
                  <a:pt x="1595033" y="701831"/>
                </a:lnTo>
                <a:lnTo>
                  <a:pt x="1602196" y="710028"/>
                </a:lnTo>
                <a:lnTo>
                  <a:pt x="1604373" y="717687"/>
                </a:lnTo>
                <a:lnTo>
                  <a:pt x="1605248" y="725147"/>
                </a:lnTo>
                <a:lnTo>
                  <a:pt x="1604071" y="732963"/>
                </a:lnTo>
                <a:lnTo>
                  <a:pt x="1592516" y="737954"/>
                </a:lnTo>
                <a:lnTo>
                  <a:pt x="1579792" y="738271"/>
                </a:lnTo>
                <a:lnTo>
                  <a:pt x="1568463" y="734302"/>
                </a:lnTo>
                <a:lnTo>
                  <a:pt x="1561093" y="726438"/>
                </a:lnTo>
                <a:close/>
              </a:path>
              <a:path w="4836159" h="3004820">
                <a:moveTo>
                  <a:pt x="2069148" y="1664952"/>
                </a:moveTo>
                <a:lnTo>
                  <a:pt x="2061996" y="1652042"/>
                </a:lnTo>
                <a:lnTo>
                  <a:pt x="2059801" y="1641882"/>
                </a:lnTo>
                <a:lnTo>
                  <a:pt x="2062024" y="1633892"/>
                </a:lnTo>
                <a:lnTo>
                  <a:pt x="2068130" y="1627491"/>
                </a:lnTo>
                <a:lnTo>
                  <a:pt x="2076621" y="1622659"/>
                </a:lnTo>
                <a:lnTo>
                  <a:pt x="2085807" y="1620681"/>
                </a:lnTo>
                <a:lnTo>
                  <a:pt x="2094856" y="1622930"/>
                </a:lnTo>
                <a:lnTo>
                  <a:pt x="2102937" y="1630777"/>
                </a:lnTo>
                <a:lnTo>
                  <a:pt x="2104931" y="1637502"/>
                </a:lnTo>
                <a:lnTo>
                  <a:pt x="2104951" y="1644489"/>
                </a:lnTo>
                <a:lnTo>
                  <a:pt x="2103121" y="1651321"/>
                </a:lnTo>
                <a:lnTo>
                  <a:pt x="2099566" y="1657578"/>
                </a:lnTo>
                <a:lnTo>
                  <a:pt x="2092595" y="1661017"/>
                </a:lnTo>
                <a:lnTo>
                  <a:pt x="2084624" y="1662805"/>
                </a:lnTo>
                <a:lnTo>
                  <a:pt x="2076520" y="1663823"/>
                </a:lnTo>
                <a:lnTo>
                  <a:pt x="2069148" y="1664952"/>
                </a:lnTo>
                <a:close/>
              </a:path>
              <a:path w="4836159" h="3004820">
                <a:moveTo>
                  <a:pt x="481233" y="466569"/>
                </a:moveTo>
                <a:lnTo>
                  <a:pt x="484007" y="454301"/>
                </a:lnTo>
                <a:lnTo>
                  <a:pt x="486087" y="443739"/>
                </a:lnTo>
                <a:lnTo>
                  <a:pt x="488465" y="435346"/>
                </a:lnTo>
                <a:lnTo>
                  <a:pt x="492133" y="429584"/>
                </a:lnTo>
                <a:lnTo>
                  <a:pt x="499916" y="425311"/>
                </a:lnTo>
                <a:lnTo>
                  <a:pt x="508343" y="425883"/>
                </a:lnTo>
                <a:lnTo>
                  <a:pt x="516145" y="430607"/>
                </a:lnTo>
                <a:lnTo>
                  <a:pt x="522051" y="438790"/>
                </a:lnTo>
                <a:lnTo>
                  <a:pt x="524031" y="446377"/>
                </a:lnTo>
                <a:lnTo>
                  <a:pt x="524117" y="454925"/>
                </a:lnTo>
                <a:lnTo>
                  <a:pt x="522604" y="462482"/>
                </a:lnTo>
                <a:lnTo>
                  <a:pt x="519787" y="467092"/>
                </a:lnTo>
                <a:lnTo>
                  <a:pt x="513615" y="469236"/>
                </a:lnTo>
                <a:lnTo>
                  <a:pt x="505173" y="469037"/>
                </a:lnTo>
                <a:lnTo>
                  <a:pt x="494400" y="467735"/>
                </a:lnTo>
                <a:lnTo>
                  <a:pt x="481233" y="466569"/>
                </a:lnTo>
                <a:close/>
              </a:path>
              <a:path w="4836159" h="3004820">
                <a:moveTo>
                  <a:pt x="3994297" y="1508872"/>
                </a:moveTo>
                <a:lnTo>
                  <a:pt x="3997729" y="1497349"/>
                </a:lnTo>
                <a:lnTo>
                  <a:pt x="4000119" y="1487355"/>
                </a:lnTo>
                <a:lnTo>
                  <a:pt x="4002452" y="1480225"/>
                </a:lnTo>
                <a:lnTo>
                  <a:pt x="4005714" y="1477296"/>
                </a:lnTo>
                <a:lnTo>
                  <a:pt x="4014106" y="1477820"/>
                </a:lnTo>
                <a:lnTo>
                  <a:pt x="4022156" y="1479792"/>
                </a:lnTo>
                <a:lnTo>
                  <a:pt x="4029741" y="1483192"/>
                </a:lnTo>
                <a:lnTo>
                  <a:pt x="4036739" y="1488001"/>
                </a:lnTo>
                <a:lnTo>
                  <a:pt x="4038720" y="1493777"/>
                </a:lnTo>
                <a:lnTo>
                  <a:pt x="4038862" y="1502647"/>
                </a:lnTo>
                <a:lnTo>
                  <a:pt x="4037613" y="1510805"/>
                </a:lnTo>
                <a:lnTo>
                  <a:pt x="4035419" y="1514449"/>
                </a:lnTo>
                <a:lnTo>
                  <a:pt x="4027230" y="1514715"/>
                </a:lnTo>
                <a:lnTo>
                  <a:pt x="4017849" y="1513363"/>
                </a:lnTo>
                <a:lnTo>
                  <a:pt x="4006972" y="1511160"/>
                </a:lnTo>
                <a:lnTo>
                  <a:pt x="3994297" y="1508872"/>
                </a:lnTo>
                <a:close/>
              </a:path>
              <a:path w="4836159" h="3004820">
                <a:moveTo>
                  <a:pt x="1584627" y="229702"/>
                </a:moveTo>
                <a:lnTo>
                  <a:pt x="1595267" y="212196"/>
                </a:lnTo>
                <a:lnTo>
                  <a:pt x="1605446" y="204800"/>
                </a:lnTo>
                <a:lnTo>
                  <a:pt x="1618275" y="207174"/>
                </a:lnTo>
                <a:lnTo>
                  <a:pt x="1636864" y="218979"/>
                </a:lnTo>
                <a:lnTo>
                  <a:pt x="1622300" y="235796"/>
                </a:lnTo>
                <a:lnTo>
                  <a:pt x="1612004" y="242519"/>
                </a:lnTo>
                <a:lnTo>
                  <a:pt x="1601079" y="240153"/>
                </a:lnTo>
                <a:lnTo>
                  <a:pt x="1584627" y="229702"/>
                </a:lnTo>
                <a:close/>
              </a:path>
              <a:path w="4836159" h="3004820">
                <a:moveTo>
                  <a:pt x="506233" y="632248"/>
                </a:moveTo>
                <a:lnTo>
                  <a:pt x="508734" y="621032"/>
                </a:lnTo>
                <a:lnTo>
                  <a:pt x="510349" y="611555"/>
                </a:lnTo>
                <a:lnTo>
                  <a:pt x="512158" y="604106"/>
                </a:lnTo>
                <a:lnTo>
                  <a:pt x="515241" y="598974"/>
                </a:lnTo>
                <a:lnTo>
                  <a:pt x="521730" y="595348"/>
                </a:lnTo>
                <a:lnTo>
                  <a:pt x="528965" y="594645"/>
                </a:lnTo>
                <a:lnTo>
                  <a:pt x="535899" y="596770"/>
                </a:lnTo>
                <a:lnTo>
                  <a:pt x="541485" y="601626"/>
                </a:lnTo>
                <a:lnTo>
                  <a:pt x="544250" y="605376"/>
                </a:lnTo>
                <a:lnTo>
                  <a:pt x="544607" y="607429"/>
                </a:lnTo>
                <a:lnTo>
                  <a:pt x="546082" y="614357"/>
                </a:lnTo>
                <a:lnTo>
                  <a:pt x="545689" y="621250"/>
                </a:lnTo>
                <a:lnTo>
                  <a:pt x="543586" y="627885"/>
                </a:lnTo>
                <a:lnTo>
                  <a:pt x="539933" y="634034"/>
                </a:lnTo>
                <a:lnTo>
                  <a:pt x="534364" y="635769"/>
                </a:lnTo>
                <a:lnTo>
                  <a:pt x="526769" y="635199"/>
                </a:lnTo>
                <a:lnTo>
                  <a:pt x="517332" y="633600"/>
                </a:lnTo>
                <a:lnTo>
                  <a:pt x="506233" y="632248"/>
                </a:lnTo>
                <a:close/>
              </a:path>
              <a:path w="4836159" h="3004820">
                <a:moveTo>
                  <a:pt x="915272" y="950163"/>
                </a:moveTo>
                <a:lnTo>
                  <a:pt x="909703" y="941604"/>
                </a:lnTo>
                <a:lnTo>
                  <a:pt x="908880" y="933454"/>
                </a:lnTo>
                <a:lnTo>
                  <a:pt x="912105" y="925793"/>
                </a:lnTo>
                <a:lnTo>
                  <a:pt x="918679" y="918703"/>
                </a:lnTo>
                <a:lnTo>
                  <a:pt x="925848" y="913254"/>
                </a:lnTo>
                <a:lnTo>
                  <a:pt x="933297" y="910097"/>
                </a:lnTo>
                <a:lnTo>
                  <a:pt x="940608" y="911165"/>
                </a:lnTo>
                <a:lnTo>
                  <a:pt x="947366" y="918395"/>
                </a:lnTo>
                <a:lnTo>
                  <a:pt x="948617" y="924945"/>
                </a:lnTo>
                <a:lnTo>
                  <a:pt x="947043" y="933252"/>
                </a:lnTo>
                <a:lnTo>
                  <a:pt x="944168" y="942735"/>
                </a:lnTo>
                <a:lnTo>
                  <a:pt x="941516" y="952815"/>
                </a:lnTo>
                <a:lnTo>
                  <a:pt x="933587" y="952943"/>
                </a:lnTo>
                <a:lnTo>
                  <a:pt x="926146" y="953146"/>
                </a:lnTo>
                <a:lnTo>
                  <a:pt x="919829" y="952520"/>
                </a:lnTo>
                <a:lnTo>
                  <a:pt x="915272" y="950163"/>
                </a:lnTo>
                <a:close/>
              </a:path>
              <a:path w="4836159" h="3004820">
                <a:moveTo>
                  <a:pt x="1331573" y="706916"/>
                </a:moveTo>
                <a:lnTo>
                  <a:pt x="1326528" y="697990"/>
                </a:lnTo>
                <a:lnTo>
                  <a:pt x="1325585" y="689186"/>
                </a:lnTo>
                <a:lnTo>
                  <a:pt x="1328439" y="681708"/>
                </a:lnTo>
                <a:lnTo>
                  <a:pt x="1334784" y="676759"/>
                </a:lnTo>
                <a:lnTo>
                  <a:pt x="1341985" y="675937"/>
                </a:lnTo>
                <a:lnTo>
                  <a:pt x="1348891" y="677069"/>
                </a:lnTo>
                <a:lnTo>
                  <a:pt x="1364066" y="710298"/>
                </a:lnTo>
                <a:lnTo>
                  <a:pt x="1364418" y="723228"/>
                </a:lnTo>
                <a:lnTo>
                  <a:pt x="1353175" y="718346"/>
                </a:lnTo>
                <a:lnTo>
                  <a:pt x="1343808" y="714686"/>
                </a:lnTo>
                <a:lnTo>
                  <a:pt x="1336535" y="711219"/>
                </a:lnTo>
                <a:lnTo>
                  <a:pt x="1331573" y="706916"/>
                </a:lnTo>
                <a:close/>
              </a:path>
              <a:path w="4836159" h="3004820">
                <a:moveTo>
                  <a:pt x="1830048" y="1045737"/>
                </a:moveTo>
                <a:lnTo>
                  <a:pt x="1833105" y="1034147"/>
                </a:lnTo>
                <a:lnTo>
                  <a:pt x="1835239" y="1024541"/>
                </a:lnTo>
                <a:lnTo>
                  <a:pt x="1837494" y="1017451"/>
                </a:lnTo>
                <a:lnTo>
                  <a:pt x="1840912" y="1013411"/>
                </a:lnTo>
                <a:lnTo>
                  <a:pt x="1848113" y="1012589"/>
                </a:lnTo>
                <a:lnTo>
                  <a:pt x="1855020" y="1013720"/>
                </a:lnTo>
                <a:lnTo>
                  <a:pt x="1861424" y="1016525"/>
                </a:lnTo>
                <a:lnTo>
                  <a:pt x="1867120" y="1020721"/>
                </a:lnTo>
                <a:lnTo>
                  <a:pt x="1868799" y="1027679"/>
                </a:lnTo>
                <a:lnTo>
                  <a:pt x="1868853" y="1034640"/>
                </a:lnTo>
                <a:lnTo>
                  <a:pt x="1867198" y="1041343"/>
                </a:lnTo>
                <a:lnTo>
                  <a:pt x="1863749" y="1047523"/>
                </a:lnTo>
                <a:lnTo>
                  <a:pt x="1858912" y="1049370"/>
                </a:lnTo>
                <a:lnTo>
                  <a:pt x="1851562" y="1048837"/>
                </a:lnTo>
                <a:lnTo>
                  <a:pt x="1841880" y="1047200"/>
                </a:lnTo>
                <a:lnTo>
                  <a:pt x="1830048" y="1045737"/>
                </a:lnTo>
                <a:close/>
              </a:path>
              <a:path w="4836159" h="3004820">
                <a:moveTo>
                  <a:pt x="2809770" y="758785"/>
                </a:moveTo>
                <a:lnTo>
                  <a:pt x="2807827" y="753993"/>
                </a:lnTo>
                <a:lnTo>
                  <a:pt x="2807303" y="746419"/>
                </a:lnTo>
                <a:lnTo>
                  <a:pt x="2808244" y="739067"/>
                </a:lnTo>
                <a:lnTo>
                  <a:pt x="2810697" y="734943"/>
                </a:lnTo>
                <a:lnTo>
                  <a:pt x="2817366" y="733228"/>
                </a:lnTo>
                <a:lnTo>
                  <a:pt x="2825824" y="732909"/>
                </a:lnTo>
                <a:lnTo>
                  <a:pt x="2836443" y="733414"/>
                </a:lnTo>
                <a:lnTo>
                  <a:pt x="2849446" y="734163"/>
                </a:lnTo>
                <a:lnTo>
                  <a:pt x="2845821" y="746183"/>
                </a:lnTo>
                <a:lnTo>
                  <a:pt x="2843156" y="756026"/>
                </a:lnTo>
                <a:lnTo>
                  <a:pt x="2840398" y="763143"/>
                </a:lnTo>
                <a:lnTo>
                  <a:pt x="2836531" y="766845"/>
                </a:lnTo>
                <a:lnTo>
                  <a:pt x="2829326" y="767000"/>
                </a:lnTo>
                <a:lnTo>
                  <a:pt x="2822221" y="765671"/>
                </a:lnTo>
                <a:lnTo>
                  <a:pt x="2815580" y="762914"/>
                </a:lnTo>
                <a:lnTo>
                  <a:pt x="2809770" y="758785"/>
                </a:lnTo>
                <a:close/>
              </a:path>
              <a:path w="4836159" h="3004820">
                <a:moveTo>
                  <a:pt x="2966547" y="1743232"/>
                </a:moveTo>
                <a:lnTo>
                  <a:pt x="2965360" y="1737847"/>
                </a:lnTo>
                <a:lnTo>
                  <a:pt x="2965895" y="1730975"/>
                </a:lnTo>
                <a:lnTo>
                  <a:pt x="2968615" y="1716232"/>
                </a:lnTo>
                <a:lnTo>
                  <a:pt x="2976071" y="1717520"/>
                </a:lnTo>
                <a:lnTo>
                  <a:pt x="2983474" y="1718738"/>
                </a:lnTo>
                <a:lnTo>
                  <a:pt x="2990139" y="1720718"/>
                </a:lnTo>
                <a:lnTo>
                  <a:pt x="2995376" y="1724292"/>
                </a:lnTo>
                <a:lnTo>
                  <a:pt x="2998229" y="1729951"/>
                </a:lnTo>
                <a:lnTo>
                  <a:pt x="2999023" y="1737670"/>
                </a:lnTo>
                <a:lnTo>
                  <a:pt x="2998997" y="1747513"/>
                </a:lnTo>
                <a:lnTo>
                  <a:pt x="2999391" y="1759543"/>
                </a:lnTo>
                <a:lnTo>
                  <a:pt x="2977804" y="1750853"/>
                </a:lnTo>
                <a:lnTo>
                  <a:pt x="2970620" y="1747212"/>
                </a:lnTo>
                <a:lnTo>
                  <a:pt x="2966547" y="1743232"/>
                </a:lnTo>
                <a:close/>
              </a:path>
              <a:path w="4836159" h="3004820">
                <a:moveTo>
                  <a:pt x="2026278" y="521258"/>
                </a:moveTo>
                <a:lnTo>
                  <a:pt x="2027379" y="511598"/>
                </a:lnTo>
                <a:lnTo>
                  <a:pt x="2028211" y="502898"/>
                </a:lnTo>
                <a:lnTo>
                  <a:pt x="2029481" y="496262"/>
                </a:lnTo>
                <a:lnTo>
                  <a:pt x="2031897" y="492798"/>
                </a:lnTo>
                <a:lnTo>
                  <a:pt x="2038504" y="491563"/>
                </a:lnTo>
                <a:lnTo>
                  <a:pt x="2045431" y="491938"/>
                </a:lnTo>
                <a:lnTo>
                  <a:pt x="2052241" y="493919"/>
                </a:lnTo>
                <a:lnTo>
                  <a:pt x="2058497" y="497503"/>
                </a:lnTo>
                <a:lnTo>
                  <a:pt x="2062854" y="502161"/>
                </a:lnTo>
                <a:lnTo>
                  <a:pt x="2064914" y="507970"/>
                </a:lnTo>
                <a:lnTo>
                  <a:pt x="2064421" y="514141"/>
                </a:lnTo>
                <a:lnTo>
                  <a:pt x="2061121" y="519885"/>
                </a:lnTo>
                <a:lnTo>
                  <a:pt x="2058873" y="521543"/>
                </a:lnTo>
                <a:lnTo>
                  <a:pt x="2057927" y="523398"/>
                </a:lnTo>
                <a:lnTo>
                  <a:pt x="2055126" y="524305"/>
                </a:lnTo>
                <a:lnTo>
                  <a:pt x="2049771" y="525105"/>
                </a:lnTo>
                <a:lnTo>
                  <a:pt x="2043204" y="524410"/>
                </a:lnTo>
                <a:lnTo>
                  <a:pt x="2035387" y="522901"/>
                </a:lnTo>
                <a:lnTo>
                  <a:pt x="2026278" y="521258"/>
                </a:lnTo>
                <a:close/>
              </a:path>
              <a:path w="4836159" h="3004820">
                <a:moveTo>
                  <a:pt x="816581" y="433539"/>
                </a:moveTo>
                <a:lnTo>
                  <a:pt x="827882" y="417861"/>
                </a:lnTo>
                <a:lnTo>
                  <a:pt x="836347" y="412308"/>
                </a:lnTo>
                <a:lnTo>
                  <a:pt x="846204" y="416583"/>
                </a:lnTo>
                <a:lnTo>
                  <a:pt x="861681" y="430393"/>
                </a:lnTo>
                <a:lnTo>
                  <a:pt x="848513" y="443540"/>
                </a:lnTo>
                <a:lnTo>
                  <a:pt x="839426" y="448249"/>
                </a:lnTo>
                <a:lnTo>
                  <a:pt x="830191" y="444818"/>
                </a:lnTo>
                <a:lnTo>
                  <a:pt x="816581" y="433539"/>
                </a:lnTo>
                <a:close/>
              </a:path>
              <a:path w="4836159" h="3004820">
                <a:moveTo>
                  <a:pt x="2796405" y="1851306"/>
                </a:moveTo>
                <a:lnTo>
                  <a:pt x="2813997" y="1831243"/>
                </a:lnTo>
                <a:lnTo>
                  <a:pt x="2820578" y="1832325"/>
                </a:lnTo>
                <a:lnTo>
                  <a:pt x="2828551" y="1834119"/>
                </a:lnTo>
                <a:lnTo>
                  <a:pt x="2838062" y="1835646"/>
                </a:lnTo>
                <a:lnTo>
                  <a:pt x="2835766" y="1845498"/>
                </a:lnTo>
                <a:lnTo>
                  <a:pt x="2834265" y="1854222"/>
                </a:lnTo>
                <a:lnTo>
                  <a:pt x="2832606" y="1860674"/>
                </a:lnTo>
                <a:lnTo>
                  <a:pt x="2829838" y="1863710"/>
                </a:lnTo>
                <a:lnTo>
                  <a:pt x="2822520" y="1864618"/>
                </a:lnTo>
                <a:lnTo>
                  <a:pt x="2815356" y="1863676"/>
                </a:lnTo>
                <a:lnTo>
                  <a:pt x="2808694" y="1861062"/>
                </a:lnTo>
                <a:lnTo>
                  <a:pt x="2802881" y="1856952"/>
                </a:lnTo>
                <a:lnTo>
                  <a:pt x="2796405" y="1851306"/>
                </a:lnTo>
                <a:close/>
              </a:path>
              <a:path w="4836159" h="3004820">
                <a:moveTo>
                  <a:pt x="292152" y="1421160"/>
                </a:moveTo>
                <a:lnTo>
                  <a:pt x="290465" y="1414190"/>
                </a:lnTo>
                <a:lnTo>
                  <a:pt x="290350" y="1407146"/>
                </a:lnTo>
                <a:lnTo>
                  <a:pt x="291841" y="1400221"/>
                </a:lnTo>
                <a:lnTo>
                  <a:pt x="294970" y="1393608"/>
                </a:lnTo>
                <a:lnTo>
                  <a:pt x="298770" y="1391947"/>
                </a:lnTo>
                <a:lnTo>
                  <a:pt x="305574" y="1392303"/>
                </a:lnTo>
                <a:lnTo>
                  <a:pt x="322639" y="1421895"/>
                </a:lnTo>
                <a:lnTo>
                  <a:pt x="324837" y="1434116"/>
                </a:lnTo>
                <a:lnTo>
                  <a:pt x="312853" y="1430486"/>
                </a:lnTo>
                <a:lnTo>
                  <a:pt x="302975" y="1427799"/>
                </a:lnTo>
                <a:lnTo>
                  <a:pt x="295857" y="1425032"/>
                </a:lnTo>
                <a:lnTo>
                  <a:pt x="292152" y="1421160"/>
                </a:lnTo>
                <a:close/>
              </a:path>
              <a:path w="4836159" h="3004820">
                <a:moveTo>
                  <a:pt x="274854" y="465882"/>
                </a:moveTo>
                <a:lnTo>
                  <a:pt x="278953" y="453868"/>
                </a:lnTo>
                <a:lnTo>
                  <a:pt x="281934" y="444306"/>
                </a:lnTo>
                <a:lnTo>
                  <a:pt x="284790" y="437225"/>
                </a:lnTo>
                <a:lnTo>
                  <a:pt x="288519" y="432649"/>
                </a:lnTo>
                <a:lnTo>
                  <a:pt x="292265" y="429886"/>
                </a:lnTo>
                <a:lnTo>
                  <a:pt x="307501" y="434864"/>
                </a:lnTo>
                <a:lnTo>
                  <a:pt x="315244" y="445366"/>
                </a:lnTo>
                <a:lnTo>
                  <a:pt x="314941" y="460643"/>
                </a:lnTo>
                <a:lnTo>
                  <a:pt x="310446" y="463957"/>
                </a:lnTo>
                <a:lnTo>
                  <a:pt x="304897" y="466040"/>
                </a:lnTo>
                <a:lnTo>
                  <a:pt x="297179" y="466357"/>
                </a:lnTo>
                <a:lnTo>
                  <a:pt x="287197" y="465955"/>
                </a:lnTo>
                <a:lnTo>
                  <a:pt x="274854" y="465882"/>
                </a:lnTo>
                <a:close/>
              </a:path>
              <a:path w="4836159" h="3004820">
                <a:moveTo>
                  <a:pt x="2335198" y="314338"/>
                </a:moveTo>
                <a:lnTo>
                  <a:pt x="2331523" y="307784"/>
                </a:lnTo>
                <a:lnTo>
                  <a:pt x="2336251" y="298509"/>
                </a:lnTo>
                <a:lnTo>
                  <a:pt x="2337428" y="290693"/>
                </a:lnTo>
                <a:lnTo>
                  <a:pt x="2345795" y="292630"/>
                </a:lnTo>
                <a:lnTo>
                  <a:pt x="2356410" y="292909"/>
                </a:lnTo>
                <a:lnTo>
                  <a:pt x="2361584" y="298358"/>
                </a:lnTo>
                <a:lnTo>
                  <a:pt x="2363700" y="303654"/>
                </a:lnTo>
                <a:lnTo>
                  <a:pt x="2364076" y="310561"/>
                </a:lnTo>
                <a:lnTo>
                  <a:pt x="2363705" y="319102"/>
                </a:lnTo>
                <a:lnTo>
                  <a:pt x="2363583" y="329306"/>
                </a:lnTo>
                <a:lnTo>
                  <a:pt x="2345618" y="321998"/>
                </a:lnTo>
                <a:lnTo>
                  <a:pt x="2339252" y="318586"/>
                </a:lnTo>
                <a:lnTo>
                  <a:pt x="2335198" y="314338"/>
                </a:lnTo>
                <a:close/>
              </a:path>
              <a:path w="4836159" h="3004820">
                <a:moveTo>
                  <a:pt x="490023" y="876944"/>
                </a:moveTo>
                <a:lnTo>
                  <a:pt x="491200" y="869128"/>
                </a:lnTo>
                <a:lnTo>
                  <a:pt x="488863" y="858114"/>
                </a:lnTo>
                <a:lnTo>
                  <a:pt x="493555" y="853497"/>
                </a:lnTo>
                <a:lnTo>
                  <a:pt x="498044" y="851472"/>
                </a:lnTo>
                <a:lnTo>
                  <a:pt x="504351" y="851472"/>
                </a:lnTo>
                <a:lnTo>
                  <a:pt x="512293" y="852220"/>
                </a:lnTo>
                <a:lnTo>
                  <a:pt x="521689" y="852439"/>
                </a:lnTo>
                <a:lnTo>
                  <a:pt x="519373" y="861112"/>
                </a:lnTo>
                <a:lnTo>
                  <a:pt x="517678" y="868568"/>
                </a:lnTo>
                <a:lnTo>
                  <a:pt x="515892" y="874136"/>
                </a:lnTo>
                <a:lnTo>
                  <a:pt x="513305" y="877147"/>
                </a:lnTo>
                <a:lnTo>
                  <a:pt x="507507" y="880264"/>
                </a:lnTo>
                <a:lnTo>
                  <a:pt x="497284" y="877380"/>
                </a:lnTo>
                <a:lnTo>
                  <a:pt x="490023" y="876944"/>
                </a:lnTo>
                <a:close/>
              </a:path>
              <a:path w="4836159" h="3004820">
                <a:moveTo>
                  <a:pt x="1270047" y="885441"/>
                </a:moveTo>
                <a:lnTo>
                  <a:pt x="1270636" y="881534"/>
                </a:lnTo>
                <a:lnTo>
                  <a:pt x="1270475" y="878178"/>
                </a:lnTo>
                <a:lnTo>
                  <a:pt x="1272059" y="876993"/>
                </a:lnTo>
                <a:lnTo>
                  <a:pt x="1278895" y="870505"/>
                </a:lnTo>
                <a:lnTo>
                  <a:pt x="1286511" y="866789"/>
                </a:lnTo>
                <a:lnTo>
                  <a:pt x="1294967" y="867448"/>
                </a:lnTo>
                <a:lnTo>
                  <a:pt x="1304408" y="874003"/>
                </a:lnTo>
                <a:lnTo>
                  <a:pt x="1307369" y="876451"/>
                </a:lnTo>
                <a:lnTo>
                  <a:pt x="1307459" y="889123"/>
                </a:lnTo>
                <a:lnTo>
                  <a:pt x="1305764" y="891530"/>
                </a:lnTo>
                <a:lnTo>
                  <a:pt x="1296965" y="897022"/>
                </a:lnTo>
                <a:lnTo>
                  <a:pt x="1287899" y="898478"/>
                </a:lnTo>
                <a:lnTo>
                  <a:pt x="1278837" y="894937"/>
                </a:lnTo>
                <a:lnTo>
                  <a:pt x="1270047" y="885441"/>
                </a:lnTo>
                <a:close/>
              </a:path>
              <a:path w="4836159" h="3004820">
                <a:moveTo>
                  <a:pt x="2647137" y="1396288"/>
                </a:moveTo>
                <a:lnTo>
                  <a:pt x="2648118" y="1389775"/>
                </a:lnTo>
                <a:lnTo>
                  <a:pt x="2645228" y="1378011"/>
                </a:lnTo>
                <a:lnTo>
                  <a:pt x="2649527" y="1375999"/>
                </a:lnTo>
                <a:lnTo>
                  <a:pt x="2654546" y="1374741"/>
                </a:lnTo>
                <a:lnTo>
                  <a:pt x="2660827" y="1375049"/>
                </a:lnTo>
                <a:lnTo>
                  <a:pt x="2668256" y="1376031"/>
                </a:lnTo>
                <a:lnTo>
                  <a:pt x="2676716" y="1376795"/>
                </a:lnTo>
                <a:lnTo>
                  <a:pt x="2674932" y="1385258"/>
                </a:lnTo>
                <a:lnTo>
                  <a:pt x="2673731" y="1392747"/>
                </a:lnTo>
                <a:lnTo>
                  <a:pt x="2672440" y="1398349"/>
                </a:lnTo>
                <a:lnTo>
                  <a:pt x="2670384" y="1401149"/>
                </a:lnTo>
                <a:lnTo>
                  <a:pt x="2663480" y="1402766"/>
                </a:lnTo>
                <a:lnTo>
                  <a:pt x="2655505" y="1398224"/>
                </a:lnTo>
                <a:lnTo>
                  <a:pt x="2647137" y="1396288"/>
                </a:lnTo>
                <a:close/>
              </a:path>
              <a:path w="4836159" h="3004820">
                <a:moveTo>
                  <a:pt x="1091357" y="307374"/>
                </a:moveTo>
                <a:lnTo>
                  <a:pt x="1068716" y="271960"/>
                </a:lnTo>
                <a:lnTo>
                  <a:pt x="1082898" y="272739"/>
                </a:lnTo>
                <a:lnTo>
                  <a:pt x="1089984" y="276688"/>
                </a:lnTo>
                <a:lnTo>
                  <a:pt x="1092096" y="287126"/>
                </a:lnTo>
                <a:lnTo>
                  <a:pt x="1091357" y="307374"/>
                </a:lnTo>
                <a:close/>
              </a:path>
              <a:path w="4836159" h="3004820">
                <a:moveTo>
                  <a:pt x="4024725" y="670095"/>
                </a:moveTo>
                <a:lnTo>
                  <a:pt x="4017410" y="652329"/>
                </a:lnTo>
                <a:lnTo>
                  <a:pt x="4039033" y="650282"/>
                </a:lnTo>
                <a:lnTo>
                  <a:pt x="4044332" y="663745"/>
                </a:lnTo>
                <a:lnTo>
                  <a:pt x="4024725" y="670095"/>
                </a:lnTo>
                <a:close/>
              </a:path>
              <a:path w="4836159" h="3004820">
                <a:moveTo>
                  <a:pt x="4563715" y="996413"/>
                </a:moveTo>
                <a:lnTo>
                  <a:pt x="4562609" y="994913"/>
                </a:lnTo>
                <a:lnTo>
                  <a:pt x="4563626" y="983742"/>
                </a:lnTo>
                <a:lnTo>
                  <a:pt x="4565677" y="983387"/>
                </a:lnTo>
                <a:lnTo>
                  <a:pt x="4571083" y="982875"/>
                </a:lnTo>
                <a:lnTo>
                  <a:pt x="4576846" y="984416"/>
                </a:lnTo>
                <a:lnTo>
                  <a:pt x="4584071" y="989510"/>
                </a:lnTo>
                <a:lnTo>
                  <a:pt x="4582341" y="996576"/>
                </a:lnTo>
                <a:lnTo>
                  <a:pt x="4583019" y="1005339"/>
                </a:lnTo>
                <a:lnTo>
                  <a:pt x="4575954" y="1003600"/>
                </a:lnTo>
                <a:lnTo>
                  <a:pt x="4563715" y="996413"/>
                </a:lnTo>
                <a:close/>
              </a:path>
              <a:path w="4836159" h="3004820">
                <a:moveTo>
                  <a:pt x="3221043" y="27123"/>
                </a:moveTo>
                <a:lnTo>
                  <a:pt x="3236246" y="0"/>
                </a:lnTo>
                <a:lnTo>
                  <a:pt x="3236703" y="0"/>
                </a:lnTo>
                <a:lnTo>
                  <a:pt x="3241745" y="14538"/>
                </a:lnTo>
                <a:lnTo>
                  <a:pt x="3242109" y="24909"/>
                </a:lnTo>
                <a:lnTo>
                  <a:pt x="3238170" y="31503"/>
                </a:lnTo>
                <a:lnTo>
                  <a:pt x="3230481" y="35218"/>
                </a:lnTo>
                <a:lnTo>
                  <a:pt x="3221043" y="27123"/>
                </a:lnTo>
                <a:close/>
              </a:path>
              <a:path w="4836159" h="3004820">
                <a:moveTo>
                  <a:pt x="1789591" y="2393293"/>
                </a:moveTo>
                <a:lnTo>
                  <a:pt x="1791357" y="2381570"/>
                </a:lnTo>
                <a:lnTo>
                  <a:pt x="1794193" y="2376005"/>
                </a:lnTo>
                <a:lnTo>
                  <a:pt x="1795888" y="2373597"/>
                </a:lnTo>
                <a:lnTo>
                  <a:pt x="1802953" y="2375336"/>
                </a:lnTo>
                <a:lnTo>
                  <a:pt x="1810571" y="2377825"/>
                </a:lnTo>
                <a:lnTo>
                  <a:pt x="1807342" y="2385995"/>
                </a:lnTo>
                <a:lnTo>
                  <a:pt x="1806361" y="2392508"/>
                </a:lnTo>
                <a:lnTo>
                  <a:pt x="1803168" y="2396021"/>
                </a:lnTo>
                <a:lnTo>
                  <a:pt x="1800920" y="2397678"/>
                </a:lnTo>
                <a:lnTo>
                  <a:pt x="1794051" y="2394637"/>
                </a:lnTo>
                <a:lnTo>
                  <a:pt x="1789591" y="2393293"/>
                </a:lnTo>
                <a:close/>
              </a:path>
              <a:path w="4836159" h="3004820">
                <a:moveTo>
                  <a:pt x="3543968" y="987496"/>
                </a:moveTo>
                <a:lnTo>
                  <a:pt x="3544039" y="978180"/>
                </a:lnTo>
                <a:lnTo>
                  <a:pt x="3544788" y="977628"/>
                </a:lnTo>
                <a:lnTo>
                  <a:pt x="3550944" y="976564"/>
                </a:lnTo>
                <a:lnTo>
                  <a:pt x="3564360" y="975936"/>
                </a:lnTo>
                <a:lnTo>
                  <a:pt x="3563182" y="983751"/>
                </a:lnTo>
                <a:lnTo>
                  <a:pt x="3562558" y="992317"/>
                </a:lnTo>
                <a:lnTo>
                  <a:pt x="3556599" y="992078"/>
                </a:lnTo>
                <a:lnTo>
                  <a:pt x="3550837" y="990537"/>
                </a:lnTo>
                <a:lnTo>
                  <a:pt x="3545270" y="987694"/>
                </a:lnTo>
                <a:lnTo>
                  <a:pt x="3543968" y="987496"/>
                </a:lnTo>
                <a:close/>
              </a:path>
              <a:path w="4836159" h="3004820">
                <a:moveTo>
                  <a:pt x="2900731" y="2996586"/>
                </a:moveTo>
                <a:lnTo>
                  <a:pt x="2893206" y="2981870"/>
                </a:lnTo>
                <a:lnTo>
                  <a:pt x="2932563" y="2999170"/>
                </a:lnTo>
                <a:lnTo>
                  <a:pt x="2919017" y="3004525"/>
                </a:lnTo>
                <a:lnTo>
                  <a:pt x="2908871" y="3003901"/>
                </a:lnTo>
                <a:lnTo>
                  <a:pt x="2900731" y="2996586"/>
                </a:lnTo>
                <a:close/>
              </a:path>
              <a:path w="4836159" h="3004820">
                <a:moveTo>
                  <a:pt x="803" y="374979"/>
                </a:moveTo>
                <a:lnTo>
                  <a:pt x="1427" y="366413"/>
                </a:lnTo>
                <a:lnTo>
                  <a:pt x="0" y="358202"/>
                </a:lnTo>
                <a:lnTo>
                  <a:pt x="7064" y="359941"/>
                </a:lnTo>
                <a:lnTo>
                  <a:pt x="13772" y="359627"/>
                </a:lnTo>
                <a:lnTo>
                  <a:pt x="18197" y="365628"/>
                </a:lnTo>
                <a:lnTo>
                  <a:pt x="17216" y="372141"/>
                </a:lnTo>
                <a:lnTo>
                  <a:pt x="18483" y="376997"/>
                </a:lnTo>
                <a:lnTo>
                  <a:pt x="13077" y="377509"/>
                </a:lnTo>
                <a:lnTo>
                  <a:pt x="7868" y="376718"/>
                </a:lnTo>
                <a:lnTo>
                  <a:pt x="2105" y="375177"/>
                </a:lnTo>
                <a:lnTo>
                  <a:pt x="803" y="374979"/>
                </a:lnTo>
                <a:close/>
              </a:path>
              <a:path w="4836159" h="3004820">
                <a:moveTo>
                  <a:pt x="430398" y="220355"/>
                </a:moveTo>
                <a:lnTo>
                  <a:pt x="427472" y="213249"/>
                </a:lnTo>
                <a:lnTo>
                  <a:pt x="428649" y="205433"/>
                </a:lnTo>
                <a:lnTo>
                  <a:pt x="432199" y="203974"/>
                </a:lnTo>
                <a:lnTo>
                  <a:pt x="435196" y="201764"/>
                </a:lnTo>
                <a:lnTo>
                  <a:pt x="442618" y="205556"/>
                </a:lnTo>
                <a:lnTo>
                  <a:pt x="447596" y="212307"/>
                </a:lnTo>
                <a:lnTo>
                  <a:pt x="444759" y="217872"/>
                </a:lnTo>
                <a:lnTo>
                  <a:pt x="444885" y="225885"/>
                </a:lnTo>
                <a:lnTo>
                  <a:pt x="436910" y="221344"/>
                </a:lnTo>
                <a:lnTo>
                  <a:pt x="430398" y="220355"/>
                </a:lnTo>
                <a:close/>
              </a:path>
              <a:path w="4836159" h="3004820">
                <a:moveTo>
                  <a:pt x="4818654" y="320960"/>
                </a:moveTo>
                <a:lnTo>
                  <a:pt x="4816995" y="318710"/>
                </a:lnTo>
                <a:lnTo>
                  <a:pt x="4818921" y="310342"/>
                </a:lnTo>
                <a:lnTo>
                  <a:pt x="4820223" y="310540"/>
                </a:lnTo>
                <a:lnTo>
                  <a:pt x="4824880" y="310580"/>
                </a:lnTo>
                <a:lnTo>
                  <a:pt x="4830482" y="308766"/>
                </a:lnTo>
                <a:lnTo>
                  <a:pt x="4836012" y="316267"/>
                </a:lnTo>
                <a:lnTo>
                  <a:pt x="4834478" y="322030"/>
                </a:lnTo>
                <a:lnTo>
                  <a:pt x="4834407" y="331346"/>
                </a:lnTo>
                <a:lnTo>
                  <a:pt x="4823275" y="325659"/>
                </a:lnTo>
                <a:lnTo>
                  <a:pt x="4818654" y="320960"/>
                </a:lnTo>
                <a:close/>
              </a:path>
              <a:path w="4836159" h="3004820">
                <a:moveTo>
                  <a:pt x="1134787" y="2305210"/>
                </a:moveTo>
                <a:lnTo>
                  <a:pt x="1130363" y="2299209"/>
                </a:lnTo>
                <a:lnTo>
                  <a:pt x="1131344" y="2292696"/>
                </a:lnTo>
                <a:lnTo>
                  <a:pt x="1131379" y="2288038"/>
                </a:lnTo>
                <a:lnTo>
                  <a:pt x="1136036" y="2288079"/>
                </a:lnTo>
                <a:lnTo>
                  <a:pt x="1142191" y="2287015"/>
                </a:lnTo>
                <a:lnTo>
                  <a:pt x="1148114" y="2291911"/>
                </a:lnTo>
                <a:lnTo>
                  <a:pt x="1147133" y="2298424"/>
                </a:lnTo>
                <a:lnTo>
                  <a:pt x="1149114" y="2307385"/>
                </a:lnTo>
                <a:lnTo>
                  <a:pt x="1140746" y="2305448"/>
                </a:lnTo>
                <a:lnTo>
                  <a:pt x="1134787" y="2305210"/>
                </a:lnTo>
                <a:close/>
              </a:path>
              <a:path w="4836159" h="3004820">
                <a:moveTo>
                  <a:pt x="1398093" y="459866"/>
                </a:moveTo>
                <a:lnTo>
                  <a:pt x="1403213" y="447985"/>
                </a:lnTo>
                <a:lnTo>
                  <a:pt x="1406175" y="450434"/>
                </a:lnTo>
                <a:lnTo>
                  <a:pt x="1410635" y="451777"/>
                </a:lnTo>
                <a:lnTo>
                  <a:pt x="1412455" y="457383"/>
                </a:lnTo>
                <a:lnTo>
                  <a:pt x="1408673" y="464803"/>
                </a:lnTo>
                <a:lnTo>
                  <a:pt x="1398093" y="459866"/>
                </a:lnTo>
                <a:close/>
              </a:path>
              <a:path w="4836159" h="3004820">
                <a:moveTo>
                  <a:pt x="3225733" y="2317531"/>
                </a:moveTo>
                <a:lnTo>
                  <a:pt x="3224627" y="2316030"/>
                </a:lnTo>
                <a:lnTo>
                  <a:pt x="3225251" y="2307465"/>
                </a:lnTo>
                <a:lnTo>
                  <a:pt x="3226554" y="2307662"/>
                </a:lnTo>
                <a:lnTo>
                  <a:pt x="3230657" y="2306953"/>
                </a:lnTo>
                <a:lnTo>
                  <a:pt x="3235314" y="2306994"/>
                </a:lnTo>
                <a:lnTo>
                  <a:pt x="3239577" y="2309640"/>
                </a:lnTo>
                <a:lnTo>
                  <a:pt x="3240130" y="2310390"/>
                </a:lnTo>
                <a:lnTo>
                  <a:pt x="3239898" y="2316350"/>
                </a:lnTo>
                <a:lnTo>
                  <a:pt x="3240220" y="2323061"/>
                </a:lnTo>
                <a:lnTo>
                  <a:pt x="3235010" y="2322270"/>
                </a:lnTo>
                <a:lnTo>
                  <a:pt x="3229997" y="2320177"/>
                </a:lnTo>
                <a:lnTo>
                  <a:pt x="3225733" y="23175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1137" y="1605310"/>
            <a:ext cx="10667998" cy="7562849"/>
          </a:xfrm>
          <a:prstGeom prst="rect">
            <a:avLst/>
          </a:prstGeom>
        </p:spPr>
      </p:pic>
      <p:sp>
        <p:nvSpPr>
          <p:cNvPr id="7" name="object 9"/>
          <p:cNvSpPr txBox="1">
            <a:spLocks noGrp="1"/>
          </p:cNvSpPr>
          <p:nvPr>
            <p:ph type="title"/>
          </p:nvPr>
        </p:nvSpPr>
        <p:spPr>
          <a:xfrm>
            <a:off x="7353300" y="671095"/>
            <a:ext cx="4000500" cy="66240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252000" rIns="108000" bIns="0" rtlCol="0">
            <a:noAutofit/>
          </a:bodyPr>
          <a:lstStyle/>
          <a:p>
            <a:pPr marL="135255" algn="ctr">
              <a:lnSpc>
                <a:spcPts val="3000"/>
              </a:lnSpc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EXAME</a:t>
            </a:r>
            <a:r>
              <a:rPr lang="pt-BR" sz="4400" spc="-35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</a:t>
            </a: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FÍSICO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584"/>
            <a:ext cx="18288000" cy="9730443"/>
            <a:chOff x="0" y="15584"/>
            <a:chExt cx="18288000" cy="9730443"/>
          </a:xfrm>
        </p:grpSpPr>
        <p:sp>
          <p:nvSpPr>
            <p:cNvPr id="3" name="object 3"/>
            <p:cNvSpPr/>
            <p:nvPr/>
          </p:nvSpPr>
          <p:spPr>
            <a:xfrm>
              <a:off x="6057" y="15584"/>
              <a:ext cx="4174490" cy="3593465"/>
            </a:xfrm>
            <a:custGeom>
              <a:avLst/>
              <a:gdLst/>
              <a:ahLst/>
              <a:cxnLst/>
              <a:rect l="l" t="t" r="r" b="b"/>
              <a:pathLst>
                <a:path w="4174490" h="3593465">
                  <a:moveTo>
                    <a:pt x="340643" y="540276"/>
                  </a:moveTo>
                  <a:lnTo>
                    <a:pt x="355439" y="523504"/>
                  </a:lnTo>
                  <a:lnTo>
                    <a:pt x="366533" y="515976"/>
                  </a:lnTo>
                  <a:lnTo>
                    <a:pt x="377286" y="516516"/>
                  </a:lnTo>
                  <a:lnTo>
                    <a:pt x="391060" y="523947"/>
                  </a:lnTo>
                  <a:lnTo>
                    <a:pt x="400118" y="530204"/>
                  </a:lnTo>
                  <a:lnTo>
                    <a:pt x="407092" y="537456"/>
                  </a:lnTo>
                  <a:lnTo>
                    <a:pt x="410456" y="546284"/>
                  </a:lnTo>
                  <a:lnTo>
                    <a:pt x="408687" y="557268"/>
                  </a:lnTo>
                  <a:lnTo>
                    <a:pt x="404362" y="565251"/>
                  </a:lnTo>
                  <a:lnTo>
                    <a:pt x="397664" y="570750"/>
                  </a:lnTo>
                  <a:lnTo>
                    <a:pt x="389417" y="573266"/>
                  </a:lnTo>
                  <a:lnTo>
                    <a:pt x="380446" y="572300"/>
                  </a:lnTo>
                  <a:lnTo>
                    <a:pt x="377841" y="571904"/>
                  </a:lnTo>
                  <a:lnTo>
                    <a:pt x="375433" y="570206"/>
                  </a:lnTo>
                  <a:lnTo>
                    <a:pt x="373577" y="569258"/>
                  </a:lnTo>
                  <a:lnTo>
                    <a:pt x="364728" y="562575"/>
                  </a:lnTo>
                  <a:lnTo>
                    <a:pt x="356267" y="555389"/>
                  </a:lnTo>
                  <a:lnTo>
                    <a:pt x="348228" y="547891"/>
                  </a:lnTo>
                  <a:lnTo>
                    <a:pt x="340643" y="540276"/>
                  </a:lnTo>
                  <a:close/>
                </a:path>
                <a:path w="4174490" h="3593465">
                  <a:moveTo>
                    <a:pt x="3327935" y="36475"/>
                  </a:moveTo>
                  <a:lnTo>
                    <a:pt x="3322299" y="28562"/>
                  </a:lnTo>
                  <a:lnTo>
                    <a:pt x="3320212" y="20313"/>
                  </a:lnTo>
                  <a:lnTo>
                    <a:pt x="3321860" y="12132"/>
                  </a:lnTo>
                  <a:lnTo>
                    <a:pt x="3327434" y="4422"/>
                  </a:lnTo>
                  <a:lnTo>
                    <a:pt x="3337113" y="0"/>
                  </a:lnTo>
                  <a:lnTo>
                    <a:pt x="3349579" y="1122"/>
                  </a:lnTo>
                  <a:lnTo>
                    <a:pt x="3362774" y="7351"/>
                  </a:lnTo>
                  <a:lnTo>
                    <a:pt x="3374641" y="18250"/>
                  </a:lnTo>
                  <a:lnTo>
                    <a:pt x="3372328" y="31389"/>
                  </a:lnTo>
                  <a:lnTo>
                    <a:pt x="3370168" y="37994"/>
                  </a:lnTo>
                  <a:lnTo>
                    <a:pt x="3366256" y="42959"/>
                  </a:lnTo>
                  <a:lnTo>
                    <a:pt x="3356972" y="48284"/>
                  </a:lnTo>
                  <a:lnTo>
                    <a:pt x="3347029" y="48450"/>
                  </a:lnTo>
                  <a:lnTo>
                    <a:pt x="3337119" y="44250"/>
                  </a:lnTo>
                  <a:lnTo>
                    <a:pt x="3327935" y="36475"/>
                  </a:lnTo>
                  <a:close/>
                </a:path>
                <a:path w="4174490" h="3593465">
                  <a:moveTo>
                    <a:pt x="2343345" y="1010196"/>
                  </a:moveTo>
                  <a:lnTo>
                    <a:pt x="2338467" y="1001472"/>
                  </a:lnTo>
                  <a:lnTo>
                    <a:pt x="2337451" y="992397"/>
                  </a:lnTo>
                  <a:lnTo>
                    <a:pt x="2340372" y="984544"/>
                  </a:lnTo>
                  <a:lnTo>
                    <a:pt x="2347305" y="979486"/>
                  </a:lnTo>
                  <a:lnTo>
                    <a:pt x="2354498" y="978164"/>
                  </a:lnTo>
                  <a:lnTo>
                    <a:pt x="2362862" y="979017"/>
                  </a:lnTo>
                  <a:lnTo>
                    <a:pt x="2379512" y="1016062"/>
                  </a:lnTo>
                  <a:lnTo>
                    <a:pt x="2380811" y="1031207"/>
                  </a:lnTo>
                  <a:lnTo>
                    <a:pt x="2357683" y="1020034"/>
                  </a:lnTo>
                  <a:lnTo>
                    <a:pt x="2349473" y="1015394"/>
                  </a:lnTo>
                  <a:lnTo>
                    <a:pt x="2343345" y="1010196"/>
                  </a:lnTo>
                  <a:close/>
                </a:path>
                <a:path w="4174490" h="3593465">
                  <a:moveTo>
                    <a:pt x="1316042" y="87452"/>
                  </a:moveTo>
                  <a:lnTo>
                    <a:pt x="1313815" y="80681"/>
                  </a:lnTo>
                  <a:lnTo>
                    <a:pt x="1313145" y="73522"/>
                  </a:lnTo>
                  <a:lnTo>
                    <a:pt x="1313977" y="66341"/>
                  </a:lnTo>
                  <a:lnTo>
                    <a:pt x="1316255" y="59505"/>
                  </a:lnTo>
                  <a:lnTo>
                    <a:pt x="1324273" y="53810"/>
                  </a:lnTo>
                  <a:lnTo>
                    <a:pt x="1334974" y="53519"/>
                  </a:lnTo>
                  <a:lnTo>
                    <a:pt x="1345709" y="57980"/>
                  </a:lnTo>
                  <a:lnTo>
                    <a:pt x="1358663" y="91924"/>
                  </a:lnTo>
                  <a:lnTo>
                    <a:pt x="1347081" y="97785"/>
                  </a:lnTo>
                  <a:lnTo>
                    <a:pt x="1334489" y="98747"/>
                  </a:lnTo>
                  <a:lnTo>
                    <a:pt x="1323329" y="95179"/>
                  </a:lnTo>
                  <a:lnTo>
                    <a:pt x="1316042" y="87452"/>
                  </a:lnTo>
                  <a:close/>
                </a:path>
                <a:path w="4174490" h="3593465">
                  <a:moveTo>
                    <a:pt x="680809" y="2587792"/>
                  </a:moveTo>
                  <a:lnTo>
                    <a:pt x="678716" y="2579095"/>
                  </a:lnTo>
                  <a:lnTo>
                    <a:pt x="680255" y="2570325"/>
                  </a:lnTo>
                  <a:lnTo>
                    <a:pt x="685454" y="2562547"/>
                  </a:lnTo>
                  <a:lnTo>
                    <a:pt x="688452" y="2560338"/>
                  </a:lnTo>
                  <a:lnTo>
                    <a:pt x="695983" y="2555870"/>
                  </a:lnTo>
                  <a:lnTo>
                    <a:pt x="703625" y="2555230"/>
                  </a:lnTo>
                  <a:lnTo>
                    <a:pt x="711307" y="2558467"/>
                  </a:lnTo>
                  <a:lnTo>
                    <a:pt x="718959" y="2565635"/>
                  </a:lnTo>
                  <a:lnTo>
                    <a:pt x="724123" y="2576610"/>
                  </a:lnTo>
                  <a:lnTo>
                    <a:pt x="724461" y="2586040"/>
                  </a:lnTo>
                  <a:lnTo>
                    <a:pt x="720448" y="2593685"/>
                  </a:lnTo>
                  <a:lnTo>
                    <a:pt x="712555" y="2599305"/>
                  </a:lnTo>
                  <a:lnTo>
                    <a:pt x="705718" y="2600890"/>
                  </a:lnTo>
                  <a:lnTo>
                    <a:pt x="699017" y="2600747"/>
                  </a:lnTo>
                  <a:lnTo>
                    <a:pt x="692572" y="2598894"/>
                  </a:lnTo>
                  <a:lnTo>
                    <a:pt x="686508" y="2595351"/>
                  </a:lnTo>
                  <a:lnTo>
                    <a:pt x="680809" y="2587792"/>
                  </a:lnTo>
                  <a:close/>
                </a:path>
                <a:path w="4174490" h="3593465">
                  <a:moveTo>
                    <a:pt x="899307" y="1315262"/>
                  </a:moveTo>
                  <a:lnTo>
                    <a:pt x="897619" y="1308292"/>
                  </a:lnTo>
                  <a:lnTo>
                    <a:pt x="897504" y="1301248"/>
                  </a:lnTo>
                  <a:lnTo>
                    <a:pt x="898995" y="1294323"/>
                  </a:lnTo>
                  <a:lnTo>
                    <a:pt x="902125" y="1287710"/>
                  </a:lnTo>
                  <a:lnTo>
                    <a:pt x="910743" y="1283762"/>
                  </a:lnTo>
                  <a:lnTo>
                    <a:pt x="922238" y="1285184"/>
                  </a:lnTo>
                  <a:lnTo>
                    <a:pt x="933247" y="1290655"/>
                  </a:lnTo>
                  <a:lnTo>
                    <a:pt x="940411" y="1298852"/>
                  </a:lnTo>
                  <a:lnTo>
                    <a:pt x="942587" y="1306510"/>
                  </a:lnTo>
                  <a:lnTo>
                    <a:pt x="943462" y="1313971"/>
                  </a:lnTo>
                  <a:lnTo>
                    <a:pt x="942285" y="1321787"/>
                  </a:lnTo>
                  <a:lnTo>
                    <a:pt x="930730" y="1326778"/>
                  </a:lnTo>
                  <a:lnTo>
                    <a:pt x="918006" y="1327094"/>
                  </a:lnTo>
                  <a:lnTo>
                    <a:pt x="906677" y="1323126"/>
                  </a:lnTo>
                  <a:lnTo>
                    <a:pt x="899307" y="1315262"/>
                  </a:lnTo>
                  <a:close/>
                </a:path>
                <a:path w="4174490" h="3593465">
                  <a:moveTo>
                    <a:pt x="1407362" y="2253776"/>
                  </a:moveTo>
                  <a:lnTo>
                    <a:pt x="1400210" y="2240865"/>
                  </a:lnTo>
                  <a:lnTo>
                    <a:pt x="1398015" y="2230706"/>
                  </a:lnTo>
                  <a:lnTo>
                    <a:pt x="1400238" y="2222716"/>
                  </a:lnTo>
                  <a:lnTo>
                    <a:pt x="1406344" y="2216315"/>
                  </a:lnTo>
                  <a:lnTo>
                    <a:pt x="1414836" y="2211483"/>
                  </a:lnTo>
                  <a:lnTo>
                    <a:pt x="1424021" y="2209505"/>
                  </a:lnTo>
                  <a:lnTo>
                    <a:pt x="1433070" y="2211753"/>
                  </a:lnTo>
                  <a:lnTo>
                    <a:pt x="1441151" y="2219600"/>
                  </a:lnTo>
                  <a:lnTo>
                    <a:pt x="1443146" y="2226326"/>
                  </a:lnTo>
                  <a:lnTo>
                    <a:pt x="1443165" y="2233313"/>
                  </a:lnTo>
                  <a:lnTo>
                    <a:pt x="1441335" y="2240145"/>
                  </a:lnTo>
                  <a:lnTo>
                    <a:pt x="1437780" y="2246402"/>
                  </a:lnTo>
                  <a:lnTo>
                    <a:pt x="1430809" y="2249841"/>
                  </a:lnTo>
                  <a:lnTo>
                    <a:pt x="1422838" y="2251628"/>
                  </a:lnTo>
                  <a:lnTo>
                    <a:pt x="1414734" y="2252646"/>
                  </a:lnTo>
                  <a:lnTo>
                    <a:pt x="1407362" y="2253776"/>
                  </a:lnTo>
                  <a:close/>
                </a:path>
                <a:path w="4174490" h="3593465">
                  <a:moveTo>
                    <a:pt x="1743193" y="227642"/>
                  </a:moveTo>
                  <a:lnTo>
                    <a:pt x="1741366" y="220973"/>
                  </a:lnTo>
                  <a:lnTo>
                    <a:pt x="1742300" y="214224"/>
                  </a:lnTo>
                  <a:lnTo>
                    <a:pt x="1746145" y="208042"/>
                  </a:lnTo>
                  <a:lnTo>
                    <a:pt x="1747091" y="206187"/>
                  </a:lnTo>
                  <a:lnTo>
                    <a:pt x="1749338" y="204529"/>
                  </a:lnTo>
                  <a:lnTo>
                    <a:pt x="1752139" y="203622"/>
                  </a:lnTo>
                  <a:lnTo>
                    <a:pt x="1759469" y="202705"/>
                  </a:lnTo>
                  <a:lnTo>
                    <a:pt x="1766715" y="203587"/>
                  </a:lnTo>
                  <a:lnTo>
                    <a:pt x="1784119" y="236801"/>
                  </a:lnTo>
                  <a:lnTo>
                    <a:pt x="1785128" y="249934"/>
                  </a:lnTo>
                  <a:lnTo>
                    <a:pt x="1772552" y="245329"/>
                  </a:lnTo>
                  <a:lnTo>
                    <a:pt x="1762116" y="241860"/>
                  </a:lnTo>
                  <a:lnTo>
                    <a:pt x="1753810" y="238341"/>
                  </a:lnTo>
                  <a:lnTo>
                    <a:pt x="1747627" y="233582"/>
                  </a:lnTo>
                  <a:lnTo>
                    <a:pt x="1743193" y="227642"/>
                  </a:lnTo>
                  <a:close/>
                </a:path>
                <a:path w="4174490" h="3593465">
                  <a:moveTo>
                    <a:pt x="3332511" y="2097696"/>
                  </a:moveTo>
                  <a:lnTo>
                    <a:pt x="3335943" y="2086173"/>
                  </a:lnTo>
                  <a:lnTo>
                    <a:pt x="3338333" y="2076179"/>
                  </a:lnTo>
                  <a:lnTo>
                    <a:pt x="3340666" y="2069049"/>
                  </a:lnTo>
                  <a:lnTo>
                    <a:pt x="3343928" y="2066119"/>
                  </a:lnTo>
                  <a:lnTo>
                    <a:pt x="3352320" y="2066644"/>
                  </a:lnTo>
                  <a:lnTo>
                    <a:pt x="3360370" y="2068615"/>
                  </a:lnTo>
                  <a:lnTo>
                    <a:pt x="3367955" y="2072015"/>
                  </a:lnTo>
                  <a:lnTo>
                    <a:pt x="3374953" y="2076825"/>
                  </a:lnTo>
                  <a:lnTo>
                    <a:pt x="3376934" y="2082601"/>
                  </a:lnTo>
                  <a:lnTo>
                    <a:pt x="3377076" y="2091470"/>
                  </a:lnTo>
                  <a:lnTo>
                    <a:pt x="3375827" y="2099629"/>
                  </a:lnTo>
                  <a:lnTo>
                    <a:pt x="3373633" y="2103272"/>
                  </a:lnTo>
                  <a:lnTo>
                    <a:pt x="3365444" y="2103539"/>
                  </a:lnTo>
                  <a:lnTo>
                    <a:pt x="3356063" y="2102187"/>
                  </a:lnTo>
                  <a:lnTo>
                    <a:pt x="3345186" y="2099984"/>
                  </a:lnTo>
                  <a:lnTo>
                    <a:pt x="3332511" y="2097696"/>
                  </a:lnTo>
                  <a:close/>
                </a:path>
                <a:path w="4174490" h="3593465">
                  <a:moveTo>
                    <a:pt x="922841" y="818526"/>
                  </a:moveTo>
                  <a:lnTo>
                    <a:pt x="933481" y="801020"/>
                  </a:lnTo>
                  <a:lnTo>
                    <a:pt x="943660" y="793623"/>
                  </a:lnTo>
                  <a:lnTo>
                    <a:pt x="956489" y="795998"/>
                  </a:lnTo>
                  <a:lnTo>
                    <a:pt x="975078" y="807803"/>
                  </a:lnTo>
                  <a:lnTo>
                    <a:pt x="960514" y="824620"/>
                  </a:lnTo>
                  <a:lnTo>
                    <a:pt x="950218" y="831343"/>
                  </a:lnTo>
                  <a:lnTo>
                    <a:pt x="939293" y="828976"/>
                  </a:lnTo>
                  <a:lnTo>
                    <a:pt x="922841" y="818526"/>
                  </a:lnTo>
                  <a:close/>
                </a:path>
                <a:path w="4174490" h="3593465">
                  <a:moveTo>
                    <a:pt x="323116" y="298453"/>
                  </a:moveTo>
                  <a:lnTo>
                    <a:pt x="318272" y="289359"/>
                  </a:lnTo>
                  <a:lnTo>
                    <a:pt x="317058" y="280629"/>
                  </a:lnTo>
                  <a:lnTo>
                    <a:pt x="319538" y="273084"/>
                  </a:lnTo>
                  <a:lnTo>
                    <a:pt x="325773" y="267545"/>
                  </a:lnTo>
                  <a:lnTo>
                    <a:pt x="331851" y="265543"/>
                  </a:lnTo>
                  <a:lnTo>
                    <a:pt x="339365" y="265195"/>
                  </a:lnTo>
                  <a:lnTo>
                    <a:pt x="348656" y="265492"/>
                  </a:lnTo>
                  <a:lnTo>
                    <a:pt x="360063" y="265423"/>
                  </a:lnTo>
                  <a:lnTo>
                    <a:pt x="358604" y="278078"/>
                  </a:lnTo>
                  <a:lnTo>
                    <a:pt x="357650" y="288623"/>
                  </a:lnTo>
                  <a:lnTo>
                    <a:pt x="356155" y="296963"/>
                  </a:lnTo>
                  <a:lnTo>
                    <a:pt x="353070" y="303000"/>
                  </a:lnTo>
                  <a:lnTo>
                    <a:pt x="346458" y="308273"/>
                  </a:lnTo>
                  <a:lnTo>
                    <a:pt x="338588" y="309046"/>
                  </a:lnTo>
                  <a:lnTo>
                    <a:pt x="330471" y="305659"/>
                  </a:lnTo>
                  <a:lnTo>
                    <a:pt x="323116" y="298453"/>
                  </a:lnTo>
                  <a:close/>
                </a:path>
                <a:path w="4174490" h="3593465">
                  <a:moveTo>
                    <a:pt x="253486" y="1538987"/>
                  </a:moveTo>
                  <a:lnTo>
                    <a:pt x="247917" y="1530428"/>
                  </a:lnTo>
                  <a:lnTo>
                    <a:pt x="247094" y="1522278"/>
                  </a:lnTo>
                  <a:lnTo>
                    <a:pt x="250319" y="1514617"/>
                  </a:lnTo>
                  <a:lnTo>
                    <a:pt x="256893" y="1507527"/>
                  </a:lnTo>
                  <a:lnTo>
                    <a:pt x="264062" y="1502078"/>
                  </a:lnTo>
                  <a:lnTo>
                    <a:pt x="271511" y="1498920"/>
                  </a:lnTo>
                  <a:lnTo>
                    <a:pt x="278822" y="1499989"/>
                  </a:lnTo>
                  <a:lnTo>
                    <a:pt x="285580" y="1507219"/>
                  </a:lnTo>
                  <a:lnTo>
                    <a:pt x="286831" y="1513769"/>
                  </a:lnTo>
                  <a:lnTo>
                    <a:pt x="285258" y="1522076"/>
                  </a:lnTo>
                  <a:lnTo>
                    <a:pt x="282382" y="1531559"/>
                  </a:lnTo>
                  <a:lnTo>
                    <a:pt x="279730" y="1541639"/>
                  </a:lnTo>
                  <a:lnTo>
                    <a:pt x="271801" y="1541767"/>
                  </a:lnTo>
                  <a:lnTo>
                    <a:pt x="264360" y="1541970"/>
                  </a:lnTo>
                  <a:lnTo>
                    <a:pt x="258043" y="1541344"/>
                  </a:lnTo>
                  <a:lnTo>
                    <a:pt x="253486" y="1538987"/>
                  </a:lnTo>
                  <a:close/>
                </a:path>
                <a:path w="4174490" h="3593465">
                  <a:moveTo>
                    <a:pt x="669787" y="1295740"/>
                  </a:moveTo>
                  <a:lnTo>
                    <a:pt x="664742" y="1286813"/>
                  </a:lnTo>
                  <a:lnTo>
                    <a:pt x="663799" y="1278010"/>
                  </a:lnTo>
                  <a:lnTo>
                    <a:pt x="666653" y="1270532"/>
                  </a:lnTo>
                  <a:lnTo>
                    <a:pt x="672998" y="1265583"/>
                  </a:lnTo>
                  <a:lnTo>
                    <a:pt x="680199" y="1264761"/>
                  </a:lnTo>
                  <a:lnTo>
                    <a:pt x="687105" y="1265892"/>
                  </a:lnTo>
                  <a:lnTo>
                    <a:pt x="702280" y="1299122"/>
                  </a:lnTo>
                  <a:lnTo>
                    <a:pt x="702632" y="1312052"/>
                  </a:lnTo>
                  <a:lnTo>
                    <a:pt x="691389" y="1307170"/>
                  </a:lnTo>
                  <a:lnTo>
                    <a:pt x="682022" y="1303510"/>
                  </a:lnTo>
                  <a:lnTo>
                    <a:pt x="674749" y="1300043"/>
                  </a:lnTo>
                  <a:lnTo>
                    <a:pt x="669787" y="1295740"/>
                  </a:lnTo>
                  <a:close/>
                </a:path>
                <a:path w="4174490" h="3593465">
                  <a:moveTo>
                    <a:pt x="1168262" y="1634561"/>
                  </a:moveTo>
                  <a:lnTo>
                    <a:pt x="1171319" y="1622971"/>
                  </a:lnTo>
                  <a:lnTo>
                    <a:pt x="1173453" y="1613365"/>
                  </a:lnTo>
                  <a:lnTo>
                    <a:pt x="1175708" y="1606275"/>
                  </a:lnTo>
                  <a:lnTo>
                    <a:pt x="1179126" y="1602234"/>
                  </a:lnTo>
                  <a:lnTo>
                    <a:pt x="1186327" y="1601412"/>
                  </a:lnTo>
                  <a:lnTo>
                    <a:pt x="1193234" y="1602544"/>
                  </a:lnTo>
                  <a:lnTo>
                    <a:pt x="1199638" y="1605349"/>
                  </a:lnTo>
                  <a:lnTo>
                    <a:pt x="1205334" y="1609544"/>
                  </a:lnTo>
                  <a:lnTo>
                    <a:pt x="1207013" y="1616503"/>
                  </a:lnTo>
                  <a:lnTo>
                    <a:pt x="1207067" y="1623464"/>
                  </a:lnTo>
                  <a:lnTo>
                    <a:pt x="1205412" y="1630166"/>
                  </a:lnTo>
                  <a:lnTo>
                    <a:pt x="1201963" y="1636346"/>
                  </a:lnTo>
                  <a:lnTo>
                    <a:pt x="1197126" y="1638193"/>
                  </a:lnTo>
                  <a:lnTo>
                    <a:pt x="1189776" y="1637660"/>
                  </a:lnTo>
                  <a:lnTo>
                    <a:pt x="1180094" y="1636024"/>
                  </a:lnTo>
                  <a:lnTo>
                    <a:pt x="1168262" y="1634561"/>
                  </a:lnTo>
                  <a:close/>
                </a:path>
                <a:path w="4174490" h="3593465">
                  <a:moveTo>
                    <a:pt x="2147984" y="1347608"/>
                  </a:moveTo>
                  <a:lnTo>
                    <a:pt x="2146041" y="1342817"/>
                  </a:lnTo>
                  <a:lnTo>
                    <a:pt x="2145517" y="1335242"/>
                  </a:lnTo>
                  <a:lnTo>
                    <a:pt x="2146458" y="1327891"/>
                  </a:lnTo>
                  <a:lnTo>
                    <a:pt x="2148911" y="1323766"/>
                  </a:lnTo>
                  <a:lnTo>
                    <a:pt x="2155580" y="1322052"/>
                  </a:lnTo>
                  <a:lnTo>
                    <a:pt x="2164038" y="1321733"/>
                  </a:lnTo>
                  <a:lnTo>
                    <a:pt x="2174657" y="1322238"/>
                  </a:lnTo>
                  <a:lnTo>
                    <a:pt x="2187660" y="1322987"/>
                  </a:lnTo>
                  <a:lnTo>
                    <a:pt x="2184035" y="1335007"/>
                  </a:lnTo>
                  <a:lnTo>
                    <a:pt x="2181370" y="1344849"/>
                  </a:lnTo>
                  <a:lnTo>
                    <a:pt x="2178612" y="1351967"/>
                  </a:lnTo>
                  <a:lnTo>
                    <a:pt x="2174745" y="1355668"/>
                  </a:lnTo>
                  <a:lnTo>
                    <a:pt x="2167540" y="1355824"/>
                  </a:lnTo>
                  <a:lnTo>
                    <a:pt x="2160435" y="1354495"/>
                  </a:lnTo>
                  <a:lnTo>
                    <a:pt x="2153794" y="1351738"/>
                  </a:lnTo>
                  <a:lnTo>
                    <a:pt x="2147984" y="1347608"/>
                  </a:lnTo>
                  <a:close/>
                </a:path>
                <a:path w="4174490" h="3593465">
                  <a:moveTo>
                    <a:pt x="2304761" y="2332056"/>
                  </a:moveTo>
                  <a:lnTo>
                    <a:pt x="2303574" y="2326671"/>
                  </a:lnTo>
                  <a:lnTo>
                    <a:pt x="2304109" y="2319799"/>
                  </a:lnTo>
                  <a:lnTo>
                    <a:pt x="2306829" y="2305056"/>
                  </a:lnTo>
                  <a:lnTo>
                    <a:pt x="2314285" y="2306344"/>
                  </a:lnTo>
                  <a:lnTo>
                    <a:pt x="2321688" y="2307562"/>
                  </a:lnTo>
                  <a:lnTo>
                    <a:pt x="2328353" y="2309541"/>
                  </a:lnTo>
                  <a:lnTo>
                    <a:pt x="2333590" y="2313116"/>
                  </a:lnTo>
                  <a:lnTo>
                    <a:pt x="2336443" y="2318774"/>
                  </a:lnTo>
                  <a:lnTo>
                    <a:pt x="2337237" y="2326493"/>
                  </a:lnTo>
                  <a:lnTo>
                    <a:pt x="2337211" y="2336337"/>
                  </a:lnTo>
                  <a:lnTo>
                    <a:pt x="2337605" y="2348367"/>
                  </a:lnTo>
                  <a:lnTo>
                    <a:pt x="2316018" y="2339677"/>
                  </a:lnTo>
                  <a:lnTo>
                    <a:pt x="2308834" y="2336036"/>
                  </a:lnTo>
                  <a:lnTo>
                    <a:pt x="2304761" y="2332056"/>
                  </a:lnTo>
                  <a:close/>
                </a:path>
                <a:path w="4174490" h="3593465">
                  <a:moveTo>
                    <a:pt x="1364492" y="1110081"/>
                  </a:moveTo>
                  <a:lnTo>
                    <a:pt x="1365593" y="1100422"/>
                  </a:lnTo>
                  <a:lnTo>
                    <a:pt x="1366425" y="1091721"/>
                  </a:lnTo>
                  <a:lnTo>
                    <a:pt x="1367695" y="1085086"/>
                  </a:lnTo>
                  <a:lnTo>
                    <a:pt x="1370111" y="1081622"/>
                  </a:lnTo>
                  <a:lnTo>
                    <a:pt x="1376718" y="1080387"/>
                  </a:lnTo>
                  <a:lnTo>
                    <a:pt x="1383645" y="1080762"/>
                  </a:lnTo>
                  <a:lnTo>
                    <a:pt x="1390455" y="1082743"/>
                  </a:lnTo>
                  <a:lnTo>
                    <a:pt x="1396711" y="1086326"/>
                  </a:lnTo>
                  <a:lnTo>
                    <a:pt x="1401068" y="1090985"/>
                  </a:lnTo>
                  <a:lnTo>
                    <a:pt x="1403128" y="1096794"/>
                  </a:lnTo>
                  <a:lnTo>
                    <a:pt x="1402635" y="1102964"/>
                  </a:lnTo>
                  <a:lnTo>
                    <a:pt x="1399335" y="1108709"/>
                  </a:lnTo>
                  <a:lnTo>
                    <a:pt x="1397087" y="1110366"/>
                  </a:lnTo>
                  <a:lnTo>
                    <a:pt x="1396141" y="1112221"/>
                  </a:lnTo>
                  <a:lnTo>
                    <a:pt x="1393340" y="1113129"/>
                  </a:lnTo>
                  <a:lnTo>
                    <a:pt x="1387985" y="1113929"/>
                  </a:lnTo>
                  <a:lnTo>
                    <a:pt x="1381419" y="1113234"/>
                  </a:lnTo>
                  <a:lnTo>
                    <a:pt x="1373601" y="1111724"/>
                  </a:lnTo>
                  <a:lnTo>
                    <a:pt x="1364492" y="1110081"/>
                  </a:lnTo>
                  <a:close/>
                </a:path>
                <a:path w="4174490" h="3593465">
                  <a:moveTo>
                    <a:pt x="154795" y="1022363"/>
                  </a:moveTo>
                  <a:lnTo>
                    <a:pt x="166096" y="1006685"/>
                  </a:lnTo>
                  <a:lnTo>
                    <a:pt x="174561" y="1001131"/>
                  </a:lnTo>
                  <a:lnTo>
                    <a:pt x="184418" y="1005407"/>
                  </a:lnTo>
                  <a:lnTo>
                    <a:pt x="199895" y="1019217"/>
                  </a:lnTo>
                  <a:lnTo>
                    <a:pt x="186727" y="1032363"/>
                  </a:lnTo>
                  <a:lnTo>
                    <a:pt x="177640" y="1037073"/>
                  </a:lnTo>
                  <a:lnTo>
                    <a:pt x="168405" y="1033641"/>
                  </a:lnTo>
                  <a:lnTo>
                    <a:pt x="154795" y="1022363"/>
                  </a:lnTo>
                  <a:close/>
                </a:path>
                <a:path w="4174490" h="3593465">
                  <a:moveTo>
                    <a:pt x="981610" y="317813"/>
                  </a:moveTo>
                  <a:lnTo>
                    <a:pt x="984667" y="306223"/>
                  </a:lnTo>
                  <a:lnTo>
                    <a:pt x="986801" y="296617"/>
                  </a:lnTo>
                  <a:lnTo>
                    <a:pt x="989056" y="289527"/>
                  </a:lnTo>
                  <a:lnTo>
                    <a:pt x="992474" y="285486"/>
                  </a:lnTo>
                  <a:lnTo>
                    <a:pt x="999284" y="284771"/>
                  </a:lnTo>
                  <a:lnTo>
                    <a:pt x="1006118" y="285559"/>
                  </a:lnTo>
                  <a:lnTo>
                    <a:pt x="1012731" y="287812"/>
                  </a:lnTo>
                  <a:lnTo>
                    <a:pt x="1018878" y="291493"/>
                  </a:lnTo>
                  <a:lnTo>
                    <a:pt x="1025551" y="295837"/>
                  </a:lnTo>
                  <a:lnTo>
                    <a:pt x="1027532" y="304798"/>
                  </a:lnTo>
                  <a:lnTo>
                    <a:pt x="1023000" y="312771"/>
                  </a:lnTo>
                  <a:lnTo>
                    <a:pt x="1020752" y="314428"/>
                  </a:lnTo>
                  <a:lnTo>
                    <a:pt x="1019058" y="316836"/>
                  </a:lnTo>
                  <a:lnTo>
                    <a:pt x="1016257" y="317743"/>
                  </a:lnTo>
                  <a:lnTo>
                    <a:pt x="1010284" y="318981"/>
                  </a:lnTo>
                  <a:lnTo>
                    <a:pt x="1002767" y="318860"/>
                  </a:lnTo>
                  <a:lnTo>
                    <a:pt x="993334" y="318198"/>
                  </a:lnTo>
                  <a:lnTo>
                    <a:pt x="981610" y="317813"/>
                  </a:lnTo>
                  <a:close/>
                </a:path>
                <a:path w="4174490" h="3593465">
                  <a:moveTo>
                    <a:pt x="2134619" y="2440130"/>
                  </a:moveTo>
                  <a:lnTo>
                    <a:pt x="2152211" y="2420067"/>
                  </a:lnTo>
                  <a:lnTo>
                    <a:pt x="2158792" y="2421149"/>
                  </a:lnTo>
                  <a:lnTo>
                    <a:pt x="2166765" y="2422942"/>
                  </a:lnTo>
                  <a:lnTo>
                    <a:pt x="2176276" y="2424470"/>
                  </a:lnTo>
                  <a:lnTo>
                    <a:pt x="2173980" y="2434322"/>
                  </a:lnTo>
                  <a:lnTo>
                    <a:pt x="2172479" y="2443046"/>
                  </a:lnTo>
                  <a:lnTo>
                    <a:pt x="2170820" y="2449498"/>
                  </a:lnTo>
                  <a:lnTo>
                    <a:pt x="2168052" y="2452533"/>
                  </a:lnTo>
                  <a:lnTo>
                    <a:pt x="2160734" y="2453442"/>
                  </a:lnTo>
                  <a:lnTo>
                    <a:pt x="2153570" y="2452500"/>
                  </a:lnTo>
                  <a:lnTo>
                    <a:pt x="2146908" y="2449885"/>
                  </a:lnTo>
                  <a:lnTo>
                    <a:pt x="2141095" y="2445776"/>
                  </a:lnTo>
                  <a:lnTo>
                    <a:pt x="2134619" y="2440130"/>
                  </a:lnTo>
                  <a:close/>
                </a:path>
                <a:path w="4174490" h="3593465">
                  <a:moveTo>
                    <a:pt x="1673413" y="903161"/>
                  </a:moveTo>
                  <a:lnTo>
                    <a:pt x="1669737" y="896608"/>
                  </a:lnTo>
                  <a:lnTo>
                    <a:pt x="1674465" y="887333"/>
                  </a:lnTo>
                  <a:lnTo>
                    <a:pt x="1675642" y="879517"/>
                  </a:lnTo>
                  <a:lnTo>
                    <a:pt x="1684009" y="881453"/>
                  </a:lnTo>
                  <a:lnTo>
                    <a:pt x="1694624" y="881732"/>
                  </a:lnTo>
                  <a:lnTo>
                    <a:pt x="1699798" y="887181"/>
                  </a:lnTo>
                  <a:lnTo>
                    <a:pt x="1701914" y="892478"/>
                  </a:lnTo>
                  <a:lnTo>
                    <a:pt x="1702290" y="899384"/>
                  </a:lnTo>
                  <a:lnTo>
                    <a:pt x="1701919" y="907926"/>
                  </a:lnTo>
                  <a:lnTo>
                    <a:pt x="1701797" y="918130"/>
                  </a:lnTo>
                  <a:lnTo>
                    <a:pt x="1683832" y="910822"/>
                  </a:lnTo>
                  <a:lnTo>
                    <a:pt x="1677466" y="907410"/>
                  </a:lnTo>
                  <a:lnTo>
                    <a:pt x="1673413" y="903161"/>
                  </a:lnTo>
                  <a:close/>
                </a:path>
                <a:path w="4174490" h="3593465">
                  <a:moveTo>
                    <a:pt x="608261" y="1474265"/>
                  </a:moveTo>
                  <a:lnTo>
                    <a:pt x="608850" y="1470357"/>
                  </a:lnTo>
                  <a:lnTo>
                    <a:pt x="608689" y="1467002"/>
                  </a:lnTo>
                  <a:lnTo>
                    <a:pt x="610273" y="1465816"/>
                  </a:lnTo>
                  <a:lnTo>
                    <a:pt x="617109" y="1459328"/>
                  </a:lnTo>
                  <a:lnTo>
                    <a:pt x="624725" y="1455613"/>
                  </a:lnTo>
                  <a:lnTo>
                    <a:pt x="633181" y="1456272"/>
                  </a:lnTo>
                  <a:lnTo>
                    <a:pt x="642622" y="1462827"/>
                  </a:lnTo>
                  <a:lnTo>
                    <a:pt x="645583" y="1465275"/>
                  </a:lnTo>
                  <a:lnTo>
                    <a:pt x="645673" y="1477946"/>
                  </a:lnTo>
                  <a:lnTo>
                    <a:pt x="643978" y="1480354"/>
                  </a:lnTo>
                  <a:lnTo>
                    <a:pt x="635179" y="1485846"/>
                  </a:lnTo>
                  <a:lnTo>
                    <a:pt x="626113" y="1487301"/>
                  </a:lnTo>
                  <a:lnTo>
                    <a:pt x="617051" y="1483760"/>
                  </a:lnTo>
                  <a:lnTo>
                    <a:pt x="608261" y="1474265"/>
                  </a:lnTo>
                  <a:close/>
                </a:path>
                <a:path w="4174490" h="3593465">
                  <a:moveTo>
                    <a:pt x="1985351" y="1985111"/>
                  </a:moveTo>
                  <a:lnTo>
                    <a:pt x="1986332" y="1978598"/>
                  </a:lnTo>
                  <a:lnTo>
                    <a:pt x="1983442" y="1966834"/>
                  </a:lnTo>
                  <a:lnTo>
                    <a:pt x="1987741" y="1964822"/>
                  </a:lnTo>
                  <a:lnTo>
                    <a:pt x="1992760" y="1963565"/>
                  </a:lnTo>
                  <a:lnTo>
                    <a:pt x="1999041" y="1963873"/>
                  </a:lnTo>
                  <a:lnTo>
                    <a:pt x="2006470" y="1964855"/>
                  </a:lnTo>
                  <a:lnTo>
                    <a:pt x="2014930" y="1965619"/>
                  </a:lnTo>
                  <a:lnTo>
                    <a:pt x="2013146" y="1974081"/>
                  </a:lnTo>
                  <a:lnTo>
                    <a:pt x="2011945" y="1981571"/>
                  </a:lnTo>
                  <a:lnTo>
                    <a:pt x="2010654" y="1987173"/>
                  </a:lnTo>
                  <a:lnTo>
                    <a:pt x="2008598" y="1989973"/>
                  </a:lnTo>
                  <a:lnTo>
                    <a:pt x="2001694" y="1991590"/>
                  </a:lnTo>
                  <a:lnTo>
                    <a:pt x="1993719" y="1987048"/>
                  </a:lnTo>
                  <a:lnTo>
                    <a:pt x="1985351" y="1985111"/>
                  </a:lnTo>
                  <a:close/>
                </a:path>
                <a:path w="4174490" h="3593465">
                  <a:moveTo>
                    <a:pt x="1709052" y="113807"/>
                  </a:moveTo>
                  <a:lnTo>
                    <a:pt x="1713779" y="104532"/>
                  </a:lnTo>
                  <a:lnTo>
                    <a:pt x="1714599" y="94664"/>
                  </a:lnTo>
                  <a:lnTo>
                    <a:pt x="1719648" y="92099"/>
                  </a:lnTo>
                  <a:lnTo>
                    <a:pt x="1724144" y="88785"/>
                  </a:lnTo>
                  <a:lnTo>
                    <a:pt x="1736615" y="90012"/>
                  </a:lnTo>
                  <a:lnTo>
                    <a:pt x="1739380" y="93762"/>
                  </a:lnTo>
                  <a:lnTo>
                    <a:pt x="1742949" y="101299"/>
                  </a:lnTo>
                  <a:lnTo>
                    <a:pt x="1742025" y="107155"/>
                  </a:lnTo>
                  <a:lnTo>
                    <a:pt x="1737830" y="111514"/>
                  </a:lnTo>
                  <a:lnTo>
                    <a:pt x="1731584" y="114563"/>
                  </a:lnTo>
                  <a:lnTo>
                    <a:pt x="1724127" y="115430"/>
                  </a:lnTo>
                  <a:lnTo>
                    <a:pt x="1716866" y="114994"/>
                  </a:lnTo>
                  <a:lnTo>
                    <a:pt x="1709052" y="113807"/>
                  </a:lnTo>
                  <a:close/>
                </a:path>
                <a:path w="4174490" h="3593465">
                  <a:moveTo>
                    <a:pt x="3849" y="543107"/>
                  </a:moveTo>
                  <a:lnTo>
                    <a:pt x="431" y="531877"/>
                  </a:lnTo>
                  <a:lnTo>
                    <a:pt x="0" y="522787"/>
                  </a:lnTo>
                  <a:lnTo>
                    <a:pt x="3322" y="516140"/>
                  </a:lnTo>
                  <a:lnTo>
                    <a:pt x="11163" y="512240"/>
                  </a:lnTo>
                  <a:lnTo>
                    <a:pt x="17675" y="513229"/>
                  </a:lnTo>
                  <a:lnTo>
                    <a:pt x="22296" y="517927"/>
                  </a:lnTo>
                  <a:lnTo>
                    <a:pt x="25418" y="523731"/>
                  </a:lnTo>
                  <a:lnTo>
                    <a:pt x="25139" y="533598"/>
                  </a:lnTo>
                  <a:lnTo>
                    <a:pt x="20320" y="538779"/>
                  </a:lnTo>
                  <a:lnTo>
                    <a:pt x="12658" y="541280"/>
                  </a:lnTo>
                  <a:lnTo>
                    <a:pt x="3849" y="543107"/>
                  </a:lnTo>
                  <a:close/>
                </a:path>
                <a:path w="4174490" h="3593465">
                  <a:moveTo>
                    <a:pt x="429571" y="896198"/>
                  </a:moveTo>
                  <a:lnTo>
                    <a:pt x="406930" y="860784"/>
                  </a:lnTo>
                  <a:lnTo>
                    <a:pt x="421112" y="861563"/>
                  </a:lnTo>
                  <a:lnTo>
                    <a:pt x="428198" y="865511"/>
                  </a:lnTo>
                  <a:lnTo>
                    <a:pt x="430310" y="875950"/>
                  </a:lnTo>
                  <a:lnTo>
                    <a:pt x="429571" y="896198"/>
                  </a:lnTo>
                  <a:close/>
                </a:path>
                <a:path w="4174490" h="3593465">
                  <a:moveTo>
                    <a:pt x="3362939" y="1258918"/>
                  </a:moveTo>
                  <a:lnTo>
                    <a:pt x="3355624" y="1241153"/>
                  </a:lnTo>
                  <a:lnTo>
                    <a:pt x="3377247" y="1239106"/>
                  </a:lnTo>
                  <a:lnTo>
                    <a:pt x="3382546" y="1252568"/>
                  </a:lnTo>
                  <a:lnTo>
                    <a:pt x="3362939" y="1258918"/>
                  </a:lnTo>
                  <a:close/>
                </a:path>
                <a:path w="4174490" h="3593465">
                  <a:moveTo>
                    <a:pt x="3901929" y="1585237"/>
                  </a:moveTo>
                  <a:lnTo>
                    <a:pt x="3900823" y="1583736"/>
                  </a:lnTo>
                  <a:lnTo>
                    <a:pt x="3901840" y="1572565"/>
                  </a:lnTo>
                  <a:lnTo>
                    <a:pt x="3903891" y="1572211"/>
                  </a:lnTo>
                  <a:lnTo>
                    <a:pt x="3909297" y="1571699"/>
                  </a:lnTo>
                  <a:lnTo>
                    <a:pt x="3915060" y="1573240"/>
                  </a:lnTo>
                  <a:lnTo>
                    <a:pt x="3922285" y="1578334"/>
                  </a:lnTo>
                  <a:lnTo>
                    <a:pt x="3920555" y="1585399"/>
                  </a:lnTo>
                  <a:lnTo>
                    <a:pt x="3921233" y="1594163"/>
                  </a:lnTo>
                  <a:lnTo>
                    <a:pt x="3914168" y="1592424"/>
                  </a:lnTo>
                  <a:lnTo>
                    <a:pt x="3901929" y="1585237"/>
                  </a:lnTo>
                  <a:close/>
                </a:path>
                <a:path w="4174490" h="3593465">
                  <a:moveTo>
                    <a:pt x="2559257" y="615947"/>
                  </a:moveTo>
                  <a:lnTo>
                    <a:pt x="2574742" y="588319"/>
                  </a:lnTo>
                  <a:lnTo>
                    <a:pt x="2579959" y="603362"/>
                  </a:lnTo>
                  <a:lnTo>
                    <a:pt x="2580323" y="613732"/>
                  </a:lnTo>
                  <a:lnTo>
                    <a:pt x="2576384" y="620327"/>
                  </a:lnTo>
                  <a:lnTo>
                    <a:pt x="2568695" y="624042"/>
                  </a:lnTo>
                  <a:lnTo>
                    <a:pt x="2559257" y="615947"/>
                  </a:lnTo>
                  <a:close/>
                </a:path>
                <a:path w="4174490" h="3593465">
                  <a:moveTo>
                    <a:pt x="1127805" y="2982117"/>
                  </a:moveTo>
                  <a:lnTo>
                    <a:pt x="1129571" y="2970394"/>
                  </a:lnTo>
                  <a:lnTo>
                    <a:pt x="1132407" y="2964829"/>
                  </a:lnTo>
                  <a:lnTo>
                    <a:pt x="1134102" y="2962421"/>
                  </a:lnTo>
                  <a:lnTo>
                    <a:pt x="1141167" y="2964160"/>
                  </a:lnTo>
                  <a:lnTo>
                    <a:pt x="1148785" y="2966649"/>
                  </a:lnTo>
                  <a:lnTo>
                    <a:pt x="1145556" y="2974819"/>
                  </a:lnTo>
                  <a:lnTo>
                    <a:pt x="1144575" y="2981332"/>
                  </a:lnTo>
                  <a:lnTo>
                    <a:pt x="1141382" y="2984845"/>
                  </a:lnTo>
                  <a:lnTo>
                    <a:pt x="1139134" y="2986502"/>
                  </a:lnTo>
                  <a:lnTo>
                    <a:pt x="1132265" y="2983460"/>
                  </a:lnTo>
                  <a:lnTo>
                    <a:pt x="1127805" y="2982117"/>
                  </a:lnTo>
                  <a:close/>
                </a:path>
                <a:path w="4174490" h="3593465">
                  <a:moveTo>
                    <a:pt x="2882182" y="1576320"/>
                  </a:moveTo>
                  <a:lnTo>
                    <a:pt x="2882253" y="1567004"/>
                  </a:lnTo>
                  <a:lnTo>
                    <a:pt x="2883002" y="1566451"/>
                  </a:lnTo>
                  <a:lnTo>
                    <a:pt x="2889158" y="1565387"/>
                  </a:lnTo>
                  <a:lnTo>
                    <a:pt x="2902574" y="1564759"/>
                  </a:lnTo>
                  <a:lnTo>
                    <a:pt x="2901396" y="1572575"/>
                  </a:lnTo>
                  <a:lnTo>
                    <a:pt x="2900772" y="1581141"/>
                  </a:lnTo>
                  <a:lnTo>
                    <a:pt x="2894813" y="1580902"/>
                  </a:lnTo>
                  <a:lnTo>
                    <a:pt x="2889051" y="1579361"/>
                  </a:lnTo>
                  <a:lnTo>
                    <a:pt x="2883484" y="1576517"/>
                  </a:lnTo>
                  <a:lnTo>
                    <a:pt x="2882182" y="1576320"/>
                  </a:lnTo>
                  <a:close/>
                </a:path>
                <a:path w="4174490" h="3593465">
                  <a:moveTo>
                    <a:pt x="2238945" y="3585410"/>
                  </a:moveTo>
                  <a:lnTo>
                    <a:pt x="2231420" y="3570694"/>
                  </a:lnTo>
                  <a:lnTo>
                    <a:pt x="2270777" y="3587994"/>
                  </a:lnTo>
                  <a:lnTo>
                    <a:pt x="2257231" y="3593349"/>
                  </a:lnTo>
                  <a:lnTo>
                    <a:pt x="2247085" y="3592725"/>
                  </a:lnTo>
                  <a:lnTo>
                    <a:pt x="2238945" y="3585410"/>
                  </a:lnTo>
                  <a:close/>
                </a:path>
                <a:path w="4174490" h="3593465">
                  <a:moveTo>
                    <a:pt x="4156868" y="909784"/>
                  </a:moveTo>
                  <a:lnTo>
                    <a:pt x="4155209" y="907534"/>
                  </a:lnTo>
                  <a:lnTo>
                    <a:pt x="4157135" y="899165"/>
                  </a:lnTo>
                  <a:lnTo>
                    <a:pt x="4158437" y="899363"/>
                  </a:lnTo>
                  <a:lnTo>
                    <a:pt x="4163094" y="899404"/>
                  </a:lnTo>
                  <a:lnTo>
                    <a:pt x="4168695" y="897589"/>
                  </a:lnTo>
                  <a:lnTo>
                    <a:pt x="4174226" y="905091"/>
                  </a:lnTo>
                  <a:lnTo>
                    <a:pt x="4172692" y="910854"/>
                  </a:lnTo>
                  <a:lnTo>
                    <a:pt x="4172621" y="920170"/>
                  </a:lnTo>
                  <a:lnTo>
                    <a:pt x="4161489" y="914483"/>
                  </a:lnTo>
                  <a:lnTo>
                    <a:pt x="4156868" y="909784"/>
                  </a:lnTo>
                  <a:close/>
                </a:path>
                <a:path w="4174490" h="3593465">
                  <a:moveTo>
                    <a:pt x="473001" y="2894034"/>
                  </a:moveTo>
                  <a:lnTo>
                    <a:pt x="468577" y="2888032"/>
                  </a:lnTo>
                  <a:lnTo>
                    <a:pt x="469558" y="2881519"/>
                  </a:lnTo>
                  <a:lnTo>
                    <a:pt x="469593" y="2876862"/>
                  </a:lnTo>
                  <a:lnTo>
                    <a:pt x="474250" y="2876902"/>
                  </a:lnTo>
                  <a:lnTo>
                    <a:pt x="480405" y="2875838"/>
                  </a:lnTo>
                  <a:lnTo>
                    <a:pt x="486328" y="2880734"/>
                  </a:lnTo>
                  <a:lnTo>
                    <a:pt x="485347" y="2887247"/>
                  </a:lnTo>
                  <a:lnTo>
                    <a:pt x="487328" y="2896208"/>
                  </a:lnTo>
                  <a:lnTo>
                    <a:pt x="478960" y="2894272"/>
                  </a:lnTo>
                  <a:lnTo>
                    <a:pt x="473001" y="2894034"/>
                  </a:lnTo>
                  <a:close/>
                </a:path>
                <a:path w="4174490" h="3593465">
                  <a:moveTo>
                    <a:pt x="736307" y="1048689"/>
                  </a:moveTo>
                  <a:lnTo>
                    <a:pt x="741427" y="1036809"/>
                  </a:lnTo>
                  <a:lnTo>
                    <a:pt x="744389" y="1039257"/>
                  </a:lnTo>
                  <a:lnTo>
                    <a:pt x="748849" y="1040600"/>
                  </a:lnTo>
                  <a:lnTo>
                    <a:pt x="750669" y="1046206"/>
                  </a:lnTo>
                  <a:lnTo>
                    <a:pt x="746887" y="1053626"/>
                  </a:lnTo>
                  <a:lnTo>
                    <a:pt x="736307" y="1048689"/>
                  </a:lnTo>
                  <a:close/>
                </a:path>
                <a:path w="4174490" h="3593465">
                  <a:moveTo>
                    <a:pt x="2563947" y="2906354"/>
                  </a:moveTo>
                  <a:lnTo>
                    <a:pt x="2562841" y="2904854"/>
                  </a:lnTo>
                  <a:lnTo>
                    <a:pt x="2563465" y="2896288"/>
                  </a:lnTo>
                  <a:lnTo>
                    <a:pt x="2564768" y="2896486"/>
                  </a:lnTo>
                  <a:lnTo>
                    <a:pt x="2568871" y="2895777"/>
                  </a:lnTo>
                  <a:lnTo>
                    <a:pt x="2573528" y="2895817"/>
                  </a:lnTo>
                  <a:lnTo>
                    <a:pt x="2577791" y="2898463"/>
                  </a:lnTo>
                  <a:lnTo>
                    <a:pt x="2578344" y="2899213"/>
                  </a:lnTo>
                  <a:lnTo>
                    <a:pt x="2578112" y="2905174"/>
                  </a:lnTo>
                  <a:lnTo>
                    <a:pt x="2578434" y="2911885"/>
                  </a:lnTo>
                  <a:lnTo>
                    <a:pt x="2573224" y="2911094"/>
                  </a:lnTo>
                  <a:lnTo>
                    <a:pt x="2568211" y="2909000"/>
                  </a:lnTo>
                  <a:lnTo>
                    <a:pt x="2563947" y="29063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1485900"/>
              <a:ext cx="18288000" cy="8260127"/>
            </a:xfrm>
            <a:custGeom>
              <a:avLst/>
              <a:gdLst/>
              <a:ahLst/>
              <a:cxnLst/>
              <a:rect l="l" t="t" r="r" b="b"/>
              <a:pathLst>
                <a:path w="18288000" h="7200900">
                  <a:moveTo>
                    <a:pt x="0" y="0"/>
                  </a:moveTo>
                  <a:lnTo>
                    <a:pt x="18287999" y="0"/>
                  </a:lnTo>
                  <a:lnTo>
                    <a:pt x="18287999" y="7200899"/>
                  </a:lnTo>
                  <a:lnTo>
                    <a:pt x="0" y="72008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FF0000"/>
                </a:solidFill>
              </a:endParaRPr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28700" y="997082"/>
            <a:ext cx="8134350" cy="913712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81915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645"/>
              </a:spcBef>
            </a:pPr>
            <a:r>
              <a:rPr lang="pt-BR" sz="5400" spc="-85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HIPÓTESES</a:t>
            </a:r>
            <a:r>
              <a:rPr lang="pt-BR" sz="5400" spc="-260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 </a:t>
            </a:r>
            <a:r>
              <a:rPr lang="pt-BR" sz="5400" spc="-55" dirty="0" smtClean="0">
                <a:solidFill>
                  <a:srgbClr val="DFD2C9"/>
                </a:solidFill>
                <a:latin typeface="Candara" panose="020E0502030303020204" pitchFamily="34" charset="0"/>
                <a:cs typeface="Verdana"/>
              </a:rPr>
              <a:t>DIAGNÓSTICAS</a:t>
            </a:r>
            <a:endParaRPr lang="pt-BR" sz="5400" dirty="0">
              <a:solidFill>
                <a:srgbClr val="DFD2C9"/>
              </a:solidFill>
              <a:latin typeface="Candara" panose="020E0502030303020204" pitchFamily="34" charset="0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-280" y="2552700"/>
            <a:ext cx="18072222" cy="7458220"/>
            <a:chOff x="-280" y="2552700"/>
            <a:chExt cx="18072222" cy="7458220"/>
          </a:xfrm>
        </p:grpSpPr>
        <p:sp>
          <p:nvSpPr>
            <p:cNvPr id="7" name="object 7"/>
            <p:cNvSpPr/>
            <p:nvPr/>
          </p:nvSpPr>
          <p:spPr>
            <a:xfrm>
              <a:off x="485389" y="3551964"/>
              <a:ext cx="6181725" cy="1951989"/>
            </a:xfrm>
            <a:custGeom>
              <a:avLst/>
              <a:gdLst/>
              <a:ahLst/>
              <a:cxnLst/>
              <a:rect l="l" t="t" r="r" b="b"/>
              <a:pathLst>
                <a:path w="6181725" h="1951989">
                  <a:moveTo>
                    <a:pt x="491333" y="1881045"/>
                  </a:moveTo>
                  <a:lnTo>
                    <a:pt x="306972" y="1879782"/>
                  </a:lnTo>
                  <a:lnTo>
                    <a:pt x="196620" y="1877272"/>
                  </a:lnTo>
                  <a:lnTo>
                    <a:pt x="147027" y="1875423"/>
                  </a:lnTo>
                  <a:lnTo>
                    <a:pt x="101964" y="1873135"/>
                  </a:lnTo>
                  <a:lnTo>
                    <a:pt x="62034" y="1870376"/>
                  </a:lnTo>
                  <a:lnTo>
                    <a:pt x="0" y="1863322"/>
                  </a:lnTo>
                  <a:lnTo>
                    <a:pt x="46651" y="994891"/>
                  </a:lnTo>
                  <a:lnTo>
                    <a:pt x="153968" y="987228"/>
                  </a:lnTo>
                  <a:lnTo>
                    <a:pt x="153968" y="1707558"/>
                  </a:lnTo>
                  <a:lnTo>
                    <a:pt x="164536" y="1709313"/>
                  </a:lnTo>
                  <a:lnTo>
                    <a:pt x="169791" y="1710131"/>
                  </a:lnTo>
                  <a:lnTo>
                    <a:pt x="169791" y="1717560"/>
                  </a:lnTo>
                  <a:lnTo>
                    <a:pt x="510458" y="1769088"/>
                  </a:lnTo>
                  <a:lnTo>
                    <a:pt x="607140" y="1784324"/>
                  </a:lnTo>
                  <a:lnTo>
                    <a:pt x="655438" y="1792499"/>
                  </a:lnTo>
                  <a:lnTo>
                    <a:pt x="703725" y="1801172"/>
                  </a:lnTo>
                  <a:lnTo>
                    <a:pt x="752015" y="1810438"/>
                  </a:lnTo>
                  <a:lnTo>
                    <a:pt x="800321" y="1820389"/>
                  </a:lnTo>
                  <a:lnTo>
                    <a:pt x="916954" y="1829096"/>
                  </a:lnTo>
                  <a:lnTo>
                    <a:pt x="1406620" y="1845950"/>
                  </a:lnTo>
                  <a:lnTo>
                    <a:pt x="6131576" y="1845950"/>
                  </a:lnTo>
                  <a:lnTo>
                    <a:pt x="6106810" y="1868321"/>
                  </a:lnTo>
                  <a:lnTo>
                    <a:pt x="6104613" y="1869522"/>
                  </a:lnTo>
                  <a:lnTo>
                    <a:pt x="1222874" y="1869522"/>
                  </a:lnTo>
                  <a:lnTo>
                    <a:pt x="1217269" y="1869756"/>
                  </a:lnTo>
                  <a:lnTo>
                    <a:pt x="1212539" y="1870283"/>
                  </a:lnTo>
                  <a:lnTo>
                    <a:pt x="1164116" y="1871541"/>
                  </a:lnTo>
                  <a:lnTo>
                    <a:pt x="747998" y="1879364"/>
                  </a:lnTo>
                  <a:lnTo>
                    <a:pt x="491333" y="1881045"/>
                  </a:lnTo>
                  <a:close/>
                </a:path>
                <a:path w="6181725" h="1951989">
                  <a:moveTo>
                    <a:pt x="6150158" y="1821676"/>
                  </a:moveTo>
                  <a:lnTo>
                    <a:pt x="3492116" y="1821676"/>
                  </a:lnTo>
                  <a:lnTo>
                    <a:pt x="3549201" y="1821219"/>
                  </a:lnTo>
                  <a:lnTo>
                    <a:pt x="3654476" y="1818955"/>
                  </a:lnTo>
                  <a:lnTo>
                    <a:pt x="5527423" y="1748415"/>
                  </a:lnTo>
                  <a:lnTo>
                    <a:pt x="5746645" y="1745695"/>
                  </a:lnTo>
                  <a:lnTo>
                    <a:pt x="5796226" y="1745917"/>
                  </a:lnTo>
                  <a:lnTo>
                    <a:pt x="5841350" y="1746594"/>
                  </a:lnTo>
                  <a:lnTo>
                    <a:pt x="5881746" y="1747743"/>
                  </a:lnTo>
                  <a:lnTo>
                    <a:pt x="5917138" y="1749380"/>
                  </a:lnTo>
                  <a:lnTo>
                    <a:pt x="6068520" y="1760212"/>
                  </a:lnTo>
                  <a:lnTo>
                    <a:pt x="6115423" y="1761546"/>
                  </a:lnTo>
                  <a:lnTo>
                    <a:pt x="6179485" y="1761546"/>
                  </a:lnTo>
                  <a:lnTo>
                    <a:pt x="6161769" y="1804668"/>
                  </a:lnTo>
                  <a:lnTo>
                    <a:pt x="6150158" y="1821676"/>
                  </a:lnTo>
                  <a:close/>
                </a:path>
                <a:path w="6181725" h="1951989">
                  <a:moveTo>
                    <a:pt x="6179485" y="1761546"/>
                  </a:moveTo>
                  <a:lnTo>
                    <a:pt x="6115423" y="1761546"/>
                  </a:lnTo>
                  <a:lnTo>
                    <a:pt x="6132453" y="1761317"/>
                  </a:lnTo>
                  <a:lnTo>
                    <a:pt x="6149105" y="1760595"/>
                  </a:lnTo>
                  <a:lnTo>
                    <a:pt x="6165352" y="1759325"/>
                  </a:lnTo>
                  <a:lnTo>
                    <a:pt x="6181167" y="1757452"/>
                  </a:lnTo>
                  <a:lnTo>
                    <a:pt x="6179485" y="1761546"/>
                  </a:lnTo>
                  <a:close/>
                </a:path>
                <a:path w="6181725" h="1951989">
                  <a:moveTo>
                    <a:pt x="6131576" y="1845950"/>
                  </a:moveTo>
                  <a:lnTo>
                    <a:pt x="1406620" y="1845950"/>
                  </a:lnTo>
                  <a:lnTo>
                    <a:pt x="1456310" y="1840206"/>
                  </a:lnTo>
                  <a:lnTo>
                    <a:pt x="1506849" y="1833745"/>
                  </a:lnTo>
                  <a:lnTo>
                    <a:pt x="1774128" y="1795553"/>
                  </a:lnTo>
                  <a:lnTo>
                    <a:pt x="1826306" y="1789274"/>
                  </a:lnTo>
                  <a:lnTo>
                    <a:pt x="1878343" y="1783903"/>
                  </a:lnTo>
                  <a:lnTo>
                    <a:pt x="1930249" y="1779393"/>
                  </a:lnTo>
                  <a:lnTo>
                    <a:pt x="1982032" y="1775701"/>
                  </a:lnTo>
                  <a:lnTo>
                    <a:pt x="2033704" y="1772781"/>
                  </a:lnTo>
                  <a:lnTo>
                    <a:pt x="2085273" y="1770587"/>
                  </a:lnTo>
                  <a:lnTo>
                    <a:pt x="2136749" y="1769076"/>
                  </a:lnTo>
                  <a:lnTo>
                    <a:pt x="2188143" y="1768203"/>
                  </a:lnTo>
                  <a:lnTo>
                    <a:pt x="2239464" y="1767921"/>
                  </a:lnTo>
                  <a:lnTo>
                    <a:pt x="2338968" y="1768899"/>
                  </a:lnTo>
                  <a:lnTo>
                    <a:pt x="2438321" y="1771609"/>
                  </a:lnTo>
                  <a:lnTo>
                    <a:pt x="2587240" y="1778204"/>
                  </a:lnTo>
                  <a:lnTo>
                    <a:pt x="3136148" y="1811393"/>
                  </a:lnTo>
                  <a:lnTo>
                    <a:pt x="3287798" y="1817988"/>
                  </a:lnTo>
                  <a:lnTo>
                    <a:pt x="3389622" y="1820699"/>
                  </a:lnTo>
                  <a:lnTo>
                    <a:pt x="6150158" y="1821676"/>
                  </a:lnTo>
                  <a:lnTo>
                    <a:pt x="6136823" y="1841210"/>
                  </a:lnTo>
                  <a:lnTo>
                    <a:pt x="6131576" y="1845950"/>
                  </a:lnTo>
                  <a:close/>
                </a:path>
                <a:path w="6181725" h="1951989">
                  <a:moveTo>
                    <a:pt x="1861286" y="1951820"/>
                  </a:moveTo>
                  <a:lnTo>
                    <a:pt x="1821214" y="1950200"/>
                  </a:lnTo>
                  <a:lnTo>
                    <a:pt x="1773188" y="1945720"/>
                  </a:lnTo>
                  <a:lnTo>
                    <a:pt x="1718908" y="1938952"/>
                  </a:lnTo>
                  <a:lnTo>
                    <a:pt x="1660073" y="1930469"/>
                  </a:lnTo>
                  <a:lnTo>
                    <a:pt x="1356983" y="1882361"/>
                  </a:lnTo>
                  <a:lnTo>
                    <a:pt x="1306479" y="1875608"/>
                  </a:lnTo>
                  <a:lnTo>
                    <a:pt x="1263312" y="1871138"/>
                  </a:lnTo>
                  <a:lnTo>
                    <a:pt x="1229180" y="1869522"/>
                  </a:lnTo>
                  <a:lnTo>
                    <a:pt x="6104613" y="1869522"/>
                  </a:lnTo>
                  <a:lnTo>
                    <a:pt x="6103650" y="1870049"/>
                  </a:lnTo>
                  <a:lnTo>
                    <a:pt x="3054208" y="1870049"/>
                  </a:lnTo>
                  <a:lnTo>
                    <a:pt x="2800886" y="1871541"/>
                  </a:lnTo>
                  <a:lnTo>
                    <a:pt x="2662239" y="1874842"/>
                  </a:lnTo>
                  <a:lnTo>
                    <a:pt x="2571596" y="1878556"/>
                  </a:lnTo>
                  <a:lnTo>
                    <a:pt x="2480414" y="1883766"/>
                  </a:lnTo>
                  <a:lnTo>
                    <a:pt x="2386956" y="1890715"/>
                  </a:lnTo>
                  <a:lnTo>
                    <a:pt x="2289481" y="1899648"/>
                  </a:lnTo>
                  <a:lnTo>
                    <a:pt x="2186252" y="1910810"/>
                  </a:lnTo>
                  <a:lnTo>
                    <a:pt x="2075529" y="1924444"/>
                  </a:lnTo>
                  <a:lnTo>
                    <a:pt x="1891590" y="1950066"/>
                  </a:lnTo>
                  <a:lnTo>
                    <a:pt x="1884991" y="1950858"/>
                  </a:lnTo>
                  <a:lnTo>
                    <a:pt x="1877730" y="1951404"/>
                  </a:lnTo>
                  <a:lnTo>
                    <a:pt x="1869823" y="1951719"/>
                  </a:lnTo>
                  <a:lnTo>
                    <a:pt x="1861286" y="1951820"/>
                  </a:lnTo>
                  <a:close/>
                </a:path>
                <a:path w="6181725" h="1951989">
                  <a:moveTo>
                    <a:pt x="5945689" y="1907308"/>
                  </a:moveTo>
                  <a:lnTo>
                    <a:pt x="5898777" y="1905975"/>
                  </a:lnTo>
                  <a:lnTo>
                    <a:pt x="5747346" y="1895142"/>
                  </a:lnTo>
                  <a:lnTo>
                    <a:pt x="5691023" y="1892337"/>
                  </a:lnTo>
                  <a:lnTo>
                    <a:pt x="5585402" y="1888536"/>
                  </a:lnTo>
                  <a:lnTo>
                    <a:pt x="5204301" y="1880577"/>
                  </a:lnTo>
                  <a:lnTo>
                    <a:pt x="3054208" y="1870049"/>
                  </a:lnTo>
                  <a:lnTo>
                    <a:pt x="6103650" y="1870049"/>
                  </a:lnTo>
                  <a:lnTo>
                    <a:pt x="6072210" y="1887242"/>
                  </a:lnTo>
                  <a:lnTo>
                    <a:pt x="6033503" y="1899219"/>
                  </a:lnTo>
                  <a:lnTo>
                    <a:pt x="5991170" y="1905493"/>
                  </a:lnTo>
                  <a:lnTo>
                    <a:pt x="5945689" y="1907308"/>
                  </a:lnTo>
                  <a:close/>
                </a:path>
                <a:path w="6181725" h="1951989">
                  <a:moveTo>
                    <a:pt x="74502" y="475715"/>
                  </a:moveTo>
                  <a:lnTo>
                    <a:pt x="99726" y="4796"/>
                  </a:lnTo>
                  <a:lnTo>
                    <a:pt x="148305" y="0"/>
                  </a:lnTo>
                  <a:lnTo>
                    <a:pt x="152041" y="0"/>
                  </a:lnTo>
                  <a:lnTo>
                    <a:pt x="153968" y="58"/>
                  </a:lnTo>
                  <a:lnTo>
                    <a:pt x="153968" y="470042"/>
                  </a:lnTo>
                  <a:lnTo>
                    <a:pt x="74502" y="475715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5181" y="3368237"/>
              <a:ext cx="6256020" cy="2030095"/>
            </a:xfrm>
            <a:custGeom>
              <a:avLst/>
              <a:gdLst/>
              <a:ahLst/>
              <a:cxnLst/>
              <a:rect l="l" t="t" r="r" b="b"/>
              <a:pathLst>
                <a:path w="6256020" h="2030095">
                  <a:moveTo>
                    <a:pt x="1236829" y="2029676"/>
                  </a:moveTo>
                  <a:lnTo>
                    <a:pt x="1149394" y="2027254"/>
                  </a:lnTo>
                  <a:lnTo>
                    <a:pt x="953144" y="2021085"/>
                  </a:lnTo>
                  <a:lnTo>
                    <a:pt x="747162" y="2012822"/>
                  </a:lnTo>
                  <a:lnTo>
                    <a:pt x="630530" y="2004115"/>
                  </a:lnTo>
                  <a:lnTo>
                    <a:pt x="582224" y="1994164"/>
                  </a:lnTo>
                  <a:lnTo>
                    <a:pt x="533934" y="1984899"/>
                  </a:lnTo>
                  <a:lnTo>
                    <a:pt x="485646" y="1976226"/>
                  </a:lnTo>
                  <a:lnTo>
                    <a:pt x="437348" y="1968051"/>
                  </a:lnTo>
                  <a:lnTo>
                    <a:pt x="389026" y="1960278"/>
                  </a:lnTo>
                  <a:lnTo>
                    <a:pt x="340666" y="1952815"/>
                  </a:lnTo>
                  <a:lnTo>
                    <a:pt x="146593" y="1924161"/>
                  </a:lnTo>
                  <a:lnTo>
                    <a:pt x="48989" y="1909232"/>
                  </a:lnTo>
                  <a:lnTo>
                    <a:pt x="0" y="1901286"/>
                  </a:lnTo>
                  <a:lnTo>
                    <a:pt x="0" y="67795"/>
                  </a:lnTo>
                  <a:lnTo>
                    <a:pt x="30594" y="63157"/>
                  </a:lnTo>
                  <a:lnTo>
                    <a:pt x="71229" y="61469"/>
                  </a:lnTo>
                  <a:lnTo>
                    <a:pt x="119981" y="62293"/>
                  </a:lnTo>
                  <a:lnTo>
                    <a:pt x="174923" y="65191"/>
                  </a:lnTo>
                  <a:lnTo>
                    <a:pt x="234130" y="69725"/>
                  </a:lnTo>
                  <a:lnTo>
                    <a:pt x="295675" y="75457"/>
                  </a:lnTo>
                  <a:lnTo>
                    <a:pt x="357635" y="81950"/>
                  </a:lnTo>
                  <a:lnTo>
                    <a:pt x="418082" y="88765"/>
                  </a:lnTo>
                  <a:lnTo>
                    <a:pt x="571097" y="106767"/>
                  </a:lnTo>
                  <a:lnTo>
                    <a:pt x="606240" y="110494"/>
                  </a:lnTo>
                  <a:lnTo>
                    <a:pt x="656446" y="114157"/>
                  </a:lnTo>
                  <a:lnTo>
                    <a:pt x="707218" y="115789"/>
                  </a:lnTo>
                  <a:lnTo>
                    <a:pt x="758477" y="115695"/>
                  </a:lnTo>
                  <a:lnTo>
                    <a:pt x="810140" y="114175"/>
                  </a:lnTo>
                  <a:lnTo>
                    <a:pt x="862126" y="111531"/>
                  </a:lnTo>
                  <a:lnTo>
                    <a:pt x="914354" y="108067"/>
                  </a:lnTo>
                  <a:lnTo>
                    <a:pt x="1071669" y="95771"/>
                  </a:lnTo>
                  <a:lnTo>
                    <a:pt x="1124048" y="92046"/>
                  </a:lnTo>
                  <a:lnTo>
                    <a:pt x="1176260" y="89011"/>
                  </a:lnTo>
                  <a:lnTo>
                    <a:pt x="1228225" y="86968"/>
                  </a:lnTo>
                  <a:lnTo>
                    <a:pt x="1279860" y="86220"/>
                  </a:lnTo>
                  <a:lnTo>
                    <a:pt x="1330654" y="86122"/>
                  </a:lnTo>
                  <a:lnTo>
                    <a:pt x="1432003" y="85387"/>
                  </a:lnTo>
                  <a:lnTo>
                    <a:pt x="1533065" y="84031"/>
                  </a:lnTo>
                  <a:lnTo>
                    <a:pt x="1684210" y="81089"/>
                  </a:lnTo>
                  <a:lnTo>
                    <a:pt x="2185763" y="68239"/>
                  </a:lnTo>
                  <a:lnTo>
                    <a:pt x="2386202" y="64135"/>
                  </a:lnTo>
                  <a:lnTo>
                    <a:pt x="2536762" y="62325"/>
                  </a:lnTo>
                  <a:lnTo>
                    <a:pt x="2738494" y="61622"/>
                  </a:lnTo>
                  <a:lnTo>
                    <a:pt x="2890449" y="60011"/>
                  </a:lnTo>
                  <a:lnTo>
                    <a:pt x="3042603" y="57217"/>
                  </a:lnTo>
                  <a:lnTo>
                    <a:pt x="3194922" y="53433"/>
                  </a:lnTo>
                  <a:lnTo>
                    <a:pt x="3449058" y="45439"/>
                  </a:lnTo>
                  <a:lnTo>
                    <a:pt x="4212023" y="16915"/>
                  </a:lnTo>
                  <a:lnTo>
                    <a:pt x="4465995" y="8830"/>
                  </a:lnTo>
                  <a:lnTo>
                    <a:pt x="4668861" y="3890"/>
                  </a:lnTo>
                  <a:lnTo>
                    <a:pt x="4820775" y="1372"/>
                  </a:lnTo>
                  <a:lnTo>
                    <a:pt x="4972449" y="82"/>
                  </a:lnTo>
                  <a:lnTo>
                    <a:pt x="5073414" y="0"/>
                  </a:lnTo>
                  <a:lnTo>
                    <a:pt x="5174246" y="604"/>
                  </a:lnTo>
                  <a:lnTo>
                    <a:pt x="5274935" y="1952"/>
                  </a:lnTo>
                  <a:lnTo>
                    <a:pt x="5375472" y="4099"/>
                  </a:lnTo>
                  <a:lnTo>
                    <a:pt x="5475844" y="7104"/>
                  </a:lnTo>
                  <a:lnTo>
                    <a:pt x="5576043" y="11020"/>
                  </a:lnTo>
                  <a:lnTo>
                    <a:pt x="5677190" y="15772"/>
                  </a:lnTo>
                  <a:lnTo>
                    <a:pt x="6041467" y="31476"/>
                  </a:lnTo>
                  <a:lnTo>
                    <a:pt x="6252926" y="41298"/>
                  </a:lnTo>
                  <a:lnTo>
                    <a:pt x="6254722" y="91783"/>
                  </a:lnTo>
                  <a:lnTo>
                    <a:pt x="6255401" y="142357"/>
                  </a:lnTo>
                  <a:lnTo>
                    <a:pt x="6255049" y="193011"/>
                  </a:lnTo>
                  <a:lnTo>
                    <a:pt x="6253753" y="243735"/>
                  </a:lnTo>
                  <a:lnTo>
                    <a:pt x="6251600" y="294522"/>
                  </a:lnTo>
                  <a:lnTo>
                    <a:pt x="6248676" y="345361"/>
                  </a:lnTo>
                  <a:lnTo>
                    <a:pt x="6245068" y="396245"/>
                  </a:lnTo>
                  <a:lnTo>
                    <a:pt x="6240862" y="447164"/>
                  </a:lnTo>
                  <a:lnTo>
                    <a:pt x="6236146" y="498110"/>
                  </a:lnTo>
                  <a:lnTo>
                    <a:pt x="6231005" y="549073"/>
                  </a:lnTo>
                  <a:lnTo>
                    <a:pt x="6219798" y="651016"/>
                  </a:lnTo>
                  <a:lnTo>
                    <a:pt x="6196105" y="854723"/>
                  </a:lnTo>
                  <a:lnTo>
                    <a:pt x="6185005" y="956344"/>
                  </a:lnTo>
                  <a:lnTo>
                    <a:pt x="6179945" y="1007066"/>
                  </a:lnTo>
                  <a:lnTo>
                    <a:pt x="6175327" y="1057716"/>
                  </a:lnTo>
                  <a:lnTo>
                    <a:pt x="6171239" y="1108286"/>
                  </a:lnTo>
                  <a:lnTo>
                    <a:pt x="6167765" y="1158767"/>
                  </a:lnTo>
                  <a:lnTo>
                    <a:pt x="6164994" y="1209150"/>
                  </a:lnTo>
                  <a:lnTo>
                    <a:pt x="6164466" y="1253768"/>
                  </a:lnTo>
                  <a:lnTo>
                    <a:pt x="6166553" y="1301032"/>
                  </a:lnTo>
                  <a:lnTo>
                    <a:pt x="6170583" y="1350340"/>
                  </a:lnTo>
                  <a:lnTo>
                    <a:pt x="6175887" y="1401088"/>
                  </a:lnTo>
                  <a:lnTo>
                    <a:pt x="6187634" y="1504498"/>
                  </a:lnTo>
                  <a:lnTo>
                    <a:pt x="6192737" y="1555954"/>
                  </a:lnTo>
                  <a:lnTo>
                    <a:pt x="6196433" y="1606441"/>
                  </a:lnTo>
                  <a:lnTo>
                    <a:pt x="6198051" y="1655356"/>
                  </a:lnTo>
                  <a:lnTo>
                    <a:pt x="6196921" y="1702096"/>
                  </a:lnTo>
                  <a:lnTo>
                    <a:pt x="6192373" y="1746059"/>
                  </a:lnTo>
                  <a:lnTo>
                    <a:pt x="6183737" y="1786642"/>
                  </a:lnTo>
                  <a:lnTo>
                    <a:pt x="6166929" y="1832282"/>
                  </a:lnTo>
                  <a:lnTo>
                    <a:pt x="6145309" y="1868600"/>
                  </a:lnTo>
                  <a:lnTo>
                    <a:pt x="6119254" y="1896569"/>
                  </a:lnTo>
                  <a:lnTo>
                    <a:pt x="6055344" y="1931351"/>
                  </a:lnTo>
                  <a:lnTo>
                    <a:pt x="6018244" y="1940110"/>
                  </a:lnTo>
                  <a:lnTo>
                    <a:pt x="5978215" y="1944412"/>
                  </a:lnTo>
                  <a:lnTo>
                    <a:pt x="5935636" y="1945229"/>
                  </a:lnTo>
                  <a:lnTo>
                    <a:pt x="5890882" y="1943534"/>
                  </a:lnTo>
                  <a:lnTo>
                    <a:pt x="5844332" y="1940300"/>
                  </a:lnTo>
                  <a:lnTo>
                    <a:pt x="5796361" y="1936500"/>
                  </a:lnTo>
                  <a:lnTo>
                    <a:pt x="5747346" y="1933106"/>
                  </a:lnTo>
                  <a:lnTo>
                    <a:pt x="5691010" y="1930793"/>
                  </a:lnTo>
                  <a:lnTo>
                    <a:pt x="5623231" y="1929626"/>
                  </a:lnTo>
                  <a:lnTo>
                    <a:pt x="5545040" y="1929512"/>
                  </a:lnTo>
                  <a:lnTo>
                    <a:pt x="5457467" y="1930358"/>
                  </a:lnTo>
                  <a:lnTo>
                    <a:pt x="5361543" y="1932070"/>
                  </a:lnTo>
                  <a:lnTo>
                    <a:pt x="5204250" y="1936061"/>
                  </a:lnTo>
                  <a:lnTo>
                    <a:pt x="5033962" y="1941477"/>
                  </a:lnTo>
                  <a:lnTo>
                    <a:pt x="4792702" y="1950374"/>
                  </a:lnTo>
                  <a:lnTo>
                    <a:pt x="3668846" y="1996730"/>
                  </a:lnTo>
                  <a:lnTo>
                    <a:pt x="3490215" y="2002532"/>
                  </a:lnTo>
                  <a:lnTo>
                    <a:pt x="3381193" y="2004920"/>
                  </a:lnTo>
                  <a:lnTo>
                    <a:pt x="3322325" y="2005402"/>
                  </a:lnTo>
                  <a:lnTo>
                    <a:pt x="3270555" y="2005147"/>
                  </a:lnTo>
                  <a:lnTo>
                    <a:pt x="3218964" y="2004408"/>
                  </a:lnTo>
                  <a:lnTo>
                    <a:pt x="3167544" y="2003230"/>
                  </a:lnTo>
                  <a:lnTo>
                    <a:pt x="3116284" y="2001653"/>
                  </a:lnTo>
                  <a:lnTo>
                    <a:pt x="3065173" y="1999721"/>
                  </a:lnTo>
                  <a:lnTo>
                    <a:pt x="2963362" y="1994958"/>
                  </a:lnTo>
                  <a:lnTo>
                    <a:pt x="2862031" y="1989282"/>
                  </a:lnTo>
                  <a:lnTo>
                    <a:pt x="2509995" y="1967108"/>
                  </a:lnTo>
                  <a:lnTo>
                    <a:pt x="2409833" y="1961511"/>
                  </a:lnTo>
                  <a:lnTo>
                    <a:pt x="2309711" y="1956865"/>
                  </a:lnTo>
                  <a:lnTo>
                    <a:pt x="2259640" y="1955004"/>
                  </a:lnTo>
                  <a:lnTo>
                    <a:pt x="2209550" y="1953508"/>
                  </a:lnTo>
                  <a:lnTo>
                    <a:pt x="2159429" y="1952418"/>
                  </a:lnTo>
                  <a:lnTo>
                    <a:pt x="2109268" y="1951778"/>
                  </a:lnTo>
                  <a:lnTo>
                    <a:pt x="2059057" y="1951630"/>
                  </a:lnTo>
                  <a:lnTo>
                    <a:pt x="2008787" y="1952015"/>
                  </a:lnTo>
                  <a:lnTo>
                    <a:pt x="1958446" y="1952977"/>
                  </a:lnTo>
                  <a:lnTo>
                    <a:pt x="1908026" y="1954558"/>
                  </a:lnTo>
                  <a:lnTo>
                    <a:pt x="1857516" y="1956800"/>
                  </a:lnTo>
                  <a:lnTo>
                    <a:pt x="1806905" y="1959746"/>
                  </a:lnTo>
                  <a:lnTo>
                    <a:pt x="1756185" y="1963437"/>
                  </a:lnTo>
                  <a:lnTo>
                    <a:pt x="1705345" y="1967917"/>
                  </a:lnTo>
                  <a:lnTo>
                    <a:pt x="1654375" y="1973227"/>
                  </a:lnTo>
                  <a:lnTo>
                    <a:pt x="1603266" y="1979411"/>
                  </a:lnTo>
                  <a:lnTo>
                    <a:pt x="1552006" y="1986509"/>
                  </a:lnTo>
                  <a:lnTo>
                    <a:pt x="1388659" y="2010396"/>
                  </a:lnTo>
                  <a:lnTo>
                    <a:pt x="1337057" y="2017471"/>
                  </a:lnTo>
                  <a:lnTo>
                    <a:pt x="1286519" y="2023932"/>
                  </a:lnTo>
                  <a:lnTo>
                    <a:pt x="1236829" y="2029676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643653" y="3358764"/>
              <a:ext cx="2249170" cy="50165"/>
            </a:xfrm>
            <a:custGeom>
              <a:avLst/>
              <a:gdLst/>
              <a:ahLst/>
              <a:cxnLst/>
              <a:rect l="l" t="t" r="r" b="b"/>
              <a:pathLst>
                <a:path w="2249170" h="50164">
                  <a:moveTo>
                    <a:pt x="2248981" y="50010"/>
                  </a:moveTo>
                  <a:lnTo>
                    <a:pt x="1915003" y="35095"/>
                  </a:lnTo>
                  <a:lnTo>
                    <a:pt x="1945306" y="27023"/>
                  </a:lnTo>
                  <a:lnTo>
                    <a:pt x="2248573" y="40769"/>
                  </a:lnTo>
                  <a:lnTo>
                    <a:pt x="2248712" y="43237"/>
                  </a:lnTo>
                  <a:lnTo>
                    <a:pt x="2248981" y="50010"/>
                  </a:lnTo>
                  <a:close/>
                </a:path>
                <a:path w="2249170" h="50164">
                  <a:moveTo>
                    <a:pt x="18508" y="33866"/>
                  </a:moveTo>
                  <a:lnTo>
                    <a:pt x="16640" y="32872"/>
                  </a:lnTo>
                  <a:lnTo>
                    <a:pt x="14830" y="31819"/>
                  </a:lnTo>
                  <a:lnTo>
                    <a:pt x="12962" y="30766"/>
                  </a:lnTo>
                  <a:lnTo>
                    <a:pt x="8933" y="28544"/>
                  </a:lnTo>
                  <a:lnTo>
                    <a:pt x="4554" y="26262"/>
                  </a:lnTo>
                  <a:lnTo>
                    <a:pt x="0" y="24040"/>
                  </a:lnTo>
                  <a:lnTo>
                    <a:pt x="130321" y="19126"/>
                  </a:lnTo>
                  <a:lnTo>
                    <a:pt x="137096" y="21366"/>
                  </a:lnTo>
                  <a:lnTo>
                    <a:pt x="143750" y="23703"/>
                  </a:lnTo>
                  <a:lnTo>
                    <a:pt x="150273" y="26151"/>
                  </a:lnTo>
                  <a:lnTo>
                    <a:pt x="156654" y="28719"/>
                  </a:lnTo>
                  <a:lnTo>
                    <a:pt x="18508" y="33866"/>
                  </a:lnTo>
                  <a:close/>
                </a:path>
                <a:path w="2249170" h="50164">
                  <a:moveTo>
                    <a:pt x="626151" y="14506"/>
                  </a:moveTo>
                  <a:lnTo>
                    <a:pt x="686465" y="6960"/>
                  </a:lnTo>
                  <a:lnTo>
                    <a:pt x="746429" y="2047"/>
                  </a:lnTo>
                  <a:lnTo>
                    <a:pt x="913243" y="0"/>
                  </a:lnTo>
                  <a:lnTo>
                    <a:pt x="948179" y="1561"/>
                  </a:lnTo>
                  <a:lnTo>
                    <a:pt x="983017" y="3677"/>
                  </a:lnTo>
                  <a:lnTo>
                    <a:pt x="1017767" y="6309"/>
                  </a:lnTo>
                  <a:lnTo>
                    <a:pt x="1052440" y="9417"/>
                  </a:lnTo>
                  <a:lnTo>
                    <a:pt x="678890" y="13380"/>
                  </a:lnTo>
                  <a:lnTo>
                    <a:pt x="626151" y="14506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FilmGrain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80" y="3358355"/>
              <a:ext cx="7315001" cy="202955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781509" y="2844440"/>
              <a:ext cx="6309995" cy="1986280"/>
            </a:xfrm>
            <a:custGeom>
              <a:avLst/>
              <a:gdLst/>
              <a:ahLst/>
              <a:cxnLst/>
              <a:rect l="l" t="t" r="r" b="b"/>
              <a:pathLst>
                <a:path w="6309994" h="1986279">
                  <a:moveTo>
                    <a:pt x="501569" y="1913919"/>
                  </a:moveTo>
                  <a:lnTo>
                    <a:pt x="313367" y="1912633"/>
                  </a:lnTo>
                  <a:lnTo>
                    <a:pt x="200717" y="1910080"/>
                  </a:lnTo>
                  <a:lnTo>
                    <a:pt x="150091" y="1908198"/>
                  </a:lnTo>
                  <a:lnTo>
                    <a:pt x="104088" y="1905870"/>
                  </a:lnTo>
                  <a:lnTo>
                    <a:pt x="63326" y="1903063"/>
                  </a:lnTo>
                  <a:lnTo>
                    <a:pt x="0" y="1895886"/>
                  </a:lnTo>
                  <a:lnTo>
                    <a:pt x="47623" y="1012278"/>
                  </a:lnTo>
                  <a:lnTo>
                    <a:pt x="157176" y="1004481"/>
                  </a:lnTo>
                  <a:lnTo>
                    <a:pt x="157176" y="1737399"/>
                  </a:lnTo>
                  <a:lnTo>
                    <a:pt x="167964" y="1739185"/>
                  </a:lnTo>
                  <a:lnTo>
                    <a:pt x="173329" y="1740018"/>
                  </a:lnTo>
                  <a:lnTo>
                    <a:pt x="173329" y="1747576"/>
                  </a:lnTo>
                  <a:lnTo>
                    <a:pt x="385049" y="1779959"/>
                  </a:lnTo>
                  <a:lnTo>
                    <a:pt x="521093" y="1800005"/>
                  </a:lnTo>
                  <a:lnTo>
                    <a:pt x="619788" y="1815507"/>
                  </a:lnTo>
                  <a:lnTo>
                    <a:pt x="669093" y="1823826"/>
                  </a:lnTo>
                  <a:lnTo>
                    <a:pt x="718386" y="1832650"/>
                  </a:lnTo>
                  <a:lnTo>
                    <a:pt x="767682" y="1842077"/>
                  </a:lnTo>
                  <a:lnTo>
                    <a:pt x="816995" y="1852203"/>
                  </a:lnTo>
                  <a:lnTo>
                    <a:pt x="936057" y="1861062"/>
                  </a:lnTo>
                  <a:lnTo>
                    <a:pt x="1435925" y="1878210"/>
                  </a:lnTo>
                  <a:lnTo>
                    <a:pt x="6259317" y="1878210"/>
                  </a:lnTo>
                  <a:lnTo>
                    <a:pt x="6234035" y="1900972"/>
                  </a:lnTo>
                  <a:lnTo>
                    <a:pt x="6231792" y="1902195"/>
                  </a:lnTo>
                  <a:lnTo>
                    <a:pt x="1248351" y="1902195"/>
                  </a:lnTo>
                  <a:lnTo>
                    <a:pt x="1242629" y="1902433"/>
                  </a:lnTo>
                  <a:lnTo>
                    <a:pt x="1237801" y="1902968"/>
                  </a:lnTo>
                  <a:lnTo>
                    <a:pt x="763581" y="1912208"/>
                  </a:lnTo>
                  <a:lnTo>
                    <a:pt x="501569" y="1913919"/>
                  </a:lnTo>
                  <a:close/>
                </a:path>
                <a:path w="6309994" h="1986279">
                  <a:moveTo>
                    <a:pt x="6278287" y="1853512"/>
                  </a:moveTo>
                  <a:lnTo>
                    <a:pt x="3564869" y="1853512"/>
                  </a:lnTo>
                  <a:lnTo>
                    <a:pt x="3591941" y="1853399"/>
                  </a:lnTo>
                  <a:lnTo>
                    <a:pt x="3726233" y="1850861"/>
                  </a:lnTo>
                  <a:lnTo>
                    <a:pt x="5648084" y="1778854"/>
                  </a:lnTo>
                  <a:lnTo>
                    <a:pt x="5866367" y="1776203"/>
                  </a:lnTo>
                  <a:lnTo>
                    <a:pt x="5916981" y="1776429"/>
                  </a:lnTo>
                  <a:lnTo>
                    <a:pt x="5963045" y="1777118"/>
                  </a:lnTo>
                  <a:lnTo>
                    <a:pt x="6004282" y="1778287"/>
                  </a:lnTo>
                  <a:lnTo>
                    <a:pt x="6040517" y="1779959"/>
                  </a:lnTo>
                  <a:lnTo>
                    <a:pt x="6194948" y="1790974"/>
                  </a:lnTo>
                  <a:lnTo>
                    <a:pt x="6242828" y="1792331"/>
                  </a:lnTo>
                  <a:lnTo>
                    <a:pt x="6308225" y="1792331"/>
                  </a:lnTo>
                  <a:lnTo>
                    <a:pt x="6290139" y="1836207"/>
                  </a:lnTo>
                  <a:lnTo>
                    <a:pt x="6278287" y="1853512"/>
                  </a:lnTo>
                  <a:close/>
                </a:path>
                <a:path w="6309994" h="1986279">
                  <a:moveTo>
                    <a:pt x="6308225" y="1792331"/>
                  </a:moveTo>
                  <a:lnTo>
                    <a:pt x="6242828" y="1792331"/>
                  </a:lnTo>
                  <a:lnTo>
                    <a:pt x="6260213" y="1792099"/>
                  </a:lnTo>
                  <a:lnTo>
                    <a:pt x="6277212" y="1791364"/>
                  </a:lnTo>
                  <a:lnTo>
                    <a:pt x="6293798" y="1790072"/>
                  </a:lnTo>
                  <a:lnTo>
                    <a:pt x="6309942" y="1788165"/>
                  </a:lnTo>
                  <a:lnTo>
                    <a:pt x="6308225" y="1792331"/>
                  </a:lnTo>
                  <a:close/>
                </a:path>
                <a:path w="6309994" h="1986279">
                  <a:moveTo>
                    <a:pt x="6259317" y="1878210"/>
                  </a:moveTo>
                  <a:lnTo>
                    <a:pt x="1435925" y="1878210"/>
                  </a:lnTo>
                  <a:lnTo>
                    <a:pt x="1486650" y="1872365"/>
                  </a:lnTo>
                  <a:lnTo>
                    <a:pt x="1538241" y="1865792"/>
                  </a:lnTo>
                  <a:lnTo>
                    <a:pt x="1633403" y="1852518"/>
                  </a:lnTo>
                  <a:lnTo>
                    <a:pt x="1644989" y="1850861"/>
                  </a:lnTo>
                  <a:lnTo>
                    <a:pt x="1652531" y="1849755"/>
                  </a:lnTo>
                  <a:lnTo>
                    <a:pt x="1811089" y="1826932"/>
                  </a:lnTo>
                  <a:lnTo>
                    <a:pt x="1864355" y="1820544"/>
                  </a:lnTo>
                  <a:lnTo>
                    <a:pt x="1917476" y="1815079"/>
                  </a:lnTo>
                  <a:lnTo>
                    <a:pt x="1970463" y="1810491"/>
                  </a:lnTo>
                  <a:lnTo>
                    <a:pt x="2023325" y="1806734"/>
                  </a:lnTo>
                  <a:lnTo>
                    <a:pt x="2076073" y="1803762"/>
                  </a:lnTo>
                  <a:lnTo>
                    <a:pt x="2128716" y="1801531"/>
                  </a:lnTo>
                  <a:lnTo>
                    <a:pt x="2181265" y="1799993"/>
                  </a:lnTo>
                  <a:lnTo>
                    <a:pt x="2233730" y="1799104"/>
                  </a:lnTo>
                  <a:lnTo>
                    <a:pt x="2286120" y="1798818"/>
                  </a:lnTo>
                  <a:lnTo>
                    <a:pt x="2387697" y="1799812"/>
                  </a:lnTo>
                  <a:lnTo>
                    <a:pt x="2489120" y="1802571"/>
                  </a:lnTo>
                  <a:lnTo>
                    <a:pt x="2641141" y="1809281"/>
                  </a:lnTo>
                  <a:lnTo>
                    <a:pt x="3201485" y="1843049"/>
                  </a:lnTo>
                  <a:lnTo>
                    <a:pt x="3356294" y="1849759"/>
                  </a:lnTo>
                  <a:lnTo>
                    <a:pt x="3460239" y="1852518"/>
                  </a:lnTo>
                  <a:lnTo>
                    <a:pt x="6278287" y="1853512"/>
                  </a:lnTo>
                  <a:lnTo>
                    <a:pt x="6264673" y="1873388"/>
                  </a:lnTo>
                  <a:lnTo>
                    <a:pt x="6259317" y="1878210"/>
                  </a:lnTo>
                  <a:close/>
                </a:path>
                <a:path w="6309994" h="1986279">
                  <a:moveTo>
                    <a:pt x="1900063" y="1985931"/>
                  </a:moveTo>
                  <a:lnTo>
                    <a:pt x="1824864" y="1981289"/>
                  </a:lnTo>
                  <a:lnTo>
                    <a:pt x="1779136" y="1976037"/>
                  </a:lnTo>
                  <a:lnTo>
                    <a:pt x="1729446" y="1969318"/>
                  </a:lnTo>
                  <a:lnTo>
                    <a:pt x="1385254" y="1915258"/>
                  </a:lnTo>
                  <a:lnTo>
                    <a:pt x="1333697" y="1908386"/>
                  </a:lnTo>
                  <a:lnTo>
                    <a:pt x="1289631" y="1903839"/>
                  </a:lnTo>
                  <a:lnTo>
                    <a:pt x="1254788" y="1902195"/>
                  </a:lnTo>
                  <a:lnTo>
                    <a:pt x="6231792" y="1902195"/>
                  </a:lnTo>
                  <a:lnTo>
                    <a:pt x="6230810" y="1902730"/>
                  </a:lnTo>
                  <a:lnTo>
                    <a:pt x="3117837" y="1902730"/>
                  </a:lnTo>
                  <a:lnTo>
                    <a:pt x="2859353" y="1904247"/>
                  </a:lnTo>
                  <a:lnTo>
                    <a:pt x="2717703" y="1907607"/>
                  </a:lnTo>
                  <a:lnTo>
                    <a:pt x="2625171" y="1911387"/>
                  </a:lnTo>
                  <a:lnTo>
                    <a:pt x="2532090" y="1916687"/>
                  </a:lnTo>
                  <a:lnTo>
                    <a:pt x="2436684" y="1923758"/>
                  </a:lnTo>
                  <a:lnTo>
                    <a:pt x="2337179" y="1932847"/>
                  </a:lnTo>
                  <a:lnTo>
                    <a:pt x="2231799" y="1944204"/>
                  </a:lnTo>
                  <a:lnTo>
                    <a:pt x="2118769" y="1958076"/>
                  </a:lnTo>
                  <a:lnTo>
                    <a:pt x="1930998" y="1984146"/>
                  </a:lnTo>
                  <a:lnTo>
                    <a:pt x="1924262" y="1984952"/>
                  </a:lnTo>
                  <a:lnTo>
                    <a:pt x="1916849" y="1985507"/>
                  </a:lnTo>
                  <a:lnTo>
                    <a:pt x="1908778" y="1985828"/>
                  </a:lnTo>
                  <a:lnTo>
                    <a:pt x="1900063" y="1985931"/>
                  </a:lnTo>
                  <a:close/>
                </a:path>
                <a:path w="6309994" h="1986279">
                  <a:moveTo>
                    <a:pt x="6069558" y="1940641"/>
                  </a:moveTo>
                  <a:lnTo>
                    <a:pt x="6021669" y="1939284"/>
                  </a:lnTo>
                  <a:lnTo>
                    <a:pt x="5867083" y="1928262"/>
                  </a:lnTo>
                  <a:lnTo>
                    <a:pt x="5810880" y="1925464"/>
                  </a:lnTo>
                  <a:lnTo>
                    <a:pt x="5705826" y="1921664"/>
                  </a:lnTo>
                  <a:lnTo>
                    <a:pt x="5327510" y="1913664"/>
                  </a:lnTo>
                  <a:lnTo>
                    <a:pt x="3117837" y="1902730"/>
                  </a:lnTo>
                  <a:lnTo>
                    <a:pt x="6230810" y="1902730"/>
                  </a:lnTo>
                  <a:lnTo>
                    <a:pt x="6198715" y="1920224"/>
                  </a:lnTo>
                  <a:lnTo>
                    <a:pt x="6159202" y="1932410"/>
                  </a:lnTo>
                  <a:lnTo>
                    <a:pt x="6115986" y="1938794"/>
                  </a:lnTo>
                  <a:lnTo>
                    <a:pt x="6069558" y="1940641"/>
                  </a:lnTo>
                  <a:close/>
                </a:path>
                <a:path w="6309994" h="1986279">
                  <a:moveTo>
                    <a:pt x="76055" y="484029"/>
                  </a:moveTo>
                  <a:lnTo>
                    <a:pt x="101804" y="4880"/>
                  </a:lnTo>
                  <a:lnTo>
                    <a:pt x="151394" y="0"/>
                  </a:lnTo>
                  <a:lnTo>
                    <a:pt x="155209" y="0"/>
                  </a:lnTo>
                  <a:lnTo>
                    <a:pt x="157176" y="59"/>
                  </a:lnTo>
                  <a:lnTo>
                    <a:pt x="157176" y="478256"/>
                  </a:lnTo>
                  <a:lnTo>
                    <a:pt x="76055" y="484029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954838" y="2657456"/>
              <a:ext cx="6386195" cy="2065655"/>
            </a:xfrm>
            <a:custGeom>
              <a:avLst/>
              <a:gdLst/>
              <a:ahLst/>
              <a:cxnLst/>
              <a:rect l="l" t="t" r="r" b="b"/>
              <a:pathLst>
                <a:path w="6386194" h="2065654">
                  <a:moveTo>
                    <a:pt x="1262596" y="2065195"/>
                  </a:moveTo>
                  <a:lnTo>
                    <a:pt x="1173340" y="2062729"/>
                  </a:lnTo>
                  <a:lnTo>
                    <a:pt x="973001" y="2056453"/>
                  </a:lnTo>
                  <a:lnTo>
                    <a:pt x="762728" y="2048046"/>
                  </a:lnTo>
                  <a:lnTo>
                    <a:pt x="643666" y="2039187"/>
                  </a:lnTo>
                  <a:lnTo>
                    <a:pt x="594353" y="2029062"/>
                  </a:lnTo>
                  <a:lnTo>
                    <a:pt x="545057" y="2019635"/>
                  </a:lnTo>
                  <a:lnTo>
                    <a:pt x="495764" y="2010810"/>
                  </a:lnTo>
                  <a:lnTo>
                    <a:pt x="446459" y="2002492"/>
                  </a:lnTo>
                  <a:lnTo>
                    <a:pt x="397130" y="1994584"/>
                  </a:lnTo>
                  <a:lnTo>
                    <a:pt x="347764" y="1986990"/>
                  </a:lnTo>
                  <a:lnTo>
                    <a:pt x="149647" y="1957835"/>
                  </a:lnTo>
                  <a:lnTo>
                    <a:pt x="50010" y="1942645"/>
                  </a:lnTo>
                  <a:lnTo>
                    <a:pt x="0" y="1934561"/>
                  </a:lnTo>
                  <a:lnTo>
                    <a:pt x="0" y="69027"/>
                  </a:lnTo>
                  <a:lnTo>
                    <a:pt x="31231" y="64308"/>
                  </a:lnTo>
                  <a:lnTo>
                    <a:pt x="72713" y="62590"/>
                  </a:lnTo>
                  <a:lnTo>
                    <a:pt x="122481" y="63429"/>
                  </a:lnTo>
                  <a:lnTo>
                    <a:pt x="178567" y="66377"/>
                  </a:lnTo>
                  <a:lnTo>
                    <a:pt x="239007" y="70990"/>
                  </a:lnTo>
                  <a:lnTo>
                    <a:pt x="301835" y="76823"/>
                  </a:lnTo>
                  <a:lnTo>
                    <a:pt x="365086" y="83429"/>
                  </a:lnTo>
                  <a:lnTo>
                    <a:pt x="426792" y="90364"/>
                  </a:lnTo>
                  <a:lnTo>
                    <a:pt x="582995" y="108680"/>
                  </a:lnTo>
                  <a:lnTo>
                    <a:pt x="618870" y="112472"/>
                  </a:lnTo>
                  <a:lnTo>
                    <a:pt x="666441" y="116005"/>
                  </a:lnTo>
                  <a:lnTo>
                    <a:pt x="714516" y="117737"/>
                  </a:lnTo>
                  <a:lnTo>
                    <a:pt x="763028" y="117917"/>
                  </a:lnTo>
                  <a:lnTo>
                    <a:pt x="811913" y="116789"/>
                  </a:lnTo>
                  <a:lnTo>
                    <a:pt x="861101" y="114600"/>
                  </a:lnTo>
                  <a:lnTo>
                    <a:pt x="910528" y="111596"/>
                  </a:lnTo>
                  <a:lnTo>
                    <a:pt x="960127" y="108023"/>
                  </a:lnTo>
                  <a:lnTo>
                    <a:pt x="1109285" y="96355"/>
                  </a:lnTo>
                  <a:lnTo>
                    <a:pt x="1158904" y="92970"/>
                  </a:lnTo>
                  <a:lnTo>
                    <a:pt x="1208361" y="90247"/>
                  </a:lnTo>
                  <a:lnTo>
                    <a:pt x="1257590" y="88433"/>
                  </a:lnTo>
                  <a:lnTo>
                    <a:pt x="1306524" y="87774"/>
                  </a:lnTo>
                  <a:lnTo>
                    <a:pt x="1358376" y="87674"/>
                  </a:lnTo>
                  <a:lnTo>
                    <a:pt x="1461836" y="86927"/>
                  </a:lnTo>
                  <a:lnTo>
                    <a:pt x="1565004" y="85546"/>
                  </a:lnTo>
                  <a:lnTo>
                    <a:pt x="1719298" y="82554"/>
                  </a:lnTo>
                  <a:lnTo>
                    <a:pt x="2231300" y="69478"/>
                  </a:lnTo>
                  <a:lnTo>
                    <a:pt x="2435915" y="65302"/>
                  </a:lnTo>
                  <a:lnTo>
                    <a:pt x="2589611" y="63462"/>
                  </a:lnTo>
                  <a:lnTo>
                    <a:pt x="2793824" y="62757"/>
                  </a:lnTo>
                  <a:lnTo>
                    <a:pt x="2946355" y="61169"/>
                  </a:lnTo>
                  <a:lnTo>
                    <a:pt x="3099084" y="58413"/>
                  </a:lnTo>
                  <a:lnTo>
                    <a:pt x="3251976" y="54674"/>
                  </a:lnTo>
                  <a:lnTo>
                    <a:pt x="3456030" y="48477"/>
                  </a:lnTo>
                  <a:lnTo>
                    <a:pt x="4476978" y="11439"/>
                  </a:lnTo>
                  <a:lnTo>
                    <a:pt x="4680744" y="5877"/>
                  </a:lnTo>
                  <a:lnTo>
                    <a:pt x="4833358" y="2754"/>
                  </a:lnTo>
                  <a:lnTo>
                    <a:pt x="4985754" y="733"/>
                  </a:lnTo>
                  <a:lnTo>
                    <a:pt x="5137898" y="0"/>
                  </a:lnTo>
                  <a:lnTo>
                    <a:pt x="5239172" y="316"/>
                  </a:lnTo>
                  <a:lnTo>
                    <a:pt x="5340308" y="1342"/>
                  </a:lnTo>
                  <a:lnTo>
                    <a:pt x="5441297" y="3130"/>
                  </a:lnTo>
                  <a:lnTo>
                    <a:pt x="5542130" y="5736"/>
                  </a:lnTo>
                  <a:lnTo>
                    <a:pt x="5642796" y="9214"/>
                  </a:lnTo>
                  <a:lnTo>
                    <a:pt x="6383196" y="42067"/>
                  </a:lnTo>
                  <a:lnTo>
                    <a:pt x="6384976" y="91292"/>
                  </a:lnTo>
                  <a:lnTo>
                    <a:pt x="6385706" y="140600"/>
                  </a:lnTo>
                  <a:lnTo>
                    <a:pt x="6385463" y="189984"/>
                  </a:lnTo>
                  <a:lnTo>
                    <a:pt x="6384324" y="239435"/>
                  </a:lnTo>
                  <a:lnTo>
                    <a:pt x="6382368" y="288946"/>
                  </a:lnTo>
                  <a:lnTo>
                    <a:pt x="6379673" y="338507"/>
                  </a:lnTo>
                  <a:lnTo>
                    <a:pt x="6376315" y="388112"/>
                  </a:lnTo>
                  <a:lnTo>
                    <a:pt x="6372374" y="437753"/>
                  </a:lnTo>
                  <a:lnTo>
                    <a:pt x="6367927" y="487421"/>
                  </a:lnTo>
                  <a:lnTo>
                    <a:pt x="6363052" y="537108"/>
                  </a:lnTo>
                  <a:lnTo>
                    <a:pt x="6352328" y="636510"/>
                  </a:lnTo>
                  <a:lnTo>
                    <a:pt x="6323475" y="884799"/>
                  </a:lnTo>
                  <a:lnTo>
                    <a:pt x="6312751" y="983862"/>
                  </a:lnTo>
                  <a:lnTo>
                    <a:pt x="6307875" y="1033307"/>
                  </a:lnTo>
                  <a:lnTo>
                    <a:pt x="6303428" y="1082684"/>
                  </a:lnTo>
                  <a:lnTo>
                    <a:pt x="6299486" y="1131986"/>
                  </a:lnTo>
                  <a:lnTo>
                    <a:pt x="6296128" y="1181203"/>
                  </a:lnTo>
                  <a:lnTo>
                    <a:pt x="6293432" y="1230328"/>
                  </a:lnTo>
                  <a:lnTo>
                    <a:pt x="6292893" y="1275726"/>
                  </a:lnTo>
                  <a:lnTo>
                    <a:pt x="6295023" y="1323816"/>
                  </a:lnTo>
                  <a:lnTo>
                    <a:pt x="6299137" y="1373986"/>
                  </a:lnTo>
                  <a:lnTo>
                    <a:pt x="6304551" y="1425621"/>
                  </a:lnTo>
                  <a:lnTo>
                    <a:pt x="6316544" y="1530838"/>
                  </a:lnTo>
                  <a:lnTo>
                    <a:pt x="6321753" y="1583194"/>
                  </a:lnTo>
                  <a:lnTo>
                    <a:pt x="6325526" y="1634563"/>
                  </a:lnTo>
                  <a:lnTo>
                    <a:pt x="6327177" y="1684332"/>
                  </a:lnTo>
                  <a:lnTo>
                    <a:pt x="6326024" y="1731889"/>
                  </a:lnTo>
                  <a:lnTo>
                    <a:pt x="6321381" y="1776620"/>
                  </a:lnTo>
                  <a:lnTo>
                    <a:pt x="6312565" y="1817913"/>
                  </a:lnTo>
                  <a:lnTo>
                    <a:pt x="6295407" y="1864350"/>
                  </a:lnTo>
                  <a:lnTo>
                    <a:pt x="6273337" y="1901303"/>
                  </a:lnTo>
                  <a:lnTo>
                    <a:pt x="6246739" y="1929761"/>
                  </a:lnTo>
                  <a:lnTo>
                    <a:pt x="6181498" y="1965151"/>
                  </a:lnTo>
                  <a:lnTo>
                    <a:pt x="6143624" y="1974063"/>
                  </a:lnTo>
                  <a:lnTo>
                    <a:pt x="6102762" y="1978440"/>
                  </a:lnTo>
                  <a:lnTo>
                    <a:pt x="6059295" y="1979271"/>
                  </a:lnTo>
                  <a:lnTo>
                    <a:pt x="6013610" y="1977547"/>
                  </a:lnTo>
                  <a:lnTo>
                    <a:pt x="5966089" y="1974256"/>
                  </a:lnTo>
                  <a:lnTo>
                    <a:pt x="5917119" y="1970390"/>
                  </a:lnTo>
                  <a:lnTo>
                    <a:pt x="5867083" y="1966936"/>
                  </a:lnTo>
                  <a:lnTo>
                    <a:pt x="5810867" y="1964619"/>
                  </a:lnTo>
                  <a:lnTo>
                    <a:pt x="5743421" y="1963422"/>
                  </a:lnTo>
                  <a:lnTo>
                    <a:pt x="5665735" y="1963258"/>
                  </a:lnTo>
                  <a:lnTo>
                    <a:pt x="5578797" y="1964036"/>
                  </a:lnTo>
                  <a:lnTo>
                    <a:pt x="5483594" y="1965667"/>
                  </a:lnTo>
                  <a:lnTo>
                    <a:pt x="5327459" y="1969520"/>
                  </a:lnTo>
                  <a:lnTo>
                    <a:pt x="5158292" y="1974793"/>
                  </a:lnTo>
                  <a:lnTo>
                    <a:pt x="4918230" y="1983512"/>
                  </a:lnTo>
                  <a:lnTo>
                    <a:pt x="3736162" y="2032001"/>
                  </a:lnTo>
                  <a:lnTo>
                    <a:pt x="3558758" y="2037689"/>
                  </a:lnTo>
                  <a:lnTo>
                    <a:pt x="3450290" y="2040025"/>
                  </a:lnTo>
                  <a:lnTo>
                    <a:pt x="3391540" y="2040496"/>
                  </a:lnTo>
                  <a:lnTo>
                    <a:pt x="3340157" y="2040250"/>
                  </a:lnTo>
                  <a:lnTo>
                    <a:pt x="3288948" y="2039539"/>
                  </a:lnTo>
                  <a:lnTo>
                    <a:pt x="3237903" y="2038402"/>
                  </a:lnTo>
                  <a:lnTo>
                    <a:pt x="3187013" y="2036878"/>
                  </a:lnTo>
                  <a:lnTo>
                    <a:pt x="3136269" y="2035008"/>
                  </a:lnTo>
                  <a:lnTo>
                    <a:pt x="3035181" y="2030387"/>
                  </a:lnTo>
                  <a:lnTo>
                    <a:pt x="2934563" y="2024855"/>
                  </a:lnTo>
                  <a:lnTo>
                    <a:pt x="2535296" y="1999955"/>
                  </a:lnTo>
                  <a:lnTo>
                    <a:pt x="2435905" y="1994622"/>
                  </a:lnTo>
                  <a:lnTo>
                    <a:pt x="2336535" y="1990279"/>
                  </a:lnTo>
                  <a:lnTo>
                    <a:pt x="2286834" y="1988579"/>
                  </a:lnTo>
                  <a:lnTo>
                    <a:pt x="2237110" y="1987244"/>
                  </a:lnTo>
                  <a:lnTo>
                    <a:pt x="2187354" y="1986316"/>
                  </a:lnTo>
                  <a:lnTo>
                    <a:pt x="2137555" y="1985834"/>
                  </a:lnTo>
                  <a:lnTo>
                    <a:pt x="2087706" y="1985836"/>
                  </a:lnTo>
                  <a:lnTo>
                    <a:pt x="2037797" y="1986364"/>
                  </a:lnTo>
                  <a:lnTo>
                    <a:pt x="1987817" y="1987457"/>
                  </a:lnTo>
                  <a:lnTo>
                    <a:pt x="1937758" y="1989153"/>
                  </a:lnTo>
                  <a:lnTo>
                    <a:pt x="1887611" y="1991493"/>
                  </a:lnTo>
                  <a:lnTo>
                    <a:pt x="1837365" y="1994517"/>
                  </a:lnTo>
                  <a:lnTo>
                    <a:pt x="1787012" y="1998264"/>
                  </a:lnTo>
                  <a:lnTo>
                    <a:pt x="1736543" y="2002773"/>
                  </a:lnTo>
                  <a:lnTo>
                    <a:pt x="1685947" y="2008085"/>
                  </a:lnTo>
                  <a:lnTo>
                    <a:pt x="1635216" y="2014238"/>
                  </a:lnTo>
                  <a:lnTo>
                    <a:pt x="1584340" y="2021273"/>
                  </a:lnTo>
                  <a:lnTo>
                    <a:pt x="1417589" y="2045577"/>
                  </a:lnTo>
                  <a:lnTo>
                    <a:pt x="1364912" y="2052776"/>
                  </a:lnTo>
                  <a:lnTo>
                    <a:pt x="1313321" y="2059350"/>
                  </a:lnTo>
                  <a:lnTo>
                    <a:pt x="1262596" y="2065195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3026403" y="2647864"/>
              <a:ext cx="2296160" cy="51435"/>
            </a:xfrm>
            <a:custGeom>
              <a:avLst/>
              <a:gdLst/>
              <a:ahLst/>
              <a:cxnLst/>
              <a:rect l="l" t="t" r="r" b="b"/>
              <a:pathLst>
                <a:path w="2296159" h="51435">
                  <a:moveTo>
                    <a:pt x="2295835" y="50884"/>
                  </a:moveTo>
                  <a:lnTo>
                    <a:pt x="1954899" y="35708"/>
                  </a:lnTo>
                  <a:lnTo>
                    <a:pt x="1985834" y="27495"/>
                  </a:lnTo>
                  <a:lnTo>
                    <a:pt x="2295418" y="41481"/>
                  </a:lnTo>
                  <a:lnTo>
                    <a:pt x="2295561" y="43993"/>
                  </a:lnTo>
                  <a:lnTo>
                    <a:pt x="2295835" y="50884"/>
                  </a:lnTo>
                  <a:close/>
                </a:path>
                <a:path w="2296159" h="51435">
                  <a:moveTo>
                    <a:pt x="18894" y="34458"/>
                  </a:moveTo>
                  <a:lnTo>
                    <a:pt x="16987" y="33447"/>
                  </a:lnTo>
                  <a:lnTo>
                    <a:pt x="15139" y="32375"/>
                  </a:lnTo>
                  <a:lnTo>
                    <a:pt x="13232" y="31304"/>
                  </a:lnTo>
                  <a:lnTo>
                    <a:pt x="9119" y="29042"/>
                  </a:lnTo>
                  <a:lnTo>
                    <a:pt x="4649" y="26721"/>
                  </a:lnTo>
                  <a:lnTo>
                    <a:pt x="0" y="24460"/>
                  </a:lnTo>
                  <a:lnTo>
                    <a:pt x="133036" y="19461"/>
                  </a:lnTo>
                  <a:lnTo>
                    <a:pt x="139952" y="21739"/>
                  </a:lnTo>
                  <a:lnTo>
                    <a:pt x="146745" y="24118"/>
                  </a:lnTo>
                  <a:lnTo>
                    <a:pt x="153404" y="26608"/>
                  </a:lnTo>
                  <a:lnTo>
                    <a:pt x="159918" y="29221"/>
                  </a:lnTo>
                  <a:lnTo>
                    <a:pt x="18894" y="34458"/>
                  </a:lnTo>
                  <a:close/>
                </a:path>
                <a:path w="2296159" h="51435">
                  <a:moveTo>
                    <a:pt x="639195" y="14759"/>
                  </a:moveTo>
                  <a:lnTo>
                    <a:pt x="700766" y="7082"/>
                  </a:lnTo>
                  <a:lnTo>
                    <a:pt x="761980" y="2083"/>
                  </a:lnTo>
                  <a:lnTo>
                    <a:pt x="932269" y="0"/>
                  </a:lnTo>
                  <a:lnTo>
                    <a:pt x="967933" y="1589"/>
                  </a:lnTo>
                  <a:lnTo>
                    <a:pt x="1003496" y="3742"/>
                  </a:lnTo>
                  <a:lnTo>
                    <a:pt x="1038970" y="6419"/>
                  </a:lnTo>
                  <a:lnTo>
                    <a:pt x="1074366" y="9581"/>
                  </a:lnTo>
                  <a:lnTo>
                    <a:pt x="693034" y="13614"/>
                  </a:lnTo>
                  <a:lnTo>
                    <a:pt x="639195" y="14759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FilmGrain/>
                      </a14:imgEffect>
                      <a14:imgEffect>
                        <a14:colorTemperature colorTemp="11500"/>
                      </a14:imgEffect>
                      <a14:imgEffect>
                        <a14:saturation sat="98000"/>
                      </a14:imgEffect>
                      <a14:imgEffect>
                        <a14:brightnessContrast contrast="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285720" y="2552700"/>
              <a:ext cx="7467397" cy="20650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829056" y="5900579"/>
              <a:ext cx="6181725" cy="1951989"/>
            </a:xfrm>
            <a:custGeom>
              <a:avLst/>
              <a:gdLst/>
              <a:ahLst/>
              <a:cxnLst/>
              <a:rect l="l" t="t" r="r" b="b"/>
              <a:pathLst>
                <a:path w="6181725" h="1951990">
                  <a:moveTo>
                    <a:pt x="491333" y="1881045"/>
                  </a:moveTo>
                  <a:lnTo>
                    <a:pt x="306972" y="1879782"/>
                  </a:lnTo>
                  <a:lnTo>
                    <a:pt x="196620" y="1877272"/>
                  </a:lnTo>
                  <a:lnTo>
                    <a:pt x="147027" y="1875423"/>
                  </a:lnTo>
                  <a:lnTo>
                    <a:pt x="101964" y="1873135"/>
                  </a:lnTo>
                  <a:lnTo>
                    <a:pt x="62034" y="1870376"/>
                  </a:lnTo>
                  <a:lnTo>
                    <a:pt x="0" y="1863322"/>
                  </a:lnTo>
                  <a:lnTo>
                    <a:pt x="46651" y="994891"/>
                  </a:lnTo>
                  <a:lnTo>
                    <a:pt x="153968" y="987228"/>
                  </a:lnTo>
                  <a:lnTo>
                    <a:pt x="153968" y="1707558"/>
                  </a:lnTo>
                  <a:lnTo>
                    <a:pt x="164536" y="1709313"/>
                  </a:lnTo>
                  <a:lnTo>
                    <a:pt x="169791" y="1710131"/>
                  </a:lnTo>
                  <a:lnTo>
                    <a:pt x="169791" y="1717560"/>
                  </a:lnTo>
                  <a:lnTo>
                    <a:pt x="510458" y="1769088"/>
                  </a:lnTo>
                  <a:lnTo>
                    <a:pt x="607140" y="1784324"/>
                  </a:lnTo>
                  <a:lnTo>
                    <a:pt x="655438" y="1792499"/>
                  </a:lnTo>
                  <a:lnTo>
                    <a:pt x="703725" y="1801172"/>
                  </a:lnTo>
                  <a:lnTo>
                    <a:pt x="752015" y="1810438"/>
                  </a:lnTo>
                  <a:lnTo>
                    <a:pt x="800321" y="1820389"/>
                  </a:lnTo>
                  <a:lnTo>
                    <a:pt x="916954" y="1829096"/>
                  </a:lnTo>
                  <a:lnTo>
                    <a:pt x="1406620" y="1845950"/>
                  </a:lnTo>
                  <a:lnTo>
                    <a:pt x="6131576" y="1845950"/>
                  </a:lnTo>
                  <a:lnTo>
                    <a:pt x="6106810" y="1868321"/>
                  </a:lnTo>
                  <a:lnTo>
                    <a:pt x="6104613" y="1869522"/>
                  </a:lnTo>
                  <a:lnTo>
                    <a:pt x="1222874" y="1869522"/>
                  </a:lnTo>
                  <a:lnTo>
                    <a:pt x="1217269" y="1869756"/>
                  </a:lnTo>
                  <a:lnTo>
                    <a:pt x="1212539" y="1870283"/>
                  </a:lnTo>
                  <a:lnTo>
                    <a:pt x="1164116" y="1871541"/>
                  </a:lnTo>
                  <a:lnTo>
                    <a:pt x="747998" y="1879364"/>
                  </a:lnTo>
                  <a:lnTo>
                    <a:pt x="491333" y="1881045"/>
                  </a:lnTo>
                  <a:close/>
                </a:path>
                <a:path w="6181725" h="1951990">
                  <a:moveTo>
                    <a:pt x="6150158" y="1821676"/>
                  </a:moveTo>
                  <a:lnTo>
                    <a:pt x="3492116" y="1821676"/>
                  </a:lnTo>
                  <a:lnTo>
                    <a:pt x="3549201" y="1821219"/>
                  </a:lnTo>
                  <a:lnTo>
                    <a:pt x="3654476" y="1818955"/>
                  </a:lnTo>
                  <a:lnTo>
                    <a:pt x="5527423" y="1748415"/>
                  </a:lnTo>
                  <a:lnTo>
                    <a:pt x="5746645" y="1745695"/>
                  </a:lnTo>
                  <a:lnTo>
                    <a:pt x="5796226" y="1745917"/>
                  </a:lnTo>
                  <a:lnTo>
                    <a:pt x="5841350" y="1746594"/>
                  </a:lnTo>
                  <a:lnTo>
                    <a:pt x="5881746" y="1747743"/>
                  </a:lnTo>
                  <a:lnTo>
                    <a:pt x="5917138" y="1749380"/>
                  </a:lnTo>
                  <a:lnTo>
                    <a:pt x="6068520" y="1760212"/>
                  </a:lnTo>
                  <a:lnTo>
                    <a:pt x="6115423" y="1761546"/>
                  </a:lnTo>
                  <a:lnTo>
                    <a:pt x="6179485" y="1761546"/>
                  </a:lnTo>
                  <a:lnTo>
                    <a:pt x="6161769" y="1804668"/>
                  </a:lnTo>
                  <a:lnTo>
                    <a:pt x="6150158" y="1821676"/>
                  </a:lnTo>
                  <a:close/>
                </a:path>
                <a:path w="6181725" h="1951990">
                  <a:moveTo>
                    <a:pt x="6179485" y="1761546"/>
                  </a:moveTo>
                  <a:lnTo>
                    <a:pt x="6115423" y="1761546"/>
                  </a:lnTo>
                  <a:lnTo>
                    <a:pt x="6132453" y="1761317"/>
                  </a:lnTo>
                  <a:lnTo>
                    <a:pt x="6149105" y="1760595"/>
                  </a:lnTo>
                  <a:lnTo>
                    <a:pt x="6165352" y="1759325"/>
                  </a:lnTo>
                  <a:lnTo>
                    <a:pt x="6181167" y="1757452"/>
                  </a:lnTo>
                  <a:lnTo>
                    <a:pt x="6179485" y="1761546"/>
                  </a:lnTo>
                  <a:close/>
                </a:path>
                <a:path w="6181725" h="1951990">
                  <a:moveTo>
                    <a:pt x="6131576" y="1845950"/>
                  </a:moveTo>
                  <a:lnTo>
                    <a:pt x="1406620" y="1845950"/>
                  </a:lnTo>
                  <a:lnTo>
                    <a:pt x="1456310" y="1840206"/>
                  </a:lnTo>
                  <a:lnTo>
                    <a:pt x="1506849" y="1833745"/>
                  </a:lnTo>
                  <a:lnTo>
                    <a:pt x="1774128" y="1795553"/>
                  </a:lnTo>
                  <a:lnTo>
                    <a:pt x="1826306" y="1789274"/>
                  </a:lnTo>
                  <a:lnTo>
                    <a:pt x="1878343" y="1783903"/>
                  </a:lnTo>
                  <a:lnTo>
                    <a:pt x="1930249" y="1779393"/>
                  </a:lnTo>
                  <a:lnTo>
                    <a:pt x="1982032" y="1775701"/>
                  </a:lnTo>
                  <a:lnTo>
                    <a:pt x="2033704" y="1772781"/>
                  </a:lnTo>
                  <a:lnTo>
                    <a:pt x="2085273" y="1770587"/>
                  </a:lnTo>
                  <a:lnTo>
                    <a:pt x="2136749" y="1769076"/>
                  </a:lnTo>
                  <a:lnTo>
                    <a:pt x="2188143" y="1768203"/>
                  </a:lnTo>
                  <a:lnTo>
                    <a:pt x="2239464" y="1767921"/>
                  </a:lnTo>
                  <a:lnTo>
                    <a:pt x="2338968" y="1768899"/>
                  </a:lnTo>
                  <a:lnTo>
                    <a:pt x="2438321" y="1771609"/>
                  </a:lnTo>
                  <a:lnTo>
                    <a:pt x="2587240" y="1778204"/>
                  </a:lnTo>
                  <a:lnTo>
                    <a:pt x="3136148" y="1811393"/>
                  </a:lnTo>
                  <a:lnTo>
                    <a:pt x="3287798" y="1817988"/>
                  </a:lnTo>
                  <a:lnTo>
                    <a:pt x="3389622" y="1820699"/>
                  </a:lnTo>
                  <a:lnTo>
                    <a:pt x="6150158" y="1821676"/>
                  </a:lnTo>
                  <a:lnTo>
                    <a:pt x="6136823" y="1841210"/>
                  </a:lnTo>
                  <a:lnTo>
                    <a:pt x="6131576" y="1845950"/>
                  </a:lnTo>
                  <a:close/>
                </a:path>
                <a:path w="6181725" h="1951990">
                  <a:moveTo>
                    <a:pt x="1861286" y="1951820"/>
                  </a:moveTo>
                  <a:lnTo>
                    <a:pt x="1821214" y="1950200"/>
                  </a:lnTo>
                  <a:lnTo>
                    <a:pt x="1773188" y="1945720"/>
                  </a:lnTo>
                  <a:lnTo>
                    <a:pt x="1718908" y="1938952"/>
                  </a:lnTo>
                  <a:lnTo>
                    <a:pt x="1660073" y="1930469"/>
                  </a:lnTo>
                  <a:lnTo>
                    <a:pt x="1356983" y="1882361"/>
                  </a:lnTo>
                  <a:lnTo>
                    <a:pt x="1306479" y="1875608"/>
                  </a:lnTo>
                  <a:lnTo>
                    <a:pt x="1263312" y="1871138"/>
                  </a:lnTo>
                  <a:lnTo>
                    <a:pt x="1229180" y="1869522"/>
                  </a:lnTo>
                  <a:lnTo>
                    <a:pt x="6104613" y="1869522"/>
                  </a:lnTo>
                  <a:lnTo>
                    <a:pt x="6103650" y="1870049"/>
                  </a:lnTo>
                  <a:lnTo>
                    <a:pt x="3054208" y="1870049"/>
                  </a:lnTo>
                  <a:lnTo>
                    <a:pt x="2800886" y="1871541"/>
                  </a:lnTo>
                  <a:lnTo>
                    <a:pt x="2662239" y="1874842"/>
                  </a:lnTo>
                  <a:lnTo>
                    <a:pt x="2571596" y="1878556"/>
                  </a:lnTo>
                  <a:lnTo>
                    <a:pt x="2480414" y="1883766"/>
                  </a:lnTo>
                  <a:lnTo>
                    <a:pt x="2386956" y="1890715"/>
                  </a:lnTo>
                  <a:lnTo>
                    <a:pt x="2289481" y="1899648"/>
                  </a:lnTo>
                  <a:lnTo>
                    <a:pt x="2186252" y="1910810"/>
                  </a:lnTo>
                  <a:lnTo>
                    <a:pt x="2075529" y="1924444"/>
                  </a:lnTo>
                  <a:lnTo>
                    <a:pt x="1891590" y="1950066"/>
                  </a:lnTo>
                  <a:lnTo>
                    <a:pt x="1884991" y="1950858"/>
                  </a:lnTo>
                  <a:lnTo>
                    <a:pt x="1877730" y="1951404"/>
                  </a:lnTo>
                  <a:lnTo>
                    <a:pt x="1869823" y="1951719"/>
                  </a:lnTo>
                  <a:lnTo>
                    <a:pt x="1861286" y="1951820"/>
                  </a:lnTo>
                  <a:close/>
                </a:path>
                <a:path w="6181725" h="1951990">
                  <a:moveTo>
                    <a:pt x="5945689" y="1907308"/>
                  </a:moveTo>
                  <a:lnTo>
                    <a:pt x="5898777" y="1905975"/>
                  </a:lnTo>
                  <a:lnTo>
                    <a:pt x="5747346" y="1895142"/>
                  </a:lnTo>
                  <a:lnTo>
                    <a:pt x="5691023" y="1892337"/>
                  </a:lnTo>
                  <a:lnTo>
                    <a:pt x="5585402" y="1888536"/>
                  </a:lnTo>
                  <a:lnTo>
                    <a:pt x="5204301" y="1880577"/>
                  </a:lnTo>
                  <a:lnTo>
                    <a:pt x="3054208" y="1870049"/>
                  </a:lnTo>
                  <a:lnTo>
                    <a:pt x="6103650" y="1870049"/>
                  </a:lnTo>
                  <a:lnTo>
                    <a:pt x="6072210" y="1887242"/>
                  </a:lnTo>
                  <a:lnTo>
                    <a:pt x="6033503" y="1899219"/>
                  </a:lnTo>
                  <a:lnTo>
                    <a:pt x="5991170" y="1905493"/>
                  </a:lnTo>
                  <a:lnTo>
                    <a:pt x="5945689" y="1907308"/>
                  </a:lnTo>
                  <a:close/>
                </a:path>
                <a:path w="6181725" h="1951990">
                  <a:moveTo>
                    <a:pt x="74502" y="475715"/>
                  </a:moveTo>
                  <a:lnTo>
                    <a:pt x="99726" y="4796"/>
                  </a:lnTo>
                  <a:lnTo>
                    <a:pt x="148305" y="0"/>
                  </a:lnTo>
                  <a:lnTo>
                    <a:pt x="152041" y="0"/>
                  </a:lnTo>
                  <a:lnTo>
                    <a:pt x="153968" y="58"/>
                  </a:lnTo>
                  <a:lnTo>
                    <a:pt x="153968" y="470042"/>
                  </a:lnTo>
                  <a:lnTo>
                    <a:pt x="74502" y="475715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998848" y="5716852"/>
              <a:ext cx="6256020" cy="2030095"/>
            </a:xfrm>
            <a:custGeom>
              <a:avLst/>
              <a:gdLst/>
              <a:ahLst/>
              <a:cxnLst/>
              <a:rect l="l" t="t" r="r" b="b"/>
              <a:pathLst>
                <a:path w="6256020" h="2030095">
                  <a:moveTo>
                    <a:pt x="1236829" y="2029676"/>
                  </a:moveTo>
                  <a:lnTo>
                    <a:pt x="1149394" y="2027254"/>
                  </a:lnTo>
                  <a:lnTo>
                    <a:pt x="953144" y="2021085"/>
                  </a:lnTo>
                  <a:lnTo>
                    <a:pt x="747162" y="2012822"/>
                  </a:lnTo>
                  <a:lnTo>
                    <a:pt x="630530" y="2004115"/>
                  </a:lnTo>
                  <a:lnTo>
                    <a:pt x="582224" y="1994164"/>
                  </a:lnTo>
                  <a:lnTo>
                    <a:pt x="533934" y="1984899"/>
                  </a:lnTo>
                  <a:lnTo>
                    <a:pt x="485646" y="1976226"/>
                  </a:lnTo>
                  <a:lnTo>
                    <a:pt x="437348" y="1968051"/>
                  </a:lnTo>
                  <a:lnTo>
                    <a:pt x="389026" y="1960278"/>
                  </a:lnTo>
                  <a:lnTo>
                    <a:pt x="340666" y="1952815"/>
                  </a:lnTo>
                  <a:lnTo>
                    <a:pt x="146593" y="1924161"/>
                  </a:lnTo>
                  <a:lnTo>
                    <a:pt x="48989" y="1909232"/>
                  </a:lnTo>
                  <a:lnTo>
                    <a:pt x="0" y="1901286"/>
                  </a:lnTo>
                  <a:lnTo>
                    <a:pt x="0" y="67795"/>
                  </a:lnTo>
                  <a:lnTo>
                    <a:pt x="30594" y="63157"/>
                  </a:lnTo>
                  <a:lnTo>
                    <a:pt x="71229" y="61469"/>
                  </a:lnTo>
                  <a:lnTo>
                    <a:pt x="119981" y="62293"/>
                  </a:lnTo>
                  <a:lnTo>
                    <a:pt x="174923" y="65191"/>
                  </a:lnTo>
                  <a:lnTo>
                    <a:pt x="234130" y="69725"/>
                  </a:lnTo>
                  <a:lnTo>
                    <a:pt x="295675" y="75457"/>
                  </a:lnTo>
                  <a:lnTo>
                    <a:pt x="357635" y="81950"/>
                  </a:lnTo>
                  <a:lnTo>
                    <a:pt x="418082" y="88765"/>
                  </a:lnTo>
                  <a:lnTo>
                    <a:pt x="571097" y="106767"/>
                  </a:lnTo>
                  <a:lnTo>
                    <a:pt x="606240" y="110494"/>
                  </a:lnTo>
                  <a:lnTo>
                    <a:pt x="656446" y="114157"/>
                  </a:lnTo>
                  <a:lnTo>
                    <a:pt x="707218" y="115789"/>
                  </a:lnTo>
                  <a:lnTo>
                    <a:pt x="758477" y="115695"/>
                  </a:lnTo>
                  <a:lnTo>
                    <a:pt x="810140" y="114175"/>
                  </a:lnTo>
                  <a:lnTo>
                    <a:pt x="862126" y="111531"/>
                  </a:lnTo>
                  <a:lnTo>
                    <a:pt x="914354" y="108067"/>
                  </a:lnTo>
                  <a:lnTo>
                    <a:pt x="1071669" y="95771"/>
                  </a:lnTo>
                  <a:lnTo>
                    <a:pt x="1124048" y="92046"/>
                  </a:lnTo>
                  <a:lnTo>
                    <a:pt x="1176260" y="89011"/>
                  </a:lnTo>
                  <a:lnTo>
                    <a:pt x="1228225" y="86968"/>
                  </a:lnTo>
                  <a:lnTo>
                    <a:pt x="1279860" y="86220"/>
                  </a:lnTo>
                  <a:lnTo>
                    <a:pt x="1330654" y="86122"/>
                  </a:lnTo>
                  <a:lnTo>
                    <a:pt x="1432003" y="85387"/>
                  </a:lnTo>
                  <a:lnTo>
                    <a:pt x="1533065" y="84031"/>
                  </a:lnTo>
                  <a:lnTo>
                    <a:pt x="1684210" y="81089"/>
                  </a:lnTo>
                  <a:lnTo>
                    <a:pt x="2185763" y="68239"/>
                  </a:lnTo>
                  <a:lnTo>
                    <a:pt x="2386202" y="64135"/>
                  </a:lnTo>
                  <a:lnTo>
                    <a:pt x="2536762" y="62325"/>
                  </a:lnTo>
                  <a:lnTo>
                    <a:pt x="2738494" y="61622"/>
                  </a:lnTo>
                  <a:lnTo>
                    <a:pt x="2890449" y="60011"/>
                  </a:lnTo>
                  <a:lnTo>
                    <a:pt x="3042603" y="57217"/>
                  </a:lnTo>
                  <a:lnTo>
                    <a:pt x="3194922" y="53433"/>
                  </a:lnTo>
                  <a:lnTo>
                    <a:pt x="3449058" y="45439"/>
                  </a:lnTo>
                  <a:lnTo>
                    <a:pt x="4212023" y="16915"/>
                  </a:lnTo>
                  <a:lnTo>
                    <a:pt x="4465995" y="8830"/>
                  </a:lnTo>
                  <a:lnTo>
                    <a:pt x="4668861" y="3890"/>
                  </a:lnTo>
                  <a:lnTo>
                    <a:pt x="4820775" y="1372"/>
                  </a:lnTo>
                  <a:lnTo>
                    <a:pt x="4972449" y="82"/>
                  </a:lnTo>
                  <a:lnTo>
                    <a:pt x="5073414" y="0"/>
                  </a:lnTo>
                  <a:lnTo>
                    <a:pt x="5174246" y="604"/>
                  </a:lnTo>
                  <a:lnTo>
                    <a:pt x="5274935" y="1952"/>
                  </a:lnTo>
                  <a:lnTo>
                    <a:pt x="5375472" y="4099"/>
                  </a:lnTo>
                  <a:lnTo>
                    <a:pt x="5475844" y="7104"/>
                  </a:lnTo>
                  <a:lnTo>
                    <a:pt x="5576043" y="11020"/>
                  </a:lnTo>
                  <a:lnTo>
                    <a:pt x="5677190" y="15772"/>
                  </a:lnTo>
                  <a:lnTo>
                    <a:pt x="6041467" y="31476"/>
                  </a:lnTo>
                  <a:lnTo>
                    <a:pt x="6252926" y="41298"/>
                  </a:lnTo>
                  <a:lnTo>
                    <a:pt x="6254722" y="91783"/>
                  </a:lnTo>
                  <a:lnTo>
                    <a:pt x="6255401" y="142357"/>
                  </a:lnTo>
                  <a:lnTo>
                    <a:pt x="6255049" y="193011"/>
                  </a:lnTo>
                  <a:lnTo>
                    <a:pt x="6253753" y="243735"/>
                  </a:lnTo>
                  <a:lnTo>
                    <a:pt x="6251600" y="294522"/>
                  </a:lnTo>
                  <a:lnTo>
                    <a:pt x="6248676" y="345361"/>
                  </a:lnTo>
                  <a:lnTo>
                    <a:pt x="6245068" y="396245"/>
                  </a:lnTo>
                  <a:lnTo>
                    <a:pt x="6240862" y="447164"/>
                  </a:lnTo>
                  <a:lnTo>
                    <a:pt x="6236146" y="498110"/>
                  </a:lnTo>
                  <a:lnTo>
                    <a:pt x="6231005" y="549073"/>
                  </a:lnTo>
                  <a:lnTo>
                    <a:pt x="6219798" y="651016"/>
                  </a:lnTo>
                  <a:lnTo>
                    <a:pt x="6196105" y="854723"/>
                  </a:lnTo>
                  <a:lnTo>
                    <a:pt x="6185005" y="956344"/>
                  </a:lnTo>
                  <a:lnTo>
                    <a:pt x="6179945" y="1007066"/>
                  </a:lnTo>
                  <a:lnTo>
                    <a:pt x="6175327" y="1057716"/>
                  </a:lnTo>
                  <a:lnTo>
                    <a:pt x="6171239" y="1108286"/>
                  </a:lnTo>
                  <a:lnTo>
                    <a:pt x="6167765" y="1158767"/>
                  </a:lnTo>
                  <a:lnTo>
                    <a:pt x="6164994" y="1209150"/>
                  </a:lnTo>
                  <a:lnTo>
                    <a:pt x="6164466" y="1253768"/>
                  </a:lnTo>
                  <a:lnTo>
                    <a:pt x="6166553" y="1301032"/>
                  </a:lnTo>
                  <a:lnTo>
                    <a:pt x="6170583" y="1350340"/>
                  </a:lnTo>
                  <a:lnTo>
                    <a:pt x="6175887" y="1401088"/>
                  </a:lnTo>
                  <a:lnTo>
                    <a:pt x="6187634" y="1504498"/>
                  </a:lnTo>
                  <a:lnTo>
                    <a:pt x="6192737" y="1555954"/>
                  </a:lnTo>
                  <a:lnTo>
                    <a:pt x="6196433" y="1606441"/>
                  </a:lnTo>
                  <a:lnTo>
                    <a:pt x="6198051" y="1655356"/>
                  </a:lnTo>
                  <a:lnTo>
                    <a:pt x="6196921" y="1702096"/>
                  </a:lnTo>
                  <a:lnTo>
                    <a:pt x="6192373" y="1746059"/>
                  </a:lnTo>
                  <a:lnTo>
                    <a:pt x="6183737" y="1786642"/>
                  </a:lnTo>
                  <a:lnTo>
                    <a:pt x="6166929" y="1832282"/>
                  </a:lnTo>
                  <a:lnTo>
                    <a:pt x="6145309" y="1868600"/>
                  </a:lnTo>
                  <a:lnTo>
                    <a:pt x="6119254" y="1896569"/>
                  </a:lnTo>
                  <a:lnTo>
                    <a:pt x="6055344" y="1931351"/>
                  </a:lnTo>
                  <a:lnTo>
                    <a:pt x="6018244" y="1940110"/>
                  </a:lnTo>
                  <a:lnTo>
                    <a:pt x="5978215" y="1944412"/>
                  </a:lnTo>
                  <a:lnTo>
                    <a:pt x="5935636" y="1945229"/>
                  </a:lnTo>
                  <a:lnTo>
                    <a:pt x="5890882" y="1943534"/>
                  </a:lnTo>
                  <a:lnTo>
                    <a:pt x="5844332" y="1940300"/>
                  </a:lnTo>
                  <a:lnTo>
                    <a:pt x="5796361" y="1936500"/>
                  </a:lnTo>
                  <a:lnTo>
                    <a:pt x="5747346" y="1933106"/>
                  </a:lnTo>
                  <a:lnTo>
                    <a:pt x="5691010" y="1930793"/>
                  </a:lnTo>
                  <a:lnTo>
                    <a:pt x="5623231" y="1929626"/>
                  </a:lnTo>
                  <a:lnTo>
                    <a:pt x="5545040" y="1929512"/>
                  </a:lnTo>
                  <a:lnTo>
                    <a:pt x="5457467" y="1930358"/>
                  </a:lnTo>
                  <a:lnTo>
                    <a:pt x="5361543" y="1932070"/>
                  </a:lnTo>
                  <a:lnTo>
                    <a:pt x="5204250" y="1936061"/>
                  </a:lnTo>
                  <a:lnTo>
                    <a:pt x="5033962" y="1941477"/>
                  </a:lnTo>
                  <a:lnTo>
                    <a:pt x="4792702" y="1950374"/>
                  </a:lnTo>
                  <a:lnTo>
                    <a:pt x="3668846" y="1996730"/>
                  </a:lnTo>
                  <a:lnTo>
                    <a:pt x="3490215" y="2002532"/>
                  </a:lnTo>
                  <a:lnTo>
                    <a:pt x="3381193" y="2004920"/>
                  </a:lnTo>
                  <a:lnTo>
                    <a:pt x="3322325" y="2005402"/>
                  </a:lnTo>
                  <a:lnTo>
                    <a:pt x="3270555" y="2005147"/>
                  </a:lnTo>
                  <a:lnTo>
                    <a:pt x="3218964" y="2004408"/>
                  </a:lnTo>
                  <a:lnTo>
                    <a:pt x="3167544" y="2003230"/>
                  </a:lnTo>
                  <a:lnTo>
                    <a:pt x="3116284" y="2001653"/>
                  </a:lnTo>
                  <a:lnTo>
                    <a:pt x="3065173" y="1999721"/>
                  </a:lnTo>
                  <a:lnTo>
                    <a:pt x="2963362" y="1994958"/>
                  </a:lnTo>
                  <a:lnTo>
                    <a:pt x="2862031" y="1989282"/>
                  </a:lnTo>
                  <a:lnTo>
                    <a:pt x="2509995" y="1967108"/>
                  </a:lnTo>
                  <a:lnTo>
                    <a:pt x="2409833" y="1961511"/>
                  </a:lnTo>
                  <a:lnTo>
                    <a:pt x="2309711" y="1956865"/>
                  </a:lnTo>
                  <a:lnTo>
                    <a:pt x="2259640" y="1955004"/>
                  </a:lnTo>
                  <a:lnTo>
                    <a:pt x="2209550" y="1953508"/>
                  </a:lnTo>
                  <a:lnTo>
                    <a:pt x="2159429" y="1952418"/>
                  </a:lnTo>
                  <a:lnTo>
                    <a:pt x="2109268" y="1951778"/>
                  </a:lnTo>
                  <a:lnTo>
                    <a:pt x="2059057" y="1951630"/>
                  </a:lnTo>
                  <a:lnTo>
                    <a:pt x="2008787" y="1952015"/>
                  </a:lnTo>
                  <a:lnTo>
                    <a:pt x="1958446" y="1952977"/>
                  </a:lnTo>
                  <a:lnTo>
                    <a:pt x="1908026" y="1954558"/>
                  </a:lnTo>
                  <a:lnTo>
                    <a:pt x="1857516" y="1956800"/>
                  </a:lnTo>
                  <a:lnTo>
                    <a:pt x="1806905" y="1959746"/>
                  </a:lnTo>
                  <a:lnTo>
                    <a:pt x="1756185" y="1963437"/>
                  </a:lnTo>
                  <a:lnTo>
                    <a:pt x="1705345" y="1967917"/>
                  </a:lnTo>
                  <a:lnTo>
                    <a:pt x="1654375" y="1973227"/>
                  </a:lnTo>
                  <a:lnTo>
                    <a:pt x="1603266" y="1979411"/>
                  </a:lnTo>
                  <a:lnTo>
                    <a:pt x="1552006" y="1986509"/>
                  </a:lnTo>
                  <a:lnTo>
                    <a:pt x="1388659" y="2010396"/>
                  </a:lnTo>
                  <a:lnTo>
                    <a:pt x="1337057" y="2017471"/>
                  </a:lnTo>
                  <a:lnTo>
                    <a:pt x="1286519" y="2023932"/>
                  </a:lnTo>
                  <a:lnTo>
                    <a:pt x="1236829" y="2029676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987320" y="5707379"/>
              <a:ext cx="2249170" cy="50165"/>
            </a:xfrm>
            <a:custGeom>
              <a:avLst/>
              <a:gdLst/>
              <a:ahLst/>
              <a:cxnLst/>
              <a:rect l="l" t="t" r="r" b="b"/>
              <a:pathLst>
                <a:path w="2249170" h="50164">
                  <a:moveTo>
                    <a:pt x="2248981" y="50010"/>
                  </a:moveTo>
                  <a:lnTo>
                    <a:pt x="1915003" y="35095"/>
                  </a:lnTo>
                  <a:lnTo>
                    <a:pt x="1945306" y="27023"/>
                  </a:lnTo>
                  <a:lnTo>
                    <a:pt x="2248573" y="40769"/>
                  </a:lnTo>
                  <a:lnTo>
                    <a:pt x="2248712" y="43237"/>
                  </a:lnTo>
                  <a:lnTo>
                    <a:pt x="2248981" y="50010"/>
                  </a:lnTo>
                  <a:close/>
                </a:path>
                <a:path w="2249170" h="50164">
                  <a:moveTo>
                    <a:pt x="18508" y="33866"/>
                  </a:moveTo>
                  <a:lnTo>
                    <a:pt x="16640" y="32872"/>
                  </a:lnTo>
                  <a:lnTo>
                    <a:pt x="14830" y="31819"/>
                  </a:lnTo>
                  <a:lnTo>
                    <a:pt x="12962" y="30766"/>
                  </a:lnTo>
                  <a:lnTo>
                    <a:pt x="8933" y="28544"/>
                  </a:lnTo>
                  <a:lnTo>
                    <a:pt x="4554" y="26262"/>
                  </a:lnTo>
                  <a:lnTo>
                    <a:pt x="0" y="24040"/>
                  </a:lnTo>
                  <a:lnTo>
                    <a:pt x="130321" y="19126"/>
                  </a:lnTo>
                  <a:lnTo>
                    <a:pt x="137096" y="21366"/>
                  </a:lnTo>
                  <a:lnTo>
                    <a:pt x="143750" y="23703"/>
                  </a:lnTo>
                  <a:lnTo>
                    <a:pt x="150273" y="26151"/>
                  </a:lnTo>
                  <a:lnTo>
                    <a:pt x="156654" y="28719"/>
                  </a:lnTo>
                  <a:lnTo>
                    <a:pt x="18508" y="33866"/>
                  </a:lnTo>
                  <a:close/>
                </a:path>
                <a:path w="2249170" h="50164">
                  <a:moveTo>
                    <a:pt x="626151" y="14506"/>
                  </a:moveTo>
                  <a:lnTo>
                    <a:pt x="686465" y="6960"/>
                  </a:lnTo>
                  <a:lnTo>
                    <a:pt x="746429" y="2047"/>
                  </a:lnTo>
                  <a:lnTo>
                    <a:pt x="913243" y="0"/>
                  </a:lnTo>
                  <a:lnTo>
                    <a:pt x="948179" y="1561"/>
                  </a:lnTo>
                  <a:lnTo>
                    <a:pt x="983017" y="3677"/>
                  </a:lnTo>
                  <a:lnTo>
                    <a:pt x="1017767" y="6309"/>
                  </a:lnTo>
                  <a:lnTo>
                    <a:pt x="1052440" y="9417"/>
                  </a:lnTo>
                  <a:lnTo>
                    <a:pt x="678890" y="13380"/>
                  </a:lnTo>
                  <a:lnTo>
                    <a:pt x="626151" y="14506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FilmGrain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43386" y="5706970"/>
              <a:ext cx="7315001" cy="202955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242611" y="5359082"/>
              <a:ext cx="6181725" cy="1951989"/>
            </a:xfrm>
            <a:custGeom>
              <a:avLst/>
              <a:gdLst/>
              <a:ahLst/>
              <a:cxnLst/>
              <a:rect l="l" t="t" r="r" b="b"/>
              <a:pathLst>
                <a:path w="6181725" h="1951990">
                  <a:moveTo>
                    <a:pt x="491333" y="1881045"/>
                  </a:moveTo>
                  <a:lnTo>
                    <a:pt x="306972" y="1879782"/>
                  </a:lnTo>
                  <a:lnTo>
                    <a:pt x="196620" y="1877272"/>
                  </a:lnTo>
                  <a:lnTo>
                    <a:pt x="147027" y="1875423"/>
                  </a:lnTo>
                  <a:lnTo>
                    <a:pt x="101964" y="1873135"/>
                  </a:lnTo>
                  <a:lnTo>
                    <a:pt x="62034" y="1870376"/>
                  </a:lnTo>
                  <a:lnTo>
                    <a:pt x="0" y="1863322"/>
                  </a:lnTo>
                  <a:lnTo>
                    <a:pt x="46651" y="994891"/>
                  </a:lnTo>
                  <a:lnTo>
                    <a:pt x="153968" y="987228"/>
                  </a:lnTo>
                  <a:lnTo>
                    <a:pt x="153968" y="1707558"/>
                  </a:lnTo>
                  <a:lnTo>
                    <a:pt x="164536" y="1709313"/>
                  </a:lnTo>
                  <a:lnTo>
                    <a:pt x="169791" y="1710131"/>
                  </a:lnTo>
                  <a:lnTo>
                    <a:pt x="169791" y="1717560"/>
                  </a:lnTo>
                  <a:lnTo>
                    <a:pt x="510458" y="1769088"/>
                  </a:lnTo>
                  <a:lnTo>
                    <a:pt x="607140" y="1784324"/>
                  </a:lnTo>
                  <a:lnTo>
                    <a:pt x="655438" y="1792499"/>
                  </a:lnTo>
                  <a:lnTo>
                    <a:pt x="703725" y="1801172"/>
                  </a:lnTo>
                  <a:lnTo>
                    <a:pt x="752015" y="1810438"/>
                  </a:lnTo>
                  <a:lnTo>
                    <a:pt x="800321" y="1820389"/>
                  </a:lnTo>
                  <a:lnTo>
                    <a:pt x="916954" y="1829096"/>
                  </a:lnTo>
                  <a:lnTo>
                    <a:pt x="1406620" y="1845950"/>
                  </a:lnTo>
                  <a:lnTo>
                    <a:pt x="6131576" y="1845950"/>
                  </a:lnTo>
                  <a:lnTo>
                    <a:pt x="6106810" y="1868321"/>
                  </a:lnTo>
                  <a:lnTo>
                    <a:pt x="6104613" y="1869522"/>
                  </a:lnTo>
                  <a:lnTo>
                    <a:pt x="1222874" y="1869522"/>
                  </a:lnTo>
                  <a:lnTo>
                    <a:pt x="1217269" y="1869756"/>
                  </a:lnTo>
                  <a:lnTo>
                    <a:pt x="1212539" y="1870283"/>
                  </a:lnTo>
                  <a:lnTo>
                    <a:pt x="1164116" y="1871541"/>
                  </a:lnTo>
                  <a:lnTo>
                    <a:pt x="747998" y="1879364"/>
                  </a:lnTo>
                  <a:lnTo>
                    <a:pt x="491333" y="1881045"/>
                  </a:lnTo>
                  <a:close/>
                </a:path>
                <a:path w="6181725" h="1951990">
                  <a:moveTo>
                    <a:pt x="6150158" y="1821676"/>
                  </a:moveTo>
                  <a:lnTo>
                    <a:pt x="3492116" y="1821676"/>
                  </a:lnTo>
                  <a:lnTo>
                    <a:pt x="3549201" y="1821219"/>
                  </a:lnTo>
                  <a:lnTo>
                    <a:pt x="3654476" y="1818955"/>
                  </a:lnTo>
                  <a:lnTo>
                    <a:pt x="5527423" y="1748415"/>
                  </a:lnTo>
                  <a:lnTo>
                    <a:pt x="5746645" y="1745695"/>
                  </a:lnTo>
                  <a:lnTo>
                    <a:pt x="5796226" y="1745917"/>
                  </a:lnTo>
                  <a:lnTo>
                    <a:pt x="5841350" y="1746594"/>
                  </a:lnTo>
                  <a:lnTo>
                    <a:pt x="5881746" y="1747743"/>
                  </a:lnTo>
                  <a:lnTo>
                    <a:pt x="5917138" y="1749380"/>
                  </a:lnTo>
                  <a:lnTo>
                    <a:pt x="6068520" y="1760212"/>
                  </a:lnTo>
                  <a:lnTo>
                    <a:pt x="6115423" y="1761546"/>
                  </a:lnTo>
                  <a:lnTo>
                    <a:pt x="6179485" y="1761546"/>
                  </a:lnTo>
                  <a:lnTo>
                    <a:pt x="6161769" y="1804668"/>
                  </a:lnTo>
                  <a:lnTo>
                    <a:pt x="6150158" y="1821676"/>
                  </a:lnTo>
                  <a:close/>
                </a:path>
                <a:path w="6181725" h="1951990">
                  <a:moveTo>
                    <a:pt x="6179485" y="1761546"/>
                  </a:moveTo>
                  <a:lnTo>
                    <a:pt x="6115423" y="1761546"/>
                  </a:lnTo>
                  <a:lnTo>
                    <a:pt x="6132453" y="1761317"/>
                  </a:lnTo>
                  <a:lnTo>
                    <a:pt x="6149105" y="1760595"/>
                  </a:lnTo>
                  <a:lnTo>
                    <a:pt x="6165352" y="1759325"/>
                  </a:lnTo>
                  <a:lnTo>
                    <a:pt x="6181167" y="1757452"/>
                  </a:lnTo>
                  <a:lnTo>
                    <a:pt x="6179485" y="1761546"/>
                  </a:lnTo>
                  <a:close/>
                </a:path>
                <a:path w="6181725" h="1951990">
                  <a:moveTo>
                    <a:pt x="6131576" y="1845950"/>
                  </a:moveTo>
                  <a:lnTo>
                    <a:pt x="1406620" y="1845950"/>
                  </a:lnTo>
                  <a:lnTo>
                    <a:pt x="1456310" y="1840206"/>
                  </a:lnTo>
                  <a:lnTo>
                    <a:pt x="1506849" y="1833745"/>
                  </a:lnTo>
                  <a:lnTo>
                    <a:pt x="1774128" y="1795553"/>
                  </a:lnTo>
                  <a:lnTo>
                    <a:pt x="1826306" y="1789274"/>
                  </a:lnTo>
                  <a:lnTo>
                    <a:pt x="1878343" y="1783903"/>
                  </a:lnTo>
                  <a:lnTo>
                    <a:pt x="1930249" y="1779393"/>
                  </a:lnTo>
                  <a:lnTo>
                    <a:pt x="1982032" y="1775701"/>
                  </a:lnTo>
                  <a:lnTo>
                    <a:pt x="2033704" y="1772781"/>
                  </a:lnTo>
                  <a:lnTo>
                    <a:pt x="2085273" y="1770587"/>
                  </a:lnTo>
                  <a:lnTo>
                    <a:pt x="2136749" y="1769076"/>
                  </a:lnTo>
                  <a:lnTo>
                    <a:pt x="2188143" y="1768203"/>
                  </a:lnTo>
                  <a:lnTo>
                    <a:pt x="2239464" y="1767921"/>
                  </a:lnTo>
                  <a:lnTo>
                    <a:pt x="2338968" y="1768899"/>
                  </a:lnTo>
                  <a:lnTo>
                    <a:pt x="2438321" y="1771609"/>
                  </a:lnTo>
                  <a:lnTo>
                    <a:pt x="2587240" y="1778204"/>
                  </a:lnTo>
                  <a:lnTo>
                    <a:pt x="3136148" y="1811393"/>
                  </a:lnTo>
                  <a:lnTo>
                    <a:pt x="3287798" y="1817988"/>
                  </a:lnTo>
                  <a:lnTo>
                    <a:pt x="3389622" y="1820699"/>
                  </a:lnTo>
                  <a:lnTo>
                    <a:pt x="6150158" y="1821676"/>
                  </a:lnTo>
                  <a:lnTo>
                    <a:pt x="6136823" y="1841210"/>
                  </a:lnTo>
                  <a:lnTo>
                    <a:pt x="6131576" y="1845950"/>
                  </a:lnTo>
                  <a:close/>
                </a:path>
                <a:path w="6181725" h="1951990">
                  <a:moveTo>
                    <a:pt x="1861286" y="1951820"/>
                  </a:moveTo>
                  <a:lnTo>
                    <a:pt x="1821214" y="1950200"/>
                  </a:lnTo>
                  <a:lnTo>
                    <a:pt x="1773188" y="1945720"/>
                  </a:lnTo>
                  <a:lnTo>
                    <a:pt x="1718908" y="1938952"/>
                  </a:lnTo>
                  <a:lnTo>
                    <a:pt x="1660073" y="1930469"/>
                  </a:lnTo>
                  <a:lnTo>
                    <a:pt x="1356983" y="1882361"/>
                  </a:lnTo>
                  <a:lnTo>
                    <a:pt x="1306479" y="1875608"/>
                  </a:lnTo>
                  <a:lnTo>
                    <a:pt x="1263312" y="1871138"/>
                  </a:lnTo>
                  <a:lnTo>
                    <a:pt x="1229180" y="1869522"/>
                  </a:lnTo>
                  <a:lnTo>
                    <a:pt x="6104613" y="1869522"/>
                  </a:lnTo>
                  <a:lnTo>
                    <a:pt x="6103650" y="1870049"/>
                  </a:lnTo>
                  <a:lnTo>
                    <a:pt x="3054208" y="1870049"/>
                  </a:lnTo>
                  <a:lnTo>
                    <a:pt x="2800886" y="1871541"/>
                  </a:lnTo>
                  <a:lnTo>
                    <a:pt x="2662239" y="1874842"/>
                  </a:lnTo>
                  <a:lnTo>
                    <a:pt x="2571596" y="1878556"/>
                  </a:lnTo>
                  <a:lnTo>
                    <a:pt x="2480414" y="1883766"/>
                  </a:lnTo>
                  <a:lnTo>
                    <a:pt x="2386956" y="1890715"/>
                  </a:lnTo>
                  <a:lnTo>
                    <a:pt x="2289481" y="1899648"/>
                  </a:lnTo>
                  <a:lnTo>
                    <a:pt x="2186252" y="1910810"/>
                  </a:lnTo>
                  <a:lnTo>
                    <a:pt x="2075529" y="1924444"/>
                  </a:lnTo>
                  <a:lnTo>
                    <a:pt x="1891590" y="1950066"/>
                  </a:lnTo>
                  <a:lnTo>
                    <a:pt x="1884991" y="1950858"/>
                  </a:lnTo>
                  <a:lnTo>
                    <a:pt x="1877730" y="1951404"/>
                  </a:lnTo>
                  <a:lnTo>
                    <a:pt x="1869823" y="1951719"/>
                  </a:lnTo>
                  <a:lnTo>
                    <a:pt x="1861286" y="1951820"/>
                  </a:lnTo>
                  <a:close/>
                </a:path>
                <a:path w="6181725" h="1951990">
                  <a:moveTo>
                    <a:pt x="5945689" y="1907308"/>
                  </a:moveTo>
                  <a:lnTo>
                    <a:pt x="5898777" y="1905975"/>
                  </a:lnTo>
                  <a:lnTo>
                    <a:pt x="5747346" y="1895142"/>
                  </a:lnTo>
                  <a:lnTo>
                    <a:pt x="5691023" y="1892337"/>
                  </a:lnTo>
                  <a:lnTo>
                    <a:pt x="5585402" y="1888536"/>
                  </a:lnTo>
                  <a:lnTo>
                    <a:pt x="5204301" y="1880577"/>
                  </a:lnTo>
                  <a:lnTo>
                    <a:pt x="3054208" y="1870049"/>
                  </a:lnTo>
                  <a:lnTo>
                    <a:pt x="6103650" y="1870049"/>
                  </a:lnTo>
                  <a:lnTo>
                    <a:pt x="6072210" y="1887242"/>
                  </a:lnTo>
                  <a:lnTo>
                    <a:pt x="6033503" y="1899219"/>
                  </a:lnTo>
                  <a:lnTo>
                    <a:pt x="5991170" y="1905493"/>
                  </a:lnTo>
                  <a:lnTo>
                    <a:pt x="5945689" y="1907308"/>
                  </a:lnTo>
                  <a:close/>
                </a:path>
                <a:path w="6181725" h="1951990">
                  <a:moveTo>
                    <a:pt x="74502" y="475715"/>
                  </a:moveTo>
                  <a:lnTo>
                    <a:pt x="99726" y="4796"/>
                  </a:lnTo>
                  <a:lnTo>
                    <a:pt x="148305" y="0"/>
                  </a:lnTo>
                  <a:lnTo>
                    <a:pt x="152041" y="0"/>
                  </a:lnTo>
                  <a:lnTo>
                    <a:pt x="153968" y="58"/>
                  </a:lnTo>
                  <a:lnTo>
                    <a:pt x="153968" y="470042"/>
                  </a:lnTo>
                  <a:lnTo>
                    <a:pt x="74502" y="475715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1412402" y="5175356"/>
              <a:ext cx="6256020" cy="2030095"/>
            </a:xfrm>
            <a:custGeom>
              <a:avLst/>
              <a:gdLst/>
              <a:ahLst/>
              <a:cxnLst/>
              <a:rect l="l" t="t" r="r" b="b"/>
              <a:pathLst>
                <a:path w="6256019" h="2030095">
                  <a:moveTo>
                    <a:pt x="1236829" y="2029676"/>
                  </a:moveTo>
                  <a:lnTo>
                    <a:pt x="1149394" y="2027254"/>
                  </a:lnTo>
                  <a:lnTo>
                    <a:pt x="953144" y="2021085"/>
                  </a:lnTo>
                  <a:lnTo>
                    <a:pt x="747162" y="2012822"/>
                  </a:lnTo>
                  <a:lnTo>
                    <a:pt x="630530" y="2004115"/>
                  </a:lnTo>
                  <a:lnTo>
                    <a:pt x="582224" y="1994164"/>
                  </a:lnTo>
                  <a:lnTo>
                    <a:pt x="533934" y="1984899"/>
                  </a:lnTo>
                  <a:lnTo>
                    <a:pt x="485646" y="1976226"/>
                  </a:lnTo>
                  <a:lnTo>
                    <a:pt x="437348" y="1968051"/>
                  </a:lnTo>
                  <a:lnTo>
                    <a:pt x="389026" y="1960278"/>
                  </a:lnTo>
                  <a:lnTo>
                    <a:pt x="340666" y="1952815"/>
                  </a:lnTo>
                  <a:lnTo>
                    <a:pt x="146593" y="1924161"/>
                  </a:lnTo>
                  <a:lnTo>
                    <a:pt x="48989" y="1909232"/>
                  </a:lnTo>
                  <a:lnTo>
                    <a:pt x="0" y="1901286"/>
                  </a:lnTo>
                  <a:lnTo>
                    <a:pt x="0" y="67795"/>
                  </a:lnTo>
                  <a:lnTo>
                    <a:pt x="30594" y="63157"/>
                  </a:lnTo>
                  <a:lnTo>
                    <a:pt x="71229" y="61469"/>
                  </a:lnTo>
                  <a:lnTo>
                    <a:pt x="119981" y="62293"/>
                  </a:lnTo>
                  <a:lnTo>
                    <a:pt x="174923" y="65191"/>
                  </a:lnTo>
                  <a:lnTo>
                    <a:pt x="234130" y="69725"/>
                  </a:lnTo>
                  <a:lnTo>
                    <a:pt x="295675" y="75457"/>
                  </a:lnTo>
                  <a:lnTo>
                    <a:pt x="357635" y="81950"/>
                  </a:lnTo>
                  <a:lnTo>
                    <a:pt x="418082" y="88765"/>
                  </a:lnTo>
                  <a:lnTo>
                    <a:pt x="571097" y="106767"/>
                  </a:lnTo>
                  <a:lnTo>
                    <a:pt x="606240" y="110494"/>
                  </a:lnTo>
                  <a:lnTo>
                    <a:pt x="656446" y="114157"/>
                  </a:lnTo>
                  <a:lnTo>
                    <a:pt x="707218" y="115789"/>
                  </a:lnTo>
                  <a:lnTo>
                    <a:pt x="758477" y="115695"/>
                  </a:lnTo>
                  <a:lnTo>
                    <a:pt x="810140" y="114175"/>
                  </a:lnTo>
                  <a:lnTo>
                    <a:pt x="862126" y="111531"/>
                  </a:lnTo>
                  <a:lnTo>
                    <a:pt x="914354" y="108067"/>
                  </a:lnTo>
                  <a:lnTo>
                    <a:pt x="1071669" y="95771"/>
                  </a:lnTo>
                  <a:lnTo>
                    <a:pt x="1124048" y="92046"/>
                  </a:lnTo>
                  <a:lnTo>
                    <a:pt x="1176260" y="89011"/>
                  </a:lnTo>
                  <a:lnTo>
                    <a:pt x="1228225" y="86968"/>
                  </a:lnTo>
                  <a:lnTo>
                    <a:pt x="1279860" y="86220"/>
                  </a:lnTo>
                  <a:lnTo>
                    <a:pt x="1330654" y="86122"/>
                  </a:lnTo>
                  <a:lnTo>
                    <a:pt x="1432003" y="85387"/>
                  </a:lnTo>
                  <a:lnTo>
                    <a:pt x="1533065" y="84031"/>
                  </a:lnTo>
                  <a:lnTo>
                    <a:pt x="1684210" y="81089"/>
                  </a:lnTo>
                  <a:lnTo>
                    <a:pt x="2185763" y="68239"/>
                  </a:lnTo>
                  <a:lnTo>
                    <a:pt x="2386202" y="64135"/>
                  </a:lnTo>
                  <a:lnTo>
                    <a:pt x="2536762" y="62325"/>
                  </a:lnTo>
                  <a:lnTo>
                    <a:pt x="2738494" y="61622"/>
                  </a:lnTo>
                  <a:lnTo>
                    <a:pt x="2890449" y="60011"/>
                  </a:lnTo>
                  <a:lnTo>
                    <a:pt x="3042603" y="57217"/>
                  </a:lnTo>
                  <a:lnTo>
                    <a:pt x="3194922" y="53433"/>
                  </a:lnTo>
                  <a:lnTo>
                    <a:pt x="3449058" y="45439"/>
                  </a:lnTo>
                  <a:lnTo>
                    <a:pt x="4212023" y="16915"/>
                  </a:lnTo>
                  <a:lnTo>
                    <a:pt x="4465995" y="8830"/>
                  </a:lnTo>
                  <a:lnTo>
                    <a:pt x="4668861" y="3890"/>
                  </a:lnTo>
                  <a:lnTo>
                    <a:pt x="4820775" y="1372"/>
                  </a:lnTo>
                  <a:lnTo>
                    <a:pt x="4972449" y="82"/>
                  </a:lnTo>
                  <a:lnTo>
                    <a:pt x="5073414" y="0"/>
                  </a:lnTo>
                  <a:lnTo>
                    <a:pt x="5174246" y="604"/>
                  </a:lnTo>
                  <a:lnTo>
                    <a:pt x="5274935" y="1952"/>
                  </a:lnTo>
                  <a:lnTo>
                    <a:pt x="5375472" y="4099"/>
                  </a:lnTo>
                  <a:lnTo>
                    <a:pt x="5475844" y="7104"/>
                  </a:lnTo>
                  <a:lnTo>
                    <a:pt x="5576043" y="11020"/>
                  </a:lnTo>
                  <a:lnTo>
                    <a:pt x="5677190" y="15772"/>
                  </a:lnTo>
                  <a:lnTo>
                    <a:pt x="6041467" y="31476"/>
                  </a:lnTo>
                  <a:lnTo>
                    <a:pt x="6252926" y="41298"/>
                  </a:lnTo>
                  <a:lnTo>
                    <a:pt x="6254722" y="91783"/>
                  </a:lnTo>
                  <a:lnTo>
                    <a:pt x="6255401" y="142357"/>
                  </a:lnTo>
                  <a:lnTo>
                    <a:pt x="6255049" y="193011"/>
                  </a:lnTo>
                  <a:lnTo>
                    <a:pt x="6253753" y="243735"/>
                  </a:lnTo>
                  <a:lnTo>
                    <a:pt x="6251600" y="294522"/>
                  </a:lnTo>
                  <a:lnTo>
                    <a:pt x="6248676" y="345361"/>
                  </a:lnTo>
                  <a:lnTo>
                    <a:pt x="6245068" y="396245"/>
                  </a:lnTo>
                  <a:lnTo>
                    <a:pt x="6240862" y="447164"/>
                  </a:lnTo>
                  <a:lnTo>
                    <a:pt x="6236146" y="498110"/>
                  </a:lnTo>
                  <a:lnTo>
                    <a:pt x="6231005" y="549073"/>
                  </a:lnTo>
                  <a:lnTo>
                    <a:pt x="6219798" y="651016"/>
                  </a:lnTo>
                  <a:lnTo>
                    <a:pt x="6196105" y="854723"/>
                  </a:lnTo>
                  <a:lnTo>
                    <a:pt x="6185005" y="956344"/>
                  </a:lnTo>
                  <a:lnTo>
                    <a:pt x="6179945" y="1007066"/>
                  </a:lnTo>
                  <a:lnTo>
                    <a:pt x="6175327" y="1057716"/>
                  </a:lnTo>
                  <a:lnTo>
                    <a:pt x="6171239" y="1108286"/>
                  </a:lnTo>
                  <a:lnTo>
                    <a:pt x="6167765" y="1158767"/>
                  </a:lnTo>
                  <a:lnTo>
                    <a:pt x="6164994" y="1209150"/>
                  </a:lnTo>
                  <a:lnTo>
                    <a:pt x="6164466" y="1253768"/>
                  </a:lnTo>
                  <a:lnTo>
                    <a:pt x="6166553" y="1301032"/>
                  </a:lnTo>
                  <a:lnTo>
                    <a:pt x="6170583" y="1350340"/>
                  </a:lnTo>
                  <a:lnTo>
                    <a:pt x="6175887" y="1401088"/>
                  </a:lnTo>
                  <a:lnTo>
                    <a:pt x="6187634" y="1504498"/>
                  </a:lnTo>
                  <a:lnTo>
                    <a:pt x="6192737" y="1555954"/>
                  </a:lnTo>
                  <a:lnTo>
                    <a:pt x="6196433" y="1606441"/>
                  </a:lnTo>
                  <a:lnTo>
                    <a:pt x="6198051" y="1655356"/>
                  </a:lnTo>
                  <a:lnTo>
                    <a:pt x="6196921" y="1702096"/>
                  </a:lnTo>
                  <a:lnTo>
                    <a:pt x="6192373" y="1746059"/>
                  </a:lnTo>
                  <a:lnTo>
                    <a:pt x="6183737" y="1786642"/>
                  </a:lnTo>
                  <a:lnTo>
                    <a:pt x="6166929" y="1832282"/>
                  </a:lnTo>
                  <a:lnTo>
                    <a:pt x="6145309" y="1868600"/>
                  </a:lnTo>
                  <a:lnTo>
                    <a:pt x="6119254" y="1896569"/>
                  </a:lnTo>
                  <a:lnTo>
                    <a:pt x="6055344" y="1931351"/>
                  </a:lnTo>
                  <a:lnTo>
                    <a:pt x="6018244" y="1940110"/>
                  </a:lnTo>
                  <a:lnTo>
                    <a:pt x="5978215" y="1944412"/>
                  </a:lnTo>
                  <a:lnTo>
                    <a:pt x="5935636" y="1945229"/>
                  </a:lnTo>
                  <a:lnTo>
                    <a:pt x="5890882" y="1943534"/>
                  </a:lnTo>
                  <a:lnTo>
                    <a:pt x="5844332" y="1940300"/>
                  </a:lnTo>
                  <a:lnTo>
                    <a:pt x="5796361" y="1936500"/>
                  </a:lnTo>
                  <a:lnTo>
                    <a:pt x="5747346" y="1933106"/>
                  </a:lnTo>
                  <a:lnTo>
                    <a:pt x="5691010" y="1930793"/>
                  </a:lnTo>
                  <a:lnTo>
                    <a:pt x="5623231" y="1929626"/>
                  </a:lnTo>
                  <a:lnTo>
                    <a:pt x="5545040" y="1929512"/>
                  </a:lnTo>
                  <a:lnTo>
                    <a:pt x="5457467" y="1930358"/>
                  </a:lnTo>
                  <a:lnTo>
                    <a:pt x="5361543" y="1932070"/>
                  </a:lnTo>
                  <a:lnTo>
                    <a:pt x="5204250" y="1936061"/>
                  </a:lnTo>
                  <a:lnTo>
                    <a:pt x="5033962" y="1941477"/>
                  </a:lnTo>
                  <a:lnTo>
                    <a:pt x="4792702" y="1950374"/>
                  </a:lnTo>
                  <a:lnTo>
                    <a:pt x="3668846" y="1996730"/>
                  </a:lnTo>
                  <a:lnTo>
                    <a:pt x="3490215" y="2002532"/>
                  </a:lnTo>
                  <a:lnTo>
                    <a:pt x="3381193" y="2004920"/>
                  </a:lnTo>
                  <a:lnTo>
                    <a:pt x="3322325" y="2005402"/>
                  </a:lnTo>
                  <a:lnTo>
                    <a:pt x="3270555" y="2005147"/>
                  </a:lnTo>
                  <a:lnTo>
                    <a:pt x="3218964" y="2004408"/>
                  </a:lnTo>
                  <a:lnTo>
                    <a:pt x="3167544" y="2003230"/>
                  </a:lnTo>
                  <a:lnTo>
                    <a:pt x="3116284" y="2001653"/>
                  </a:lnTo>
                  <a:lnTo>
                    <a:pt x="3065173" y="1999721"/>
                  </a:lnTo>
                  <a:lnTo>
                    <a:pt x="2963362" y="1994958"/>
                  </a:lnTo>
                  <a:lnTo>
                    <a:pt x="2862031" y="1989282"/>
                  </a:lnTo>
                  <a:lnTo>
                    <a:pt x="2509995" y="1967108"/>
                  </a:lnTo>
                  <a:lnTo>
                    <a:pt x="2409833" y="1961511"/>
                  </a:lnTo>
                  <a:lnTo>
                    <a:pt x="2309711" y="1956865"/>
                  </a:lnTo>
                  <a:lnTo>
                    <a:pt x="2259640" y="1955004"/>
                  </a:lnTo>
                  <a:lnTo>
                    <a:pt x="2209550" y="1953508"/>
                  </a:lnTo>
                  <a:lnTo>
                    <a:pt x="2159429" y="1952418"/>
                  </a:lnTo>
                  <a:lnTo>
                    <a:pt x="2109268" y="1951778"/>
                  </a:lnTo>
                  <a:lnTo>
                    <a:pt x="2059057" y="1951630"/>
                  </a:lnTo>
                  <a:lnTo>
                    <a:pt x="2008787" y="1952015"/>
                  </a:lnTo>
                  <a:lnTo>
                    <a:pt x="1958446" y="1952977"/>
                  </a:lnTo>
                  <a:lnTo>
                    <a:pt x="1908026" y="1954558"/>
                  </a:lnTo>
                  <a:lnTo>
                    <a:pt x="1857516" y="1956800"/>
                  </a:lnTo>
                  <a:lnTo>
                    <a:pt x="1806905" y="1959746"/>
                  </a:lnTo>
                  <a:lnTo>
                    <a:pt x="1756185" y="1963437"/>
                  </a:lnTo>
                  <a:lnTo>
                    <a:pt x="1705345" y="1967917"/>
                  </a:lnTo>
                  <a:lnTo>
                    <a:pt x="1654375" y="1973227"/>
                  </a:lnTo>
                  <a:lnTo>
                    <a:pt x="1603266" y="1979411"/>
                  </a:lnTo>
                  <a:lnTo>
                    <a:pt x="1552006" y="1986509"/>
                  </a:lnTo>
                  <a:lnTo>
                    <a:pt x="1388659" y="2010396"/>
                  </a:lnTo>
                  <a:lnTo>
                    <a:pt x="1337057" y="2017471"/>
                  </a:lnTo>
                  <a:lnTo>
                    <a:pt x="1286519" y="2023932"/>
                  </a:lnTo>
                  <a:lnTo>
                    <a:pt x="1236829" y="2029676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5400875" y="5165883"/>
              <a:ext cx="2249170" cy="50165"/>
            </a:xfrm>
            <a:custGeom>
              <a:avLst/>
              <a:gdLst/>
              <a:ahLst/>
              <a:cxnLst/>
              <a:rect l="l" t="t" r="r" b="b"/>
              <a:pathLst>
                <a:path w="2249169" h="50164">
                  <a:moveTo>
                    <a:pt x="2248981" y="50010"/>
                  </a:moveTo>
                  <a:lnTo>
                    <a:pt x="1915003" y="35095"/>
                  </a:lnTo>
                  <a:lnTo>
                    <a:pt x="1945306" y="27023"/>
                  </a:lnTo>
                  <a:lnTo>
                    <a:pt x="2248573" y="40769"/>
                  </a:lnTo>
                  <a:lnTo>
                    <a:pt x="2248712" y="43237"/>
                  </a:lnTo>
                  <a:lnTo>
                    <a:pt x="2248981" y="50010"/>
                  </a:lnTo>
                  <a:close/>
                </a:path>
                <a:path w="2249169" h="50164">
                  <a:moveTo>
                    <a:pt x="18508" y="33866"/>
                  </a:moveTo>
                  <a:lnTo>
                    <a:pt x="16640" y="32872"/>
                  </a:lnTo>
                  <a:lnTo>
                    <a:pt x="14830" y="31819"/>
                  </a:lnTo>
                  <a:lnTo>
                    <a:pt x="12962" y="30766"/>
                  </a:lnTo>
                  <a:lnTo>
                    <a:pt x="8933" y="28544"/>
                  </a:lnTo>
                  <a:lnTo>
                    <a:pt x="4554" y="26262"/>
                  </a:lnTo>
                  <a:lnTo>
                    <a:pt x="0" y="24040"/>
                  </a:lnTo>
                  <a:lnTo>
                    <a:pt x="130321" y="19126"/>
                  </a:lnTo>
                  <a:lnTo>
                    <a:pt x="137096" y="21366"/>
                  </a:lnTo>
                  <a:lnTo>
                    <a:pt x="143750" y="23703"/>
                  </a:lnTo>
                  <a:lnTo>
                    <a:pt x="150273" y="26151"/>
                  </a:lnTo>
                  <a:lnTo>
                    <a:pt x="156654" y="28719"/>
                  </a:lnTo>
                  <a:lnTo>
                    <a:pt x="18508" y="33866"/>
                  </a:lnTo>
                  <a:close/>
                </a:path>
                <a:path w="2249169" h="50164">
                  <a:moveTo>
                    <a:pt x="626151" y="14506"/>
                  </a:moveTo>
                  <a:lnTo>
                    <a:pt x="686465" y="6960"/>
                  </a:lnTo>
                  <a:lnTo>
                    <a:pt x="746429" y="2047"/>
                  </a:lnTo>
                  <a:lnTo>
                    <a:pt x="913243" y="0"/>
                  </a:lnTo>
                  <a:lnTo>
                    <a:pt x="948179" y="1561"/>
                  </a:lnTo>
                  <a:lnTo>
                    <a:pt x="983017" y="3677"/>
                  </a:lnTo>
                  <a:lnTo>
                    <a:pt x="1017767" y="6309"/>
                  </a:lnTo>
                  <a:lnTo>
                    <a:pt x="1052440" y="9417"/>
                  </a:lnTo>
                  <a:lnTo>
                    <a:pt x="678890" y="13380"/>
                  </a:lnTo>
                  <a:lnTo>
                    <a:pt x="626151" y="14506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FilmGrain trans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56941" y="5165474"/>
              <a:ext cx="7315001" cy="202955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486656" y="8058931"/>
              <a:ext cx="6181725" cy="1951989"/>
            </a:xfrm>
            <a:custGeom>
              <a:avLst/>
              <a:gdLst/>
              <a:ahLst/>
              <a:cxnLst/>
              <a:rect l="l" t="t" r="r" b="b"/>
              <a:pathLst>
                <a:path w="6181725" h="1951990">
                  <a:moveTo>
                    <a:pt x="491333" y="1881045"/>
                  </a:moveTo>
                  <a:lnTo>
                    <a:pt x="306972" y="1879782"/>
                  </a:lnTo>
                  <a:lnTo>
                    <a:pt x="196620" y="1877272"/>
                  </a:lnTo>
                  <a:lnTo>
                    <a:pt x="147027" y="1875423"/>
                  </a:lnTo>
                  <a:lnTo>
                    <a:pt x="101964" y="1873135"/>
                  </a:lnTo>
                  <a:lnTo>
                    <a:pt x="62034" y="1870376"/>
                  </a:lnTo>
                  <a:lnTo>
                    <a:pt x="0" y="1863322"/>
                  </a:lnTo>
                  <a:lnTo>
                    <a:pt x="46651" y="994891"/>
                  </a:lnTo>
                  <a:lnTo>
                    <a:pt x="153968" y="987228"/>
                  </a:lnTo>
                  <a:lnTo>
                    <a:pt x="153968" y="1707558"/>
                  </a:lnTo>
                  <a:lnTo>
                    <a:pt x="164536" y="1709313"/>
                  </a:lnTo>
                  <a:lnTo>
                    <a:pt x="169791" y="1710131"/>
                  </a:lnTo>
                  <a:lnTo>
                    <a:pt x="169791" y="1717560"/>
                  </a:lnTo>
                  <a:lnTo>
                    <a:pt x="510458" y="1769088"/>
                  </a:lnTo>
                  <a:lnTo>
                    <a:pt x="607140" y="1784324"/>
                  </a:lnTo>
                  <a:lnTo>
                    <a:pt x="655438" y="1792499"/>
                  </a:lnTo>
                  <a:lnTo>
                    <a:pt x="703725" y="1801172"/>
                  </a:lnTo>
                  <a:lnTo>
                    <a:pt x="752015" y="1810438"/>
                  </a:lnTo>
                  <a:lnTo>
                    <a:pt x="800321" y="1820389"/>
                  </a:lnTo>
                  <a:lnTo>
                    <a:pt x="916954" y="1829096"/>
                  </a:lnTo>
                  <a:lnTo>
                    <a:pt x="1406620" y="1845950"/>
                  </a:lnTo>
                  <a:lnTo>
                    <a:pt x="6131576" y="1845950"/>
                  </a:lnTo>
                  <a:lnTo>
                    <a:pt x="6106810" y="1868321"/>
                  </a:lnTo>
                  <a:lnTo>
                    <a:pt x="6104613" y="1869522"/>
                  </a:lnTo>
                  <a:lnTo>
                    <a:pt x="1222874" y="1869522"/>
                  </a:lnTo>
                  <a:lnTo>
                    <a:pt x="1217269" y="1869756"/>
                  </a:lnTo>
                  <a:lnTo>
                    <a:pt x="1212539" y="1870283"/>
                  </a:lnTo>
                  <a:lnTo>
                    <a:pt x="1164116" y="1871541"/>
                  </a:lnTo>
                  <a:lnTo>
                    <a:pt x="747998" y="1879364"/>
                  </a:lnTo>
                  <a:lnTo>
                    <a:pt x="491333" y="1881045"/>
                  </a:lnTo>
                  <a:close/>
                </a:path>
                <a:path w="6181725" h="1951990">
                  <a:moveTo>
                    <a:pt x="6150158" y="1821676"/>
                  </a:moveTo>
                  <a:lnTo>
                    <a:pt x="3492116" y="1821676"/>
                  </a:lnTo>
                  <a:lnTo>
                    <a:pt x="3549201" y="1821219"/>
                  </a:lnTo>
                  <a:lnTo>
                    <a:pt x="3654476" y="1818955"/>
                  </a:lnTo>
                  <a:lnTo>
                    <a:pt x="5527423" y="1748415"/>
                  </a:lnTo>
                  <a:lnTo>
                    <a:pt x="5746645" y="1745695"/>
                  </a:lnTo>
                  <a:lnTo>
                    <a:pt x="5796226" y="1745917"/>
                  </a:lnTo>
                  <a:lnTo>
                    <a:pt x="5841350" y="1746594"/>
                  </a:lnTo>
                  <a:lnTo>
                    <a:pt x="5881746" y="1747743"/>
                  </a:lnTo>
                  <a:lnTo>
                    <a:pt x="5917138" y="1749380"/>
                  </a:lnTo>
                  <a:lnTo>
                    <a:pt x="6068520" y="1760212"/>
                  </a:lnTo>
                  <a:lnTo>
                    <a:pt x="6115423" y="1761546"/>
                  </a:lnTo>
                  <a:lnTo>
                    <a:pt x="6179485" y="1761546"/>
                  </a:lnTo>
                  <a:lnTo>
                    <a:pt x="6161769" y="1804668"/>
                  </a:lnTo>
                  <a:lnTo>
                    <a:pt x="6150158" y="1821676"/>
                  </a:lnTo>
                  <a:close/>
                </a:path>
                <a:path w="6181725" h="1951990">
                  <a:moveTo>
                    <a:pt x="6179485" y="1761546"/>
                  </a:moveTo>
                  <a:lnTo>
                    <a:pt x="6115423" y="1761546"/>
                  </a:lnTo>
                  <a:lnTo>
                    <a:pt x="6132453" y="1761317"/>
                  </a:lnTo>
                  <a:lnTo>
                    <a:pt x="6149105" y="1760595"/>
                  </a:lnTo>
                  <a:lnTo>
                    <a:pt x="6165352" y="1759325"/>
                  </a:lnTo>
                  <a:lnTo>
                    <a:pt x="6181167" y="1757452"/>
                  </a:lnTo>
                  <a:lnTo>
                    <a:pt x="6179485" y="1761546"/>
                  </a:lnTo>
                  <a:close/>
                </a:path>
                <a:path w="6181725" h="1951990">
                  <a:moveTo>
                    <a:pt x="6131576" y="1845950"/>
                  </a:moveTo>
                  <a:lnTo>
                    <a:pt x="1406620" y="1845950"/>
                  </a:lnTo>
                  <a:lnTo>
                    <a:pt x="1456310" y="1840206"/>
                  </a:lnTo>
                  <a:lnTo>
                    <a:pt x="1506849" y="1833745"/>
                  </a:lnTo>
                  <a:lnTo>
                    <a:pt x="1774128" y="1795553"/>
                  </a:lnTo>
                  <a:lnTo>
                    <a:pt x="1826306" y="1789274"/>
                  </a:lnTo>
                  <a:lnTo>
                    <a:pt x="1878343" y="1783903"/>
                  </a:lnTo>
                  <a:lnTo>
                    <a:pt x="1930249" y="1779393"/>
                  </a:lnTo>
                  <a:lnTo>
                    <a:pt x="1982032" y="1775701"/>
                  </a:lnTo>
                  <a:lnTo>
                    <a:pt x="2033704" y="1772781"/>
                  </a:lnTo>
                  <a:lnTo>
                    <a:pt x="2085273" y="1770587"/>
                  </a:lnTo>
                  <a:lnTo>
                    <a:pt x="2136749" y="1769076"/>
                  </a:lnTo>
                  <a:lnTo>
                    <a:pt x="2188143" y="1768203"/>
                  </a:lnTo>
                  <a:lnTo>
                    <a:pt x="2239464" y="1767921"/>
                  </a:lnTo>
                  <a:lnTo>
                    <a:pt x="2338968" y="1768899"/>
                  </a:lnTo>
                  <a:lnTo>
                    <a:pt x="2438321" y="1771609"/>
                  </a:lnTo>
                  <a:lnTo>
                    <a:pt x="2587240" y="1778204"/>
                  </a:lnTo>
                  <a:lnTo>
                    <a:pt x="3136148" y="1811393"/>
                  </a:lnTo>
                  <a:lnTo>
                    <a:pt x="3287798" y="1817988"/>
                  </a:lnTo>
                  <a:lnTo>
                    <a:pt x="3389622" y="1820699"/>
                  </a:lnTo>
                  <a:lnTo>
                    <a:pt x="6150158" y="1821676"/>
                  </a:lnTo>
                  <a:lnTo>
                    <a:pt x="6136823" y="1841210"/>
                  </a:lnTo>
                  <a:lnTo>
                    <a:pt x="6131576" y="1845950"/>
                  </a:lnTo>
                  <a:close/>
                </a:path>
                <a:path w="6181725" h="1951990">
                  <a:moveTo>
                    <a:pt x="1861286" y="1951820"/>
                  </a:moveTo>
                  <a:lnTo>
                    <a:pt x="1821214" y="1950200"/>
                  </a:lnTo>
                  <a:lnTo>
                    <a:pt x="1773188" y="1945720"/>
                  </a:lnTo>
                  <a:lnTo>
                    <a:pt x="1718908" y="1938952"/>
                  </a:lnTo>
                  <a:lnTo>
                    <a:pt x="1660073" y="1930469"/>
                  </a:lnTo>
                  <a:lnTo>
                    <a:pt x="1356983" y="1882361"/>
                  </a:lnTo>
                  <a:lnTo>
                    <a:pt x="1306479" y="1875608"/>
                  </a:lnTo>
                  <a:lnTo>
                    <a:pt x="1263312" y="1871138"/>
                  </a:lnTo>
                  <a:lnTo>
                    <a:pt x="1229180" y="1869522"/>
                  </a:lnTo>
                  <a:lnTo>
                    <a:pt x="6104613" y="1869522"/>
                  </a:lnTo>
                  <a:lnTo>
                    <a:pt x="6103650" y="1870049"/>
                  </a:lnTo>
                  <a:lnTo>
                    <a:pt x="3054208" y="1870049"/>
                  </a:lnTo>
                  <a:lnTo>
                    <a:pt x="2800886" y="1871541"/>
                  </a:lnTo>
                  <a:lnTo>
                    <a:pt x="2662239" y="1874842"/>
                  </a:lnTo>
                  <a:lnTo>
                    <a:pt x="2571596" y="1878556"/>
                  </a:lnTo>
                  <a:lnTo>
                    <a:pt x="2480414" y="1883766"/>
                  </a:lnTo>
                  <a:lnTo>
                    <a:pt x="2386956" y="1890715"/>
                  </a:lnTo>
                  <a:lnTo>
                    <a:pt x="2289481" y="1899648"/>
                  </a:lnTo>
                  <a:lnTo>
                    <a:pt x="2186252" y="1910810"/>
                  </a:lnTo>
                  <a:lnTo>
                    <a:pt x="2075529" y="1924444"/>
                  </a:lnTo>
                  <a:lnTo>
                    <a:pt x="1891590" y="1950066"/>
                  </a:lnTo>
                  <a:lnTo>
                    <a:pt x="1884991" y="1950858"/>
                  </a:lnTo>
                  <a:lnTo>
                    <a:pt x="1877730" y="1951404"/>
                  </a:lnTo>
                  <a:lnTo>
                    <a:pt x="1869823" y="1951719"/>
                  </a:lnTo>
                  <a:lnTo>
                    <a:pt x="1861286" y="1951820"/>
                  </a:lnTo>
                  <a:close/>
                </a:path>
                <a:path w="6181725" h="1951990">
                  <a:moveTo>
                    <a:pt x="5945689" y="1907308"/>
                  </a:moveTo>
                  <a:lnTo>
                    <a:pt x="5898777" y="1905975"/>
                  </a:lnTo>
                  <a:lnTo>
                    <a:pt x="5747346" y="1895142"/>
                  </a:lnTo>
                  <a:lnTo>
                    <a:pt x="5691023" y="1892337"/>
                  </a:lnTo>
                  <a:lnTo>
                    <a:pt x="5585402" y="1888536"/>
                  </a:lnTo>
                  <a:lnTo>
                    <a:pt x="5204301" y="1880577"/>
                  </a:lnTo>
                  <a:lnTo>
                    <a:pt x="3054208" y="1870049"/>
                  </a:lnTo>
                  <a:lnTo>
                    <a:pt x="6103650" y="1870049"/>
                  </a:lnTo>
                  <a:lnTo>
                    <a:pt x="6072210" y="1887242"/>
                  </a:lnTo>
                  <a:lnTo>
                    <a:pt x="6033503" y="1899219"/>
                  </a:lnTo>
                  <a:lnTo>
                    <a:pt x="5991170" y="1905493"/>
                  </a:lnTo>
                  <a:lnTo>
                    <a:pt x="5945689" y="1907308"/>
                  </a:lnTo>
                  <a:close/>
                </a:path>
                <a:path w="6181725" h="1951990">
                  <a:moveTo>
                    <a:pt x="74502" y="475715"/>
                  </a:moveTo>
                  <a:lnTo>
                    <a:pt x="99726" y="4796"/>
                  </a:lnTo>
                  <a:lnTo>
                    <a:pt x="148305" y="0"/>
                  </a:lnTo>
                  <a:lnTo>
                    <a:pt x="152041" y="0"/>
                  </a:lnTo>
                  <a:lnTo>
                    <a:pt x="153968" y="58"/>
                  </a:lnTo>
                  <a:lnTo>
                    <a:pt x="153968" y="470042"/>
                  </a:lnTo>
                  <a:lnTo>
                    <a:pt x="74502" y="475715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6656448" y="7875205"/>
              <a:ext cx="6256020" cy="2030095"/>
            </a:xfrm>
            <a:custGeom>
              <a:avLst/>
              <a:gdLst/>
              <a:ahLst/>
              <a:cxnLst/>
              <a:rect l="l" t="t" r="r" b="b"/>
              <a:pathLst>
                <a:path w="6256020" h="2030095">
                  <a:moveTo>
                    <a:pt x="1236829" y="2029676"/>
                  </a:moveTo>
                  <a:lnTo>
                    <a:pt x="1149394" y="2027254"/>
                  </a:lnTo>
                  <a:lnTo>
                    <a:pt x="953144" y="2021085"/>
                  </a:lnTo>
                  <a:lnTo>
                    <a:pt x="747162" y="2012822"/>
                  </a:lnTo>
                  <a:lnTo>
                    <a:pt x="630530" y="2004115"/>
                  </a:lnTo>
                  <a:lnTo>
                    <a:pt x="582224" y="1994164"/>
                  </a:lnTo>
                  <a:lnTo>
                    <a:pt x="533934" y="1984899"/>
                  </a:lnTo>
                  <a:lnTo>
                    <a:pt x="485646" y="1976226"/>
                  </a:lnTo>
                  <a:lnTo>
                    <a:pt x="437348" y="1968051"/>
                  </a:lnTo>
                  <a:lnTo>
                    <a:pt x="389026" y="1960278"/>
                  </a:lnTo>
                  <a:lnTo>
                    <a:pt x="340666" y="1952815"/>
                  </a:lnTo>
                  <a:lnTo>
                    <a:pt x="146593" y="1924161"/>
                  </a:lnTo>
                  <a:lnTo>
                    <a:pt x="48989" y="1909232"/>
                  </a:lnTo>
                  <a:lnTo>
                    <a:pt x="0" y="1901286"/>
                  </a:lnTo>
                  <a:lnTo>
                    <a:pt x="0" y="67795"/>
                  </a:lnTo>
                  <a:lnTo>
                    <a:pt x="30594" y="63157"/>
                  </a:lnTo>
                  <a:lnTo>
                    <a:pt x="71229" y="61469"/>
                  </a:lnTo>
                  <a:lnTo>
                    <a:pt x="119981" y="62293"/>
                  </a:lnTo>
                  <a:lnTo>
                    <a:pt x="174923" y="65191"/>
                  </a:lnTo>
                  <a:lnTo>
                    <a:pt x="234130" y="69725"/>
                  </a:lnTo>
                  <a:lnTo>
                    <a:pt x="295675" y="75457"/>
                  </a:lnTo>
                  <a:lnTo>
                    <a:pt x="357635" y="81950"/>
                  </a:lnTo>
                  <a:lnTo>
                    <a:pt x="418082" y="88765"/>
                  </a:lnTo>
                  <a:lnTo>
                    <a:pt x="571097" y="106767"/>
                  </a:lnTo>
                  <a:lnTo>
                    <a:pt x="606240" y="110494"/>
                  </a:lnTo>
                  <a:lnTo>
                    <a:pt x="656446" y="114157"/>
                  </a:lnTo>
                  <a:lnTo>
                    <a:pt x="707218" y="115789"/>
                  </a:lnTo>
                  <a:lnTo>
                    <a:pt x="758477" y="115695"/>
                  </a:lnTo>
                  <a:lnTo>
                    <a:pt x="810140" y="114175"/>
                  </a:lnTo>
                  <a:lnTo>
                    <a:pt x="862126" y="111531"/>
                  </a:lnTo>
                  <a:lnTo>
                    <a:pt x="914354" y="108067"/>
                  </a:lnTo>
                  <a:lnTo>
                    <a:pt x="1071669" y="95771"/>
                  </a:lnTo>
                  <a:lnTo>
                    <a:pt x="1124048" y="92046"/>
                  </a:lnTo>
                  <a:lnTo>
                    <a:pt x="1176260" y="89011"/>
                  </a:lnTo>
                  <a:lnTo>
                    <a:pt x="1228225" y="86968"/>
                  </a:lnTo>
                  <a:lnTo>
                    <a:pt x="1279860" y="86220"/>
                  </a:lnTo>
                  <a:lnTo>
                    <a:pt x="1330654" y="86122"/>
                  </a:lnTo>
                  <a:lnTo>
                    <a:pt x="1432003" y="85387"/>
                  </a:lnTo>
                  <a:lnTo>
                    <a:pt x="1533065" y="84031"/>
                  </a:lnTo>
                  <a:lnTo>
                    <a:pt x="1684210" y="81089"/>
                  </a:lnTo>
                  <a:lnTo>
                    <a:pt x="2185763" y="68239"/>
                  </a:lnTo>
                  <a:lnTo>
                    <a:pt x="2386202" y="64135"/>
                  </a:lnTo>
                  <a:lnTo>
                    <a:pt x="2536762" y="62325"/>
                  </a:lnTo>
                  <a:lnTo>
                    <a:pt x="2738494" y="61622"/>
                  </a:lnTo>
                  <a:lnTo>
                    <a:pt x="2890449" y="60011"/>
                  </a:lnTo>
                  <a:lnTo>
                    <a:pt x="3042603" y="57217"/>
                  </a:lnTo>
                  <a:lnTo>
                    <a:pt x="3194922" y="53433"/>
                  </a:lnTo>
                  <a:lnTo>
                    <a:pt x="3449058" y="45439"/>
                  </a:lnTo>
                  <a:lnTo>
                    <a:pt x="4212023" y="16915"/>
                  </a:lnTo>
                  <a:lnTo>
                    <a:pt x="4465995" y="8830"/>
                  </a:lnTo>
                  <a:lnTo>
                    <a:pt x="4668861" y="3890"/>
                  </a:lnTo>
                  <a:lnTo>
                    <a:pt x="4820775" y="1372"/>
                  </a:lnTo>
                  <a:lnTo>
                    <a:pt x="4972449" y="82"/>
                  </a:lnTo>
                  <a:lnTo>
                    <a:pt x="5073414" y="0"/>
                  </a:lnTo>
                  <a:lnTo>
                    <a:pt x="5174246" y="604"/>
                  </a:lnTo>
                  <a:lnTo>
                    <a:pt x="5274935" y="1952"/>
                  </a:lnTo>
                  <a:lnTo>
                    <a:pt x="5375472" y="4099"/>
                  </a:lnTo>
                  <a:lnTo>
                    <a:pt x="5475844" y="7104"/>
                  </a:lnTo>
                  <a:lnTo>
                    <a:pt x="5576043" y="11020"/>
                  </a:lnTo>
                  <a:lnTo>
                    <a:pt x="5677190" y="15772"/>
                  </a:lnTo>
                  <a:lnTo>
                    <a:pt x="6041467" y="31476"/>
                  </a:lnTo>
                  <a:lnTo>
                    <a:pt x="6252926" y="41298"/>
                  </a:lnTo>
                  <a:lnTo>
                    <a:pt x="6254722" y="91783"/>
                  </a:lnTo>
                  <a:lnTo>
                    <a:pt x="6255401" y="142357"/>
                  </a:lnTo>
                  <a:lnTo>
                    <a:pt x="6255049" y="193011"/>
                  </a:lnTo>
                  <a:lnTo>
                    <a:pt x="6253753" y="243735"/>
                  </a:lnTo>
                  <a:lnTo>
                    <a:pt x="6251600" y="294522"/>
                  </a:lnTo>
                  <a:lnTo>
                    <a:pt x="6248676" y="345361"/>
                  </a:lnTo>
                  <a:lnTo>
                    <a:pt x="6245068" y="396245"/>
                  </a:lnTo>
                  <a:lnTo>
                    <a:pt x="6240862" y="447164"/>
                  </a:lnTo>
                  <a:lnTo>
                    <a:pt x="6236146" y="498110"/>
                  </a:lnTo>
                  <a:lnTo>
                    <a:pt x="6231005" y="549073"/>
                  </a:lnTo>
                  <a:lnTo>
                    <a:pt x="6219798" y="651016"/>
                  </a:lnTo>
                  <a:lnTo>
                    <a:pt x="6196105" y="854723"/>
                  </a:lnTo>
                  <a:lnTo>
                    <a:pt x="6185005" y="956344"/>
                  </a:lnTo>
                  <a:lnTo>
                    <a:pt x="6179945" y="1007066"/>
                  </a:lnTo>
                  <a:lnTo>
                    <a:pt x="6175327" y="1057716"/>
                  </a:lnTo>
                  <a:lnTo>
                    <a:pt x="6171239" y="1108286"/>
                  </a:lnTo>
                  <a:lnTo>
                    <a:pt x="6167765" y="1158767"/>
                  </a:lnTo>
                  <a:lnTo>
                    <a:pt x="6164994" y="1209150"/>
                  </a:lnTo>
                  <a:lnTo>
                    <a:pt x="6164466" y="1253768"/>
                  </a:lnTo>
                  <a:lnTo>
                    <a:pt x="6166553" y="1301032"/>
                  </a:lnTo>
                  <a:lnTo>
                    <a:pt x="6170583" y="1350340"/>
                  </a:lnTo>
                  <a:lnTo>
                    <a:pt x="6175887" y="1401088"/>
                  </a:lnTo>
                  <a:lnTo>
                    <a:pt x="6187634" y="1504498"/>
                  </a:lnTo>
                  <a:lnTo>
                    <a:pt x="6192737" y="1555954"/>
                  </a:lnTo>
                  <a:lnTo>
                    <a:pt x="6196433" y="1606441"/>
                  </a:lnTo>
                  <a:lnTo>
                    <a:pt x="6198051" y="1655356"/>
                  </a:lnTo>
                  <a:lnTo>
                    <a:pt x="6196921" y="1702096"/>
                  </a:lnTo>
                  <a:lnTo>
                    <a:pt x="6192373" y="1746059"/>
                  </a:lnTo>
                  <a:lnTo>
                    <a:pt x="6183737" y="1786642"/>
                  </a:lnTo>
                  <a:lnTo>
                    <a:pt x="6166929" y="1832282"/>
                  </a:lnTo>
                  <a:lnTo>
                    <a:pt x="6145309" y="1868600"/>
                  </a:lnTo>
                  <a:lnTo>
                    <a:pt x="6119254" y="1896569"/>
                  </a:lnTo>
                  <a:lnTo>
                    <a:pt x="6055344" y="1931351"/>
                  </a:lnTo>
                  <a:lnTo>
                    <a:pt x="6018244" y="1940110"/>
                  </a:lnTo>
                  <a:lnTo>
                    <a:pt x="5978215" y="1944412"/>
                  </a:lnTo>
                  <a:lnTo>
                    <a:pt x="5935636" y="1945229"/>
                  </a:lnTo>
                  <a:lnTo>
                    <a:pt x="5890882" y="1943534"/>
                  </a:lnTo>
                  <a:lnTo>
                    <a:pt x="5844332" y="1940300"/>
                  </a:lnTo>
                  <a:lnTo>
                    <a:pt x="5796361" y="1936500"/>
                  </a:lnTo>
                  <a:lnTo>
                    <a:pt x="5747346" y="1933106"/>
                  </a:lnTo>
                  <a:lnTo>
                    <a:pt x="5691010" y="1930793"/>
                  </a:lnTo>
                  <a:lnTo>
                    <a:pt x="5623231" y="1929626"/>
                  </a:lnTo>
                  <a:lnTo>
                    <a:pt x="5545040" y="1929512"/>
                  </a:lnTo>
                  <a:lnTo>
                    <a:pt x="5457467" y="1930358"/>
                  </a:lnTo>
                  <a:lnTo>
                    <a:pt x="5361543" y="1932070"/>
                  </a:lnTo>
                  <a:lnTo>
                    <a:pt x="5204250" y="1936061"/>
                  </a:lnTo>
                  <a:lnTo>
                    <a:pt x="5033962" y="1941477"/>
                  </a:lnTo>
                  <a:lnTo>
                    <a:pt x="4792702" y="1950374"/>
                  </a:lnTo>
                  <a:lnTo>
                    <a:pt x="3668846" y="1996730"/>
                  </a:lnTo>
                  <a:lnTo>
                    <a:pt x="3490215" y="2002532"/>
                  </a:lnTo>
                  <a:lnTo>
                    <a:pt x="3381193" y="2004920"/>
                  </a:lnTo>
                  <a:lnTo>
                    <a:pt x="3322325" y="2005402"/>
                  </a:lnTo>
                  <a:lnTo>
                    <a:pt x="3270555" y="2005147"/>
                  </a:lnTo>
                  <a:lnTo>
                    <a:pt x="3218964" y="2004408"/>
                  </a:lnTo>
                  <a:lnTo>
                    <a:pt x="3167544" y="2003230"/>
                  </a:lnTo>
                  <a:lnTo>
                    <a:pt x="3116284" y="2001653"/>
                  </a:lnTo>
                  <a:lnTo>
                    <a:pt x="3065173" y="1999721"/>
                  </a:lnTo>
                  <a:lnTo>
                    <a:pt x="2963362" y="1994958"/>
                  </a:lnTo>
                  <a:lnTo>
                    <a:pt x="2862031" y="1989282"/>
                  </a:lnTo>
                  <a:lnTo>
                    <a:pt x="2509995" y="1967108"/>
                  </a:lnTo>
                  <a:lnTo>
                    <a:pt x="2409833" y="1961511"/>
                  </a:lnTo>
                  <a:lnTo>
                    <a:pt x="2309711" y="1956865"/>
                  </a:lnTo>
                  <a:lnTo>
                    <a:pt x="2259640" y="1955004"/>
                  </a:lnTo>
                  <a:lnTo>
                    <a:pt x="2209550" y="1953508"/>
                  </a:lnTo>
                  <a:lnTo>
                    <a:pt x="2159429" y="1952418"/>
                  </a:lnTo>
                  <a:lnTo>
                    <a:pt x="2109268" y="1951778"/>
                  </a:lnTo>
                  <a:lnTo>
                    <a:pt x="2059057" y="1951630"/>
                  </a:lnTo>
                  <a:lnTo>
                    <a:pt x="2008787" y="1952015"/>
                  </a:lnTo>
                  <a:lnTo>
                    <a:pt x="1958446" y="1952977"/>
                  </a:lnTo>
                  <a:lnTo>
                    <a:pt x="1908026" y="1954558"/>
                  </a:lnTo>
                  <a:lnTo>
                    <a:pt x="1857516" y="1956800"/>
                  </a:lnTo>
                  <a:lnTo>
                    <a:pt x="1806905" y="1959746"/>
                  </a:lnTo>
                  <a:lnTo>
                    <a:pt x="1756185" y="1963437"/>
                  </a:lnTo>
                  <a:lnTo>
                    <a:pt x="1705345" y="1967917"/>
                  </a:lnTo>
                  <a:lnTo>
                    <a:pt x="1654375" y="1973227"/>
                  </a:lnTo>
                  <a:lnTo>
                    <a:pt x="1603266" y="1979411"/>
                  </a:lnTo>
                  <a:lnTo>
                    <a:pt x="1552006" y="1986509"/>
                  </a:lnTo>
                  <a:lnTo>
                    <a:pt x="1388659" y="2010396"/>
                  </a:lnTo>
                  <a:lnTo>
                    <a:pt x="1337057" y="2017471"/>
                  </a:lnTo>
                  <a:lnTo>
                    <a:pt x="1286519" y="2023932"/>
                  </a:lnTo>
                  <a:lnTo>
                    <a:pt x="1236829" y="2029676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0644920" y="7865732"/>
              <a:ext cx="2249170" cy="50165"/>
            </a:xfrm>
            <a:custGeom>
              <a:avLst/>
              <a:gdLst/>
              <a:ahLst/>
              <a:cxnLst/>
              <a:rect l="l" t="t" r="r" b="b"/>
              <a:pathLst>
                <a:path w="2249170" h="50165">
                  <a:moveTo>
                    <a:pt x="2248981" y="50010"/>
                  </a:moveTo>
                  <a:lnTo>
                    <a:pt x="1915003" y="35095"/>
                  </a:lnTo>
                  <a:lnTo>
                    <a:pt x="1945306" y="27023"/>
                  </a:lnTo>
                  <a:lnTo>
                    <a:pt x="2248573" y="40769"/>
                  </a:lnTo>
                  <a:lnTo>
                    <a:pt x="2248712" y="43237"/>
                  </a:lnTo>
                  <a:lnTo>
                    <a:pt x="2248981" y="50010"/>
                  </a:lnTo>
                  <a:close/>
                </a:path>
                <a:path w="2249170" h="50165">
                  <a:moveTo>
                    <a:pt x="18508" y="33866"/>
                  </a:moveTo>
                  <a:lnTo>
                    <a:pt x="16640" y="32872"/>
                  </a:lnTo>
                  <a:lnTo>
                    <a:pt x="14830" y="31819"/>
                  </a:lnTo>
                  <a:lnTo>
                    <a:pt x="12962" y="30766"/>
                  </a:lnTo>
                  <a:lnTo>
                    <a:pt x="8933" y="28544"/>
                  </a:lnTo>
                  <a:lnTo>
                    <a:pt x="4554" y="26262"/>
                  </a:lnTo>
                  <a:lnTo>
                    <a:pt x="0" y="24040"/>
                  </a:lnTo>
                  <a:lnTo>
                    <a:pt x="130321" y="19126"/>
                  </a:lnTo>
                  <a:lnTo>
                    <a:pt x="137096" y="21366"/>
                  </a:lnTo>
                  <a:lnTo>
                    <a:pt x="143750" y="23703"/>
                  </a:lnTo>
                  <a:lnTo>
                    <a:pt x="150273" y="26151"/>
                  </a:lnTo>
                  <a:lnTo>
                    <a:pt x="156654" y="28719"/>
                  </a:lnTo>
                  <a:lnTo>
                    <a:pt x="18508" y="33866"/>
                  </a:lnTo>
                  <a:close/>
                </a:path>
                <a:path w="2249170" h="50165">
                  <a:moveTo>
                    <a:pt x="626151" y="14506"/>
                  </a:moveTo>
                  <a:lnTo>
                    <a:pt x="686465" y="6960"/>
                  </a:lnTo>
                  <a:lnTo>
                    <a:pt x="746429" y="2047"/>
                  </a:lnTo>
                  <a:lnTo>
                    <a:pt x="913243" y="0"/>
                  </a:lnTo>
                  <a:lnTo>
                    <a:pt x="948179" y="1561"/>
                  </a:lnTo>
                  <a:lnTo>
                    <a:pt x="983017" y="3677"/>
                  </a:lnTo>
                  <a:lnTo>
                    <a:pt x="1017767" y="6309"/>
                  </a:lnTo>
                  <a:lnTo>
                    <a:pt x="1052440" y="9417"/>
                  </a:lnTo>
                  <a:lnTo>
                    <a:pt x="678890" y="13380"/>
                  </a:lnTo>
                  <a:lnTo>
                    <a:pt x="626151" y="14506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00986" y="7810500"/>
              <a:ext cx="7315001" cy="202955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960999" y="7962900"/>
              <a:ext cx="1724024" cy="167639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10121827" y="2917071"/>
            <a:ext cx="4158079" cy="1547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94360">
              <a:lnSpc>
                <a:spcPct val="116799"/>
              </a:lnSpc>
              <a:spcBef>
                <a:spcPts val="95"/>
              </a:spcBef>
            </a:pPr>
            <a:r>
              <a:rPr lang="pt-BR" sz="4400" b="1" spc="300" dirty="0" smtClean="0">
                <a:solidFill>
                  <a:srgbClr val="3F2A17"/>
                </a:solidFill>
                <a:latin typeface="Candara" panose="020E0502030303020204" pitchFamily="34" charset="0"/>
                <a:ea typeface="Gadugi" panose="020B0502040204020203" pitchFamily="34" charset="0"/>
                <a:cs typeface="Calibri"/>
              </a:rPr>
              <a:t>CELULITE  BACTERIANA?</a:t>
            </a:r>
            <a:endParaRPr lang="pt-BR" sz="4400" b="1" spc="300" dirty="0">
              <a:solidFill>
                <a:srgbClr val="3F2A17"/>
              </a:solidFill>
              <a:latin typeface="Candara" panose="020E0502030303020204" pitchFamily="34" charset="0"/>
              <a:ea typeface="Gadugi" panose="020B0502040204020203" pitchFamily="34" charset="0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30572" y="6354220"/>
            <a:ext cx="4680028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4400" b="1" spc="30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QUEIMADURA?</a:t>
            </a:r>
            <a:endParaRPr lang="pt-BR" sz="4400" spc="300" dirty="0">
              <a:solidFill>
                <a:srgbClr val="3F2A17"/>
              </a:solidFill>
              <a:latin typeface="Candara" panose="020E0502030303020204" pitchFamily="34" charset="0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78750" y="3547550"/>
            <a:ext cx="3903644" cy="15959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20979">
              <a:lnSpc>
                <a:spcPct val="116599"/>
              </a:lnSpc>
              <a:spcBef>
                <a:spcPts val="90"/>
              </a:spcBef>
            </a:pPr>
            <a:r>
              <a:rPr lang="pt-BR" sz="4400" b="1" spc="33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PANARÍCIO </a:t>
            </a:r>
            <a:r>
              <a:rPr lang="pt-BR" sz="4400" b="1" spc="335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 H</a:t>
            </a:r>
            <a:r>
              <a:rPr lang="pt-BR" sz="4400" b="1" spc="434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E</a:t>
            </a:r>
            <a:r>
              <a:rPr lang="pt-BR" sz="4400" b="1" spc="19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R</a:t>
            </a:r>
            <a:r>
              <a:rPr lang="pt-BR" sz="4400" b="1" spc="53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P</a:t>
            </a:r>
            <a:r>
              <a:rPr lang="pt-BR" sz="4400" b="1" spc="434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É</a:t>
            </a:r>
            <a:r>
              <a:rPr lang="pt-BR" sz="4400" b="1" spc="34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T</a:t>
            </a:r>
            <a:r>
              <a:rPr lang="pt-BR" sz="4400" b="1" spc="105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I</a:t>
            </a:r>
            <a:r>
              <a:rPr lang="pt-BR" sz="4400" b="1" spc="825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C</a:t>
            </a:r>
            <a:r>
              <a:rPr lang="pt-BR" sz="4400" b="1" spc="32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O</a:t>
            </a:r>
            <a:r>
              <a:rPr lang="pt-BR" sz="4400" b="1" spc="30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?</a:t>
            </a:r>
            <a:endParaRPr lang="pt-BR" sz="4400" dirty="0">
              <a:solidFill>
                <a:srgbClr val="3F2A17"/>
              </a:solidFill>
              <a:latin typeface="Candara" panose="020E0502030303020204" pitchFamily="34" charset="0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039600" y="5379086"/>
            <a:ext cx="5036367" cy="16094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5625" marR="5080" indent="-543560" algn="ctr">
              <a:lnSpc>
                <a:spcPct val="117200"/>
              </a:lnSpc>
              <a:spcBef>
                <a:spcPts val="95"/>
              </a:spcBef>
            </a:pPr>
            <a:r>
              <a:rPr lang="pt-BR" sz="4400" b="1" spc="30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DOENÇA </a:t>
            </a:r>
          </a:p>
          <a:p>
            <a:pPr marL="555625" marR="5080" indent="-543560" algn="ctr">
              <a:lnSpc>
                <a:spcPct val="117200"/>
              </a:lnSpc>
              <a:spcBef>
                <a:spcPts val="95"/>
              </a:spcBef>
            </a:pPr>
            <a:r>
              <a:rPr lang="pt-BR" sz="4400" b="1" spc="30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MÃO-PÉ-BOCA?</a:t>
            </a:r>
            <a:endParaRPr lang="pt-BR" sz="4400" spc="300" dirty="0">
              <a:solidFill>
                <a:srgbClr val="3F2A17"/>
              </a:solidFill>
              <a:latin typeface="Candara" panose="020E0502030303020204" pitchFamily="34" charset="0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16106" y="8496300"/>
            <a:ext cx="422349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z="4400" b="1" spc="300" dirty="0" smtClean="0">
                <a:solidFill>
                  <a:srgbClr val="3F2A17"/>
                </a:solidFill>
                <a:latin typeface="Candara" panose="020E0502030303020204" pitchFamily="34" charset="0"/>
                <a:cs typeface="Calibri"/>
              </a:rPr>
              <a:t>PARONÍQUIA?</a:t>
            </a:r>
            <a:endParaRPr lang="pt-BR" sz="4400" spc="300" dirty="0">
              <a:solidFill>
                <a:srgbClr val="3F2A17"/>
              </a:solidFill>
              <a:latin typeface="Candara" panose="020E0502030303020204" pitchFamily="34" charset="0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-762000" y="571239"/>
            <a:ext cx="19049999" cy="9353455"/>
          </a:xfrm>
          <a:custGeom>
            <a:avLst/>
            <a:gdLst/>
            <a:ahLst/>
            <a:cxnLst/>
            <a:rect l="l" t="t" r="r" b="b"/>
            <a:pathLst>
              <a:path w="13905865" h="9544050">
                <a:moveTo>
                  <a:pt x="0" y="0"/>
                </a:moveTo>
                <a:lnTo>
                  <a:pt x="13905630" y="0"/>
                </a:lnTo>
                <a:lnTo>
                  <a:pt x="13905630" y="9544049"/>
                </a:lnTo>
                <a:lnTo>
                  <a:pt x="0" y="9544049"/>
                </a:lnTo>
                <a:lnTo>
                  <a:pt x="0" y="0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8" name="object 8"/>
          <p:cNvGrpSpPr/>
          <p:nvPr/>
        </p:nvGrpSpPr>
        <p:grpSpPr>
          <a:xfrm>
            <a:off x="875543" y="1866900"/>
            <a:ext cx="16533459" cy="6612094"/>
            <a:chOff x="1401932" y="2170654"/>
            <a:chExt cx="15590667" cy="576354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1932" y="2170654"/>
              <a:ext cx="7894468" cy="57635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62704" y="2170655"/>
              <a:ext cx="7429895" cy="576354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6008078" y="8173902"/>
            <a:ext cx="309245" cy="4711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900" spc="625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237009" y="9462392"/>
            <a:ext cx="23126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55" dirty="0">
                <a:latin typeface="Calibri"/>
                <a:cs typeface="Calibri"/>
              </a:rPr>
              <a:t>Giemsa,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370" dirty="0">
                <a:latin typeface="Calibri"/>
                <a:cs typeface="Calibri"/>
              </a:rPr>
              <a:t>400x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19127" y="8955452"/>
            <a:ext cx="40773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+mj-lt"/>
                <a:cs typeface="Calibri"/>
              </a:rPr>
              <a:t>Padrão em vidro fosco</a:t>
            </a:r>
            <a:endParaRPr sz="3000" dirty="0">
              <a:latin typeface="+mj-lt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70672" y="8918257"/>
            <a:ext cx="5254728" cy="492443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3510"/>
              </a:lnSpc>
              <a:spcBef>
                <a:spcPts val="340"/>
              </a:spcBef>
            </a:pPr>
            <a:r>
              <a:rPr sz="3050" b="1" dirty="0" err="1">
                <a:latin typeface="+mj-lt"/>
                <a:cs typeface="Calibri"/>
              </a:rPr>
              <a:t>Células</a:t>
            </a:r>
            <a:r>
              <a:rPr sz="3050" b="1" dirty="0">
                <a:latin typeface="+mj-lt"/>
                <a:cs typeface="Calibri"/>
              </a:rPr>
              <a:t> </a:t>
            </a:r>
            <a:r>
              <a:rPr lang="pt-BR" sz="3050" b="1" dirty="0" smtClean="0">
                <a:latin typeface="+mj-lt"/>
                <a:cs typeface="Calibri"/>
              </a:rPr>
              <a:t>gigantes</a:t>
            </a:r>
            <a:r>
              <a:rPr sz="3050" b="1" dirty="0" smtClean="0">
                <a:latin typeface="+mj-lt"/>
                <a:cs typeface="Calibri"/>
              </a:rPr>
              <a:t> </a:t>
            </a:r>
            <a:r>
              <a:rPr sz="3050" b="1" dirty="0" err="1" smtClean="0">
                <a:latin typeface="+mj-lt"/>
                <a:cs typeface="Calibri"/>
              </a:rPr>
              <a:t>multinucleadas</a:t>
            </a:r>
            <a:endParaRPr sz="3050" dirty="0">
              <a:latin typeface="+mj-lt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34800" y="968869"/>
            <a:ext cx="4970145" cy="490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0265" algn="l"/>
              </a:tabLst>
            </a:pPr>
            <a:r>
              <a:rPr sz="3000" spc="625" dirty="0" smtClean="0">
                <a:solidFill>
                  <a:srgbClr val="FFFFFF"/>
                </a:solidFill>
                <a:latin typeface="+mj-lt"/>
                <a:cs typeface="Cambria"/>
              </a:rPr>
              <a:t>	</a:t>
            </a:r>
            <a:r>
              <a:rPr sz="3000" b="1" dirty="0" err="1" smtClean="0">
                <a:latin typeface="+mj-lt"/>
                <a:cs typeface="Calibri"/>
              </a:rPr>
              <a:t>Amoldamento</a:t>
            </a:r>
            <a:r>
              <a:rPr sz="3000" b="1" spc="-90" dirty="0" smtClean="0">
                <a:latin typeface="+mj-lt"/>
                <a:cs typeface="Calibri"/>
              </a:rPr>
              <a:t> </a:t>
            </a:r>
            <a:r>
              <a:rPr sz="3000" b="1" spc="210" dirty="0">
                <a:latin typeface="+mj-lt"/>
                <a:cs typeface="Calibri"/>
              </a:rPr>
              <a:t>nuclear</a:t>
            </a:r>
            <a:endParaRPr sz="3000" dirty="0">
              <a:latin typeface="+mj-lt"/>
              <a:cs typeface="Calibri"/>
            </a:endParaRPr>
          </a:p>
        </p:txBody>
      </p:sp>
      <p:sp>
        <p:nvSpPr>
          <p:cNvPr id="25" name="object 8"/>
          <p:cNvSpPr txBox="1">
            <a:spLocks/>
          </p:cNvSpPr>
          <p:nvPr/>
        </p:nvSpPr>
        <p:spPr>
          <a:xfrm>
            <a:off x="1066800" y="266700"/>
            <a:ext cx="5015264" cy="681600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108000" rIns="288000" bIns="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309880" algn="ctr">
              <a:lnSpc>
                <a:spcPts val="4245"/>
              </a:lnSpc>
            </a:pPr>
            <a:r>
              <a:rPr lang="pt-BR" sz="4400" b="1" kern="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TESTE DE TZANCK</a:t>
            </a:r>
            <a:endParaRPr lang="pt-BR" sz="4400" b="1" kern="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5638800" y="1000408"/>
            <a:ext cx="6324600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latin typeface="+mj-lt"/>
              </a:rPr>
              <a:t>Marginação nuclear da cromatina</a:t>
            </a:r>
            <a:endParaRPr lang="pt-BR" sz="3000" b="1" dirty="0">
              <a:latin typeface="+mj-lt"/>
            </a:endParaRPr>
          </a:p>
        </p:txBody>
      </p:sp>
      <p:cxnSp>
        <p:nvCxnSpPr>
          <p:cNvPr id="29" name="Conector de Seta Reta 28"/>
          <p:cNvCxnSpPr/>
          <p:nvPr/>
        </p:nvCxnSpPr>
        <p:spPr>
          <a:xfrm flipV="1">
            <a:off x="3574432" y="7124702"/>
            <a:ext cx="1487040" cy="1616741"/>
          </a:xfrm>
          <a:prstGeom prst="straightConnector1">
            <a:avLst/>
          </a:prstGeom>
          <a:ln w="57150">
            <a:solidFill>
              <a:schemeClr val="tx1"/>
            </a:solidFill>
            <a:headEnd w="lg" len="lg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/>
          <p:cNvCxnSpPr/>
          <p:nvPr/>
        </p:nvCxnSpPr>
        <p:spPr>
          <a:xfrm flipH="1">
            <a:off x="6082064" y="1530561"/>
            <a:ext cx="2425615" cy="4382141"/>
          </a:xfrm>
          <a:prstGeom prst="straightConnector1">
            <a:avLst/>
          </a:prstGeom>
          <a:ln w="57150">
            <a:solidFill>
              <a:schemeClr val="tx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V="1">
            <a:off x="10048259" y="6896100"/>
            <a:ext cx="2677141" cy="1845343"/>
          </a:xfrm>
          <a:prstGeom prst="straightConnector1">
            <a:avLst/>
          </a:prstGeom>
          <a:ln w="57150">
            <a:solidFill>
              <a:schemeClr val="tx1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/>
          <p:nvPr/>
        </p:nvCxnSpPr>
        <p:spPr>
          <a:xfrm flipH="1">
            <a:off x="13469406" y="1591753"/>
            <a:ext cx="634817" cy="3656213"/>
          </a:xfrm>
          <a:prstGeom prst="straightConnector1">
            <a:avLst/>
          </a:prstGeom>
          <a:ln w="57150">
            <a:solidFill>
              <a:schemeClr val="tx1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22" y="1104900"/>
            <a:ext cx="4107600" cy="38312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952500"/>
            <a:ext cx="4152947" cy="38656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tângulo 9"/>
          <p:cNvSpPr/>
          <p:nvPr/>
        </p:nvSpPr>
        <p:spPr>
          <a:xfrm>
            <a:off x="2438400" y="6942990"/>
            <a:ext cx="13792200" cy="3077310"/>
          </a:xfrm>
          <a:prstGeom prst="rect">
            <a:avLst/>
          </a:prstGeom>
          <a:solidFill>
            <a:srgbClr val="3F2A1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solidFill>
                  <a:srgbClr val="DFD2C9"/>
                </a:solidFill>
                <a:latin typeface="Candara" panose="020E0502030303020204" pitchFamily="34" charset="0"/>
                <a:ea typeface="Verdana" panose="020B0604030504040204" pitchFamily="34" charset="0"/>
              </a:rPr>
              <a:t>PANARÍCIO HERPÉTICO (PH)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solidFill>
                  <a:srgbClr val="DFD2C9"/>
                </a:solidFill>
                <a:latin typeface="Candara" panose="020E0502030303020204" pitchFamily="34" charset="0"/>
                <a:ea typeface="Verdana" panose="020B0604030504040204" pitchFamily="34" charset="0"/>
              </a:rPr>
              <a:t>E HERPES LABIAL</a:t>
            </a:r>
            <a:endParaRPr lang="pt-BR" sz="8000" dirty="0">
              <a:ln>
                <a:solidFill>
                  <a:schemeClr val="bg1"/>
                </a:solidFill>
              </a:ln>
              <a:solidFill>
                <a:srgbClr val="DFD2C9"/>
              </a:solidFill>
              <a:latin typeface="Candara" panose="020E050203030302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969778">
            <a:off x="3987798" y="5355906"/>
            <a:ext cx="1950376" cy="889859"/>
          </a:xfrm>
          <a:prstGeom prst="rect">
            <a:avLst/>
          </a:prstGeom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557410">
            <a:off x="8420616" y="5444403"/>
            <a:ext cx="1720524" cy="784989"/>
          </a:xfrm>
          <a:prstGeom prst="rect">
            <a:avLst/>
          </a:prstGeom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7201085">
            <a:off x="12361138" y="5214333"/>
            <a:ext cx="1950376" cy="889859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232" y="952500"/>
            <a:ext cx="4239768" cy="39549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6211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04800" y="1372367"/>
            <a:ext cx="18592800" cy="8270178"/>
          </a:xfrm>
          <a:custGeom>
            <a:avLst/>
            <a:gdLst/>
            <a:ahLst/>
            <a:cxnLst/>
            <a:rect l="l" t="t" r="r" b="b"/>
            <a:pathLst>
              <a:path w="18288000" h="7079615">
                <a:moveTo>
                  <a:pt x="18288000" y="6754291"/>
                </a:moveTo>
                <a:lnTo>
                  <a:pt x="0" y="7079353"/>
                </a:lnTo>
                <a:lnTo>
                  <a:pt x="0" y="325062"/>
                </a:lnTo>
                <a:lnTo>
                  <a:pt x="18288000" y="0"/>
                </a:lnTo>
                <a:lnTo>
                  <a:pt x="18288000" y="6754291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8079" y="1257300"/>
            <a:ext cx="4577321" cy="69095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144000" tIns="108000" rIns="432000" bIns="0" rtlCol="0">
            <a:noAutofit/>
          </a:bodyPr>
          <a:lstStyle/>
          <a:p>
            <a:pPr marL="367665">
              <a:lnSpc>
                <a:spcPts val="4160"/>
              </a:lnSpc>
            </a:pPr>
            <a:r>
              <a:rPr lang="pt-BR" sz="4400" b="1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TRATAMENTO</a:t>
            </a:r>
            <a:endParaRPr lang="pt-BR" sz="4400" b="1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1000" y="2840810"/>
            <a:ext cx="8610600" cy="6027345"/>
            <a:chOff x="6699783" y="2710255"/>
            <a:chExt cx="8488133" cy="5753100"/>
          </a:xfrm>
        </p:grpSpPr>
        <p:sp>
          <p:nvSpPr>
            <p:cNvPr id="5" name="object 5"/>
            <p:cNvSpPr/>
            <p:nvPr/>
          </p:nvSpPr>
          <p:spPr>
            <a:xfrm>
              <a:off x="8761653" y="4881715"/>
              <a:ext cx="6426263" cy="1572425"/>
            </a:xfrm>
            <a:custGeom>
              <a:avLst/>
              <a:gdLst/>
              <a:ahLst/>
              <a:cxnLst/>
              <a:rect l="l" t="t" r="r" b="b"/>
              <a:pathLst>
                <a:path w="6543675" h="1733550">
                  <a:moveTo>
                    <a:pt x="6543674" y="1733549"/>
                  </a:moveTo>
                  <a:lnTo>
                    <a:pt x="0" y="1733549"/>
                  </a:lnTo>
                  <a:lnTo>
                    <a:pt x="0" y="0"/>
                  </a:lnTo>
                  <a:lnTo>
                    <a:pt x="6543674" y="0"/>
                  </a:lnTo>
                  <a:lnTo>
                    <a:pt x="6543674" y="1733549"/>
                  </a:lnTo>
                  <a:close/>
                </a:path>
              </a:pathLst>
            </a:custGeom>
            <a:solidFill>
              <a:srgbClr val="0F2147">
                <a:alpha val="647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99783" y="2710255"/>
              <a:ext cx="2075180" cy="5753100"/>
            </a:xfrm>
            <a:custGeom>
              <a:avLst/>
              <a:gdLst/>
              <a:ahLst/>
              <a:cxnLst/>
              <a:rect l="l" t="t" r="r" b="b"/>
              <a:pathLst>
                <a:path w="2075179" h="5753100">
                  <a:moveTo>
                    <a:pt x="1998510" y="610958"/>
                  </a:moveTo>
                  <a:lnTo>
                    <a:pt x="1311922" y="610958"/>
                  </a:lnTo>
                  <a:lnTo>
                    <a:pt x="1311744" y="605967"/>
                  </a:lnTo>
                  <a:lnTo>
                    <a:pt x="1310779" y="590359"/>
                  </a:lnTo>
                  <a:lnTo>
                    <a:pt x="1305610" y="543737"/>
                  </a:lnTo>
                  <a:lnTo>
                    <a:pt x="1297025" y="497611"/>
                  </a:lnTo>
                  <a:lnTo>
                    <a:pt x="1285062" y="452259"/>
                  </a:lnTo>
                  <a:lnTo>
                    <a:pt x="1269809" y="407898"/>
                  </a:lnTo>
                  <a:lnTo>
                    <a:pt x="1251331" y="364782"/>
                  </a:lnTo>
                  <a:lnTo>
                    <a:pt x="1229715" y="323138"/>
                  </a:lnTo>
                  <a:lnTo>
                    <a:pt x="1205115" y="283210"/>
                  </a:lnTo>
                  <a:lnTo>
                    <a:pt x="1177632" y="245186"/>
                  </a:lnTo>
                  <a:lnTo>
                    <a:pt x="1147432" y="209296"/>
                  </a:lnTo>
                  <a:lnTo>
                    <a:pt x="1114666" y="175717"/>
                  </a:lnTo>
                  <a:lnTo>
                    <a:pt x="1079525" y="144640"/>
                  </a:lnTo>
                  <a:lnTo>
                    <a:pt x="1042200" y="116243"/>
                  </a:lnTo>
                  <a:lnTo>
                    <a:pt x="1002868" y="90652"/>
                  </a:lnTo>
                  <a:lnTo>
                    <a:pt x="961771" y="68033"/>
                  </a:lnTo>
                  <a:lnTo>
                    <a:pt x="919124" y="48501"/>
                  </a:lnTo>
                  <a:lnTo>
                    <a:pt x="875157" y="32156"/>
                  </a:lnTo>
                  <a:lnTo>
                    <a:pt x="830097" y="19088"/>
                  </a:lnTo>
                  <a:lnTo>
                    <a:pt x="784199" y="9372"/>
                  </a:lnTo>
                  <a:lnTo>
                    <a:pt x="737730" y="3060"/>
                  </a:lnTo>
                  <a:lnTo>
                    <a:pt x="690905" y="190"/>
                  </a:lnTo>
                  <a:lnTo>
                    <a:pt x="675259" y="0"/>
                  </a:lnTo>
                  <a:lnTo>
                    <a:pt x="659625" y="190"/>
                  </a:lnTo>
                  <a:lnTo>
                    <a:pt x="612800" y="3060"/>
                  </a:lnTo>
                  <a:lnTo>
                    <a:pt x="566331" y="9372"/>
                  </a:lnTo>
                  <a:lnTo>
                    <a:pt x="520433" y="19088"/>
                  </a:lnTo>
                  <a:lnTo>
                    <a:pt x="475373" y="32156"/>
                  </a:lnTo>
                  <a:lnTo>
                    <a:pt x="431406" y="48501"/>
                  </a:lnTo>
                  <a:lnTo>
                    <a:pt x="388759" y="68033"/>
                  </a:lnTo>
                  <a:lnTo>
                    <a:pt x="347662" y="90652"/>
                  </a:lnTo>
                  <a:lnTo>
                    <a:pt x="308330" y="116243"/>
                  </a:lnTo>
                  <a:lnTo>
                    <a:pt x="271005" y="144640"/>
                  </a:lnTo>
                  <a:lnTo>
                    <a:pt x="235864" y="175717"/>
                  </a:lnTo>
                  <a:lnTo>
                    <a:pt x="203098" y="209296"/>
                  </a:lnTo>
                  <a:lnTo>
                    <a:pt x="172897" y="245186"/>
                  </a:lnTo>
                  <a:lnTo>
                    <a:pt x="145415" y="283210"/>
                  </a:lnTo>
                  <a:lnTo>
                    <a:pt x="120815" y="323138"/>
                  </a:lnTo>
                  <a:lnTo>
                    <a:pt x="99199" y="364782"/>
                  </a:lnTo>
                  <a:lnTo>
                    <a:pt x="80721" y="407898"/>
                  </a:lnTo>
                  <a:lnTo>
                    <a:pt x="65468" y="452259"/>
                  </a:lnTo>
                  <a:lnTo>
                    <a:pt x="53505" y="497611"/>
                  </a:lnTo>
                  <a:lnTo>
                    <a:pt x="44919" y="543737"/>
                  </a:lnTo>
                  <a:lnTo>
                    <a:pt x="39751" y="590359"/>
                  </a:lnTo>
                  <a:lnTo>
                    <a:pt x="38023" y="637235"/>
                  </a:lnTo>
                  <a:lnTo>
                    <a:pt x="38214" y="652881"/>
                  </a:lnTo>
                  <a:lnTo>
                    <a:pt x="41097" y="699693"/>
                  </a:lnTo>
                  <a:lnTo>
                    <a:pt x="47409" y="746175"/>
                  </a:lnTo>
                  <a:lnTo>
                    <a:pt x="57124" y="792073"/>
                  </a:lnTo>
                  <a:lnTo>
                    <a:pt x="70192" y="837133"/>
                  </a:lnTo>
                  <a:lnTo>
                    <a:pt x="86525" y="881100"/>
                  </a:lnTo>
                  <a:lnTo>
                    <a:pt x="106057" y="923747"/>
                  </a:lnTo>
                  <a:lnTo>
                    <a:pt x="128689" y="964844"/>
                  </a:lnTo>
                  <a:lnTo>
                    <a:pt x="154266" y="1004176"/>
                  </a:lnTo>
                  <a:lnTo>
                    <a:pt x="182676" y="1041501"/>
                  </a:lnTo>
                  <a:lnTo>
                    <a:pt x="213741" y="1076642"/>
                  </a:lnTo>
                  <a:lnTo>
                    <a:pt x="247319" y="1109408"/>
                  </a:lnTo>
                  <a:lnTo>
                    <a:pt x="283222" y="1139609"/>
                  </a:lnTo>
                  <a:lnTo>
                    <a:pt x="321233" y="1167091"/>
                  </a:lnTo>
                  <a:lnTo>
                    <a:pt x="361162" y="1191691"/>
                  </a:lnTo>
                  <a:lnTo>
                    <a:pt x="402805" y="1213294"/>
                  </a:lnTo>
                  <a:lnTo>
                    <a:pt x="445935" y="1231785"/>
                  </a:lnTo>
                  <a:lnTo>
                    <a:pt x="490283" y="1247038"/>
                  </a:lnTo>
                  <a:lnTo>
                    <a:pt x="535635" y="1259001"/>
                  </a:lnTo>
                  <a:lnTo>
                    <a:pt x="581761" y="1267587"/>
                  </a:lnTo>
                  <a:lnTo>
                    <a:pt x="628396" y="1272755"/>
                  </a:lnTo>
                  <a:lnTo>
                    <a:pt x="675259" y="1274483"/>
                  </a:lnTo>
                  <a:lnTo>
                    <a:pt x="690905" y="1274292"/>
                  </a:lnTo>
                  <a:lnTo>
                    <a:pt x="737730" y="1271409"/>
                  </a:lnTo>
                  <a:lnTo>
                    <a:pt x="784199" y="1265097"/>
                  </a:lnTo>
                  <a:lnTo>
                    <a:pt x="830097" y="1255382"/>
                  </a:lnTo>
                  <a:lnTo>
                    <a:pt x="875157" y="1242314"/>
                  </a:lnTo>
                  <a:lnTo>
                    <a:pt x="919124" y="1225969"/>
                  </a:lnTo>
                  <a:lnTo>
                    <a:pt x="961771" y="1206436"/>
                  </a:lnTo>
                  <a:lnTo>
                    <a:pt x="1002868" y="1183817"/>
                  </a:lnTo>
                  <a:lnTo>
                    <a:pt x="1042200" y="1158240"/>
                  </a:lnTo>
                  <a:lnTo>
                    <a:pt x="1079525" y="1129830"/>
                  </a:lnTo>
                  <a:lnTo>
                    <a:pt x="1114666" y="1098765"/>
                  </a:lnTo>
                  <a:lnTo>
                    <a:pt x="1147432" y="1065187"/>
                  </a:lnTo>
                  <a:lnTo>
                    <a:pt x="1177632" y="1029284"/>
                  </a:lnTo>
                  <a:lnTo>
                    <a:pt x="1205115" y="991273"/>
                  </a:lnTo>
                  <a:lnTo>
                    <a:pt x="1229715" y="951344"/>
                  </a:lnTo>
                  <a:lnTo>
                    <a:pt x="1251331" y="909701"/>
                  </a:lnTo>
                  <a:lnTo>
                    <a:pt x="1269809" y="866571"/>
                  </a:lnTo>
                  <a:lnTo>
                    <a:pt x="1285062" y="822223"/>
                  </a:lnTo>
                  <a:lnTo>
                    <a:pt x="1297025" y="776859"/>
                  </a:lnTo>
                  <a:lnTo>
                    <a:pt x="1305610" y="730745"/>
                  </a:lnTo>
                  <a:lnTo>
                    <a:pt x="1310779" y="684110"/>
                  </a:lnTo>
                  <a:lnTo>
                    <a:pt x="1311833" y="665975"/>
                  </a:lnTo>
                  <a:lnTo>
                    <a:pt x="1998510" y="665975"/>
                  </a:lnTo>
                  <a:lnTo>
                    <a:pt x="1998510" y="610958"/>
                  </a:lnTo>
                  <a:close/>
                </a:path>
                <a:path w="2075179" h="5753100">
                  <a:moveTo>
                    <a:pt x="2036610" y="5063452"/>
                  </a:moveTo>
                  <a:lnTo>
                    <a:pt x="1323352" y="5063452"/>
                  </a:lnTo>
                  <a:lnTo>
                    <a:pt x="1323174" y="5058283"/>
                  </a:lnTo>
                  <a:lnTo>
                    <a:pt x="1322184" y="5042078"/>
                  </a:lnTo>
                  <a:lnTo>
                    <a:pt x="1316812" y="4993627"/>
                  </a:lnTo>
                  <a:lnTo>
                    <a:pt x="1307896" y="4945723"/>
                  </a:lnTo>
                  <a:lnTo>
                    <a:pt x="1295476" y="4898606"/>
                  </a:lnTo>
                  <a:lnTo>
                    <a:pt x="1279626" y="4852530"/>
                  </a:lnTo>
                  <a:lnTo>
                    <a:pt x="1260424" y="4807724"/>
                  </a:lnTo>
                  <a:lnTo>
                    <a:pt x="1237970" y="4764468"/>
                  </a:lnTo>
                  <a:lnTo>
                    <a:pt x="1212405" y="4722990"/>
                  </a:lnTo>
                  <a:lnTo>
                    <a:pt x="1183868" y="4683493"/>
                  </a:lnTo>
                  <a:lnTo>
                    <a:pt x="1152486" y="4646206"/>
                  </a:lnTo>
                  <a:lnTo>
                    <a:pt x="1118450" y="4611319"/>
                  </a:lnTo>
                  <a:lnTo>
                    <a:pt x="1081951" y="4579048"/>
                  </a:lnTo>
                  <a:lnTo>
                    <a:pt x="1043165" y="4549533"/>
                  </a:lnTo>
                  <a:lnTo>
                    <a:pt x="1002322" y="4522965"/>
                  </a:lnTo>
                  <a:lnTo>
                    <a:pt x="959624" y="4499457"/>
                  </a:lnTo>
                  <a:lnTo>
                    <a:pt x="915327" y="4479175"/>
                  </a:lnTo>
                  <a:lnTo>
                    <a:pt x="869645" y="4462196"/>
                  </a:lnTo>
                  <a:lnTo>
                    <a:pt x="822833" y="4448619"/>
                  </a:lnTo>
                  <a:lnTo>
                    <a:pt x="775157" y="4438523"/>
                  </a:lnTo>
                  <a:lnTo>
                    <a:pt x="726871" y="4431970"/>
                  </a:lnTo>
                  <a:lnTo>
                    <a:pt x="678243" y="4428972"/>
                  </a:lnTo>
                  <a:lnTo>
                    <a:pt x="661987" y="4428782"/>
                  </a:lnTo>
                  <a:lnTo>
                    <a:pt x="645744" y="4428972"/>
                  </a:lnTo>
                  <a:lnTo>
                    <a:pt x="597103" y="4431970"/>
                  </a:lnTo>
                  <a:lnTo>
                    <a:pt x="548817" y="4438523"/>
                  </a:lnTo>
                  <a:lnTo>
                    <a:pt x="501142" y="4448619"/>
                  </a:lnTo>
                  <a:lnTo>
                    <a:pt x="454329" y="4462196"/>
                  </a:lnTo>
                  <a:lnTo>
                    <a:pt x="408660" y="4479175"/>
                  </a:lnTo>
                  <a:lnTo>
                    <a:pt x="364350" y="4499457"/>
                  </a:lnTo>
                  <a:lnTo>
                    <a:pt x="321665" y="4522965"/>
                  </a:lnTo>
                  <a:lnTo>
                    <a:pt x="280809" y="4549533"/>
                  </a:lnTo>
                  <a:lnTo>
                    <a:pt x="242023" y="4579048"/>
                  </a:lnTo>
                  <a:lnTo>
                    <a:pt x="205524" y="4611319"/>
                  </a:lnTo>
                  <a:lnTo>
                    <a:pt x="171488" y="4646206"/>
                  </a:lnTo>
                  <a:lnTo>
                    <a:pt x="140106" y="4683493"/>
                  </a:lnTo>
                  <a:lnTo>
                    <a:pt x="111569" y="4722990"/>
                  </a:lnTo>
                  <a:lnTo>
                    <a:pt x="86004" y="4764468"/>
                  </a:lnTo>
                  <a:lnTo>
                    <a:pt x="63563" y="4807724"/>
                  </a:lnTo>
                  <a:lnTo>
                    <a:pt x="44361" y="4852530"/>
                  </a:lnTo>
                  <a:lnTo>
                    <a:pt x="28511" y="4898606"/>
                  </a:lnTo>
                  <a:lnTo>
                    <a:pt x="16090" y="4945723"/>
                  </a:lnTo>
                  <a:lnTo>
                    <a:pt x="7162" y="4993627"/>
                  </a:lnTo>
                  <a:lnTo>
                    <a:pt x="1790" y="5042078"/>
                  </a:lnTo>
                  <a:lnTo>
                    <a:pt x="0" y="5090769"/>
                  </a:lnTo>
                  <a:lnTo>
                    <a:pt x="203" y="5107013"/>
                  </a:lnTo>
                  <a:lnTo>
                    <a:pt x="3187" y="5155654"/>
                  </a:lnTo>
                  <a:lnTo>
                    <a:pt x="9740" y="5203939"/>
                  </a:lnTo>
                  <a:lnTo>
                    <a:pt x="19837" y="5251615"/>
                  </a:lnTo>
                  <a:lnTo>
                    <a:pt x="33413" y="5298427"/>
                  </a:lnTo>
                  <a:lnTo>
                    <a:pt x="50393" y="5344096"/>
                  </a:lnTo>
                  <a:lnTo>
                    <a:pt x="70688" y="5388394"/>
                  </a:lnTo>
                  <a:lnTo>
                    <a:pt x="94183" y="5431091"/>
                  </a:lnTo>
                  <a:lnTo>
                    <a:pt x="120764" y="5471947"/>
                  </a:lnTo>
                  <a:lnTo>
                    <a:pt x="150266" y="5510733"/>
                  </a:lnTo>
                  <a:lnTo>
                    <a:pt x="182537" y="5547233"/>
                  </a:lnTo>
                  <a:lnTo>
                    <a:pt x="217424" y="5581269"/>
                  </a:lnTo>
                  <a:lnTo>
                    <a:pt x="254711" y="5612650"/>
                  </a:lnTo>
                  <a:lnTo>
                    <a:pt x="294208" y="5641187"/>
                  </a:lnTo>
                  <a:lnTo>
                    <a:pt x="335686" y="5666752"/>
                  </a:lnTo>
                  <a:lnTo>
                    <a:pt x="378955" y="5689193"/>
                  </a:lnTo>
                  <a:lnTo>
                    <a:pt x="423748" y="5708396"/>
                  </a:lnTo>
                  <a:lnTo>
                    <a:pt x="469823" y="5724245"/>
                  </a:lnTo>
                  <a:lnTo>
                    <a:pt x="516940" y="5736666"/>
                  </a:lnTo>
                  <a:lnTo>
                    <a:pt x="564857" y="5745594"/>
                  </a:lnTo>
                  <a:lnTo>
                    <a:pt x="613295" y="5750966"/>
                  </a:lnTo>
                  <a:lnTo>
                    <a:pt x="661987" y="5752757"/>
                  </a:lnTo>
                  <a:lnTo>
                    <a:pt x="678243" y="5752554"/>
                  </a:lnTo>
                  <a:lnTo>
                    <a:pt x="726871" y="5749569"/>
                  </a:lnTo>
                  <a:lnTo>
                    <a:pt x="775157" y="5743003"/>
                  </a:lnTo>
                  <a:lnTo>
                    <a:pt x="822833" y="5732919"/>
                  </a:lnTo>
                  <a:lnTo>
                    <a:pt x="869645" y="5719343"/>
                  </a:lnTo>
                  <a:lnTo>
                    <a:pt x="915327" y="5702363"/>
                  </a:lnTo>
                  <a:lnTo>
                    <a:pt x="959624" y="5682069"/>
                  </a:lnTo>
                  <a:lnTo>
                    <a:pt x="1002322" y="5658574"/>
                  </a:lnTo>
                  <a:lnTo>
                    <a:pt x="1043165" y="5631993"/>
                  </a:lnTo>
                  <a:lnTo>
                    <a:pt x="1081951" y="5602490"/>
                  </a:lnTo>
                  <a:lnTo>
                    <a:pt x="1118450" y="5570207"/>
                  </a:lnTo>
                  <a:lnTo>
                    <a:pt x="1152486" y="5535333"/>
                  </a:lnTo>
                  <a:lnTo>
                    <a:pt x="1183868" y="5498033"/>
                  </a:lnTo>
                  <a:lnTo>
                    <a:pt x="1212405" y="5458549"/>
                  </a:lnTo>
                  <a:lnTo>
                    <a:pt x="1237970" y="5417058"/>
                  </a:lnTo>
                  <a:lnTo>
                    <a:pt x="1260424" y="5373802"/>
                  </a:lnTo>
                  <a:lnTo>
                    <a:pt x="1279626" y="5329009"/>
                  </a:lnTo>
                  <a:lnTo>
                    <a:pt x="1295476" y="5282933"/>
                  </a:lnTo>
                  <a:lnTo>
                    <a:pt x="1307896" y="5235816"/>
                  </a:lnTo>
                  <a:lnTo>
                    <a:pt x="1316812" y="5187899"/>
                  </a:lnTo>
                  <a:lnTo>
                    <a:pt x="1322184" y="5139461"/>
                  </a:lnTo>
                  <a:lnTo>
                    <a:pt x="1323263" y="5120602"/>
                  </a:lnTo>
                  <a:lnTo>
                    <a:pt x="2036610" y="5120602"/>
                  </a:lnTo>
                  <a:lnTo>
                    <a:pt x="2036610" y="5063452"/>
                  </a:lnTo>
                  <a:close/>
                </a:path>
                <a:path w="2075179" h="5753100">
                  <a:moveTo>
                    <a:pt x="2074595" y="2862529"/>
                  </a:moveTo>
                  <a:lnTo>
                    <a:pt x="1361351" y="2862529"/>
                  </a:lnTo>
                  <a:lnTo>
                    <a:pt x="1361160" y="2857347"/>
                  </a:lnTo>
                  <a:lnTo>
                    <a:pt x="1360170" y="2841142"/>
                  </a:lnTo>
                  <a:lnTo>
                    <a:pt x="1354797" y="2792692"/>
                  </a:lnTo>
                  <a:lnTo>
                    <a:pt x="1345869" y="2744787"/>
                  </a:lnTo>
                  <a:lnTo>
                    <a:pt x="1333461" y="2697670"/>
                  </a:lnTo>
                  <a:lnTo>
                    <a:pt x="1317599" y="2651595"/>
                  </a:lnTo>
                  <a:lnTo>
                    <a:pt x="1298397" y="2606789"/>
                  </a:lnTo>
                  <a:lnTo>
                    <a:pt x="1275956" y="2563533"/>
                  </a:lnTo>
                  <a:lnTo>
                    <a:pt x="1250391" y="2522055"/>
                  </a:lnTo>
                  <a:lnTo>
                    <a:pt x="1221854" y="2482558"/>
                  </a:lnTo>
                  <a:lnTo>
                    <a:pt x="1190472" y="2445270"/>
                  </a:lnTo>
                  <a:lnTo>
                    <a:pt x="1156436" y="2410383"/>
                  </a:lnTo>
                  <a:lnTo>
                    <a:pt x="1119936" y="2378113"/>
                  </a:lnTo>
                  <a:lnTo>
                    <a:pt x="1081151" y="2348598"/>
                  </a:lnTo>
                  <a:lnTo>
                    <a:pt x="1040307" y="2322030"/>
                  </a:lnTo>
                  <a:lnTo>
                    <a:pt x="997610" y="2298522"/>
                  </a:lnTo>
                  <a:lnTo>
                    <a:pt x="953300" y="2278240"/>
                  </a:lnTo>
                  <a:lnTo>
                    <a:pt x="907630" y="2261260"/>
                  </a:lnTo>
                  <a:lnTo>
                    <a:pt x="860818" y="2247684"/>
                  </a:lnTo>
                  <a:lnTo>
                    <a:pt x="813142" y="2237587"/>
                  </a:lnTo>
                  <a:lnTo>
                    <a:pt x="764857" y="2231034"/>
                  </a:lnTo>
                  <a:lnTo>
                    <a:pt x="716229" y="2228037"/>
                  </a:lnTo>
                  <a:lnTo>
                    <a:pt x="699973" y="2227846"/>
                  </a:lnTo>
                  <a:lnTo>
                    <a:pt x="683717" y="2228037"/>
                  </a:lnTo>
                  <a:lnTo>
                    <a:pt x="635088" y="2231034"/>
                  </a:lnTo>
                  <a:lnTo>
                    <a:pt x="586803" y="2237587"/>
                  </a:lnTo>
                  <a:lnTo>
                    <a:pt x="539127" y="2247684"/>
                  </a:lnTo>
                  <a:lnTo>
                    <a:pt x="492315" y="2261260"/>
                  </a:lnTo>
                  <a:lnTo>
                    <a:pt x="446646" y="2278240"/>
                  </a:lnTo>
                  <a:lnTo>
                    <a:pt x="402336" y="2298522"/>
                  </a:lnTo>
                  <a:lnTo>
                    <a:pt x="359638" y="2322030"/>
                  </a:lnTo>
                  <a:lnTo>
                    <a:pt x="318795" y="2348598"/>
                  </a:lnTo>
                  <a:lnTo>
                    <a:pt x="280009" y="2378113"/>
                  </a:lnTo>
                  <a:lnTo>
                    <a:pt x="243509" y="2410383"/>
                  </a:lnTo>
                  <a:lnTo>
                    <a:pt x="209473" y="2445270"/>
                  </a:lnTo>
                  <a:lnTo>
                    <a:pt x="178092" y="2482558"/>
                  </a:lnTo>
                  <a:lnTo>
                    <a:pt x="149555" y="2522055"/>
                  </a:lnTo>
                  <a:lnTo>
                    <a:pt x="123990" y="2563533"/>
                  </a:lnTo>
                  <a:lnTo>
                    <a:pt x="101549" y="2606789"/>
                  </a:lnTo>
                  <a:lnTo>
                    <a:pt x="82346" y="2651595"/>
                  </a:lnTo>
                  <a:lnTo>
                    <a:pt x="66484" y="2697670"/>
                  </a:lnTo>
                  <a:lnTo>
                    <a:pt x="54076" y="2744787"/>
                  </a:lnTo>
                  <a:lnTo>
                    <a:pt x="45148" y="2792692"/>
                  </a:lnTo>
                  <a:lnTo>
                    <a:pt x="39776" y="2841142"/>
                  </a:lnTo>
                  <a:lnTo>
                    <a:pt x="37985" y="2889834"/>
                  </a:lnTo>
                  <a:lnTo>
                    <a:pt x="38188" y="2906077"/>
                  </a:lnTo>
                  <a:lnTo>
                    <a:pt x="41173" y="2954718"/>
                  </a:lnTo>
                  <a:lnTo>
                    <a:pt x="47726" y="3003004"/>
                  </a:lnTo>
                  <a:lnTo>
                    <a:pt x="57823" y="3050679"/>
                  </a:lnTo>
                  <a:lnTo>
                    <a:pt x="71399" y="3097492"/>
                  </a:lnTo>
                  <a:lnTo>
                    <a:pt x="88379" y="3143161"/>
                  </a:lnTo>
                  <a:lnTo>
                    <a:pt x="108673" y="3187458"/>
                  </a:lnTo>
                  <a:lnTo>
                    <a:pt x="132168" y="3230156"/>
                  </a:lnTo>
                  <a:lnTo>
                    <a:pt x="158750" y="3271012"/>
                  </a:lnTo>
                  <a:lnTo>
                    <a:pt x="188252" y="3309797"/>
                  </a:lnTo>
                  <a:lnTo>
                    <a:pt x="220522" y="3346297"/>
                  </a:lnTo>
                  <a:lnTo>
                    <a:pt x="255409" y="3380333"/>
                  </a:lnTo>
                  <a:lnTo>
                    <a:pt x="292696" y="3411715"/>
                  </a:lnTo>
                  <a:lnTo>
                    <a:pt x="332193" y="3440252"/>
                  </a:lnTo>
                  <a:lnTo>
                    <a:pt x="373672" y="3465817"/>
                  </a:lnTo>
                  <a:lnTo>
                    <a:pt x="416941" y="3488258"/>
                  </a:lnTo>
                  <a:lnTo>
                    <a:pt x="461733" y="3507460"/>
                  </a:lnTo>
                  <a:lnTo>
                    <a:pt x="507809" y="3523310"/>
                  </a:lnTo>
                  <a:lnTo>
                    <a:pt x="554926" y="3535730"/>
                  </a:lnTo>
                  <a:lnTo>
                    <a:pt x="602843" y="3544659"/>
                  </a:lnTo>
                  <a:lnTo>
                    <a:pt x="651281" y="3550031"/>
                  </a:lnTo>
                  <a:lnTo>
                    <a:pt x="699973" y="3551821"/>
                  </a:lnTo>
                  <a:lnTo>
                    <a:pt x="716229" y="3551618"/>
                  </a:lnTo>
                  <a:lnTo>
                    <a:pt x="764857" y="3548634"/>
                  </a:lnTo>
                  <a:lnTo>
                    <a:pt x="813142" y="3542068"/>
                  </a:lnTo>
                  <a:lnTo>
                    <a:pt x="860818" y="3531984"/>
                  </a:lnTo>
                  <a:lnTo>
                    <a:pt x="907630" y="3518408"/>
                  </a:lnTo>
                  <a:lnTo>
                    <a:pt x="953300" y="3501428"/>
                  </a:lnTo>
                  <a:lnTo>
                    <a:pt x="997610" y="3481133"/>
                  </a:lnTo>
                  <a:lnTo>
                    <a:pt x="1040307" y="3457638"/>
                  </a:lnTo>
                  <a:lnTo>
                    <a:pt x="1081151" y="3431057"/>
                  </a:lnTo>
                  <a:lnTo>
                    <a:pt x="1119936" y="3401555"/>
                  </a:lnTo>
                  <a:lnTo>
                    <a:pt x="1156436" y="3369272"/>
                  </a:lnTo>
                  <a:lnTo>
                    <a:pt x="1190472" y="3334397"/>
                  </a:lnTo>
                  <a:lnTo>
                    <a:pt x="1221854" y="3297097"/>
                  </a:lnTo>
                  <a:lnTo>
                    <a:pt x="1250391" y="3257613"/>
                  </a:lnTo>
                  <a:lnTo>
                    <a:pt x="1275956" y="3216122"/>
                  </a:lnTo>
                  <a:lnTo>
                    <a:pt x="1298397" y="3172866"/>
                  </a:lnTo>
                  <a:lnTo>
                    <a:pt x="1317599" y="3128073"/>
                  </a:lnTo>
                  <a:lnTo>
                    <a:pt x="1333461" y="3081998"/>
                  </a:lnTo>
                  <a:lnTo>
                    <a:pt x="1345869" y="3034881"/>
                  </a:lnTo>
                  <a:lnTo>
                    <a:pt x="1354797" y="2986963"/>
                  </a:lnTo>
                  <a:lnTo>
                    <a:pt x="1360170" y="2938526"/>
                  </a:lnTo>
                  <a:lnTo>
                    <a:pt x="1361249" y="2919679"/>
                  </a:lnTo>
                  <a:lnTo>
                    <a:pt x="2074595" y="2919679"/>
                  </a:lnTo>
                  <a:lnTo>
                    <a:pt x="2074595" y="2862529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63309" y="2893973"/>
              <a:ext cx="1064260" cy="5348605"/>
            </a:xfrm>
            <a:custGeom>
              <a:avLst/>
              <a:gdLst/>
              <a:ahLst/>
              <a:cxnLst/>
              <a:rect l="l" t="t" r="r" b="b"/>
              <a:pathLst>
                <a:path w="1064259" h="5348605">
                  <a:moveTo>
                    <a:pt x="206933" y="602335"/>
                  </a:moveTo>
                  <a:lnTo>
                    <a:pt x="171551" y="561225"/>
                  </a:lnTo>
                  <a:lnTo>
                    <a:pt x="131279" y="507517"/>
                  </a:lnTo>
                  <a:lnTo>
                    <a:pt x="110147" y="467906"/>
                  </a:lnTo>
                  <a:lnTo>
                    <a:pt x="98590" y="423125"/>
                  </a:lnTo>
                  <a:lnTo>
                    <a:pt x="97599" y="408622"/>
                  </a:lnTo>
                  <a:lnTo>
                    <a:pt x="97650" y="393585"/>
                  </a:lnTo>
                  <a:lnTo>
                    <a:pt x="107492" y="344411"/>
                  </a:lnTo>
                  <a:lnTo>
                    <a:pt x="125564" y="315582"/>
                  </a:lnTo>
                  <a:lnTo>
                    <a:pt x="109423" y="316077"/>
                  </a:lnTo>
                  <a:lnTo>
                    <a:pt x="64922" y="337667"/>
                  </a:lnTo>
                  <a:lnTo>
                    <a:pt x="45529" y="381012"/>
                  </a:lnTo>
                  <a:lnTo>
                    <a:pt x="44183" y="394614"/>
                  </a:lnTo>
                  <a:lnTo>
                    <a:pt x="46469" y="421106"/>
                  </a:lnTo>
                  <a:lnTo>
                    <a:pt x="68503" y="477926"/>
                  </a:lnTo>
                  <a:lnTo>
                    <a:pt x="110705" y="537298"/>
                  </a:lnTo>
                  <a:lnTo>
                    <a:pt x="159372" y="593699"/>
                  </a:lnTo>
                  <a:lnTo>
                    <a:pt x="184975" y="621004"/>
                  </a:lnTo>
                  <a:lnTo>
                    <a:pt x="206933" y="602335"/>
                  </a:lnTo>
                  <a:close/>
                </a:path>
                <a:path w="1064259" h="5348605">
                  <a:moveTo>
                    <a:pt x="376974" y="501637"/>
                  </a:moveTo>
                  <a:lnTo>
                    <a:pt x="353656" y="474370"/>
                  </a:lnTo>
                  <a:lnTo>
                    <a:pt x="353656" y="499795"/>
                  </a:lnTo>
                  <a:lnTo>
                    <a:pt x="182562" y="645312"/>
                  </a:lnTo>
                  <a:lnTo>
                    <a:pt x="42710" y="481736"/>
                  </a:lnTo>
                  <a:lnTo>
                    <a:pt x="21323" y="443280"/>
                  </a:lnTo>
                  <a:lnTo>
                    <a:pt x="16548" y="401027"/>
                  </a:lnTo>
                  <a:lnTo>
                    <a:pt x="27952" y="360070"/>
                  </a:lnTo>
                  <a:lnTo>
                    <a:pt x="55118" y="325513"/>
                  </a:lnTo>
                  <a:lnTo>
                    <a:pt x="57124" y="323799"/>
                  </a:lnTo>
                  <a:lnTo>
                    <a:pt x="95681" y="302463"/>
                  </a:lnTo>
                  <a:lnTo>
                    <a:pt x="138036" y="297700"/>
                  </a:lnTo>
                  <a:lnTo>
                    <a:pt x="179108" y="309079"/>
                  </a:lnTo>
                  <a:lnTo>
                    <a:pt x="213804" y="336219"/>
                  </a:lnTo>
                  <a:lnTo>
                    <a:pt x="353656" y="499795"/>
                  </a:lnTo>
                  <a:lnTo>
                    <a:pt x="353656" y="474370"/>
                  </a:lnTo>
                  <a:lnTo>
                    <a:pt x="226390" y="325513"/>
                  </a:lnTo>
                  <a:lnTo>
                    <a:pt x="190855" y="297700"/>
                  </a:lnTo>
                  <a:lnTo>
                    <a:pt x="186512" y="294284"/>
                  </a:lnTo>
                  <a:lnTo>
                    <a:pt x="139357" y="281190"/>
                  </a:lnTo>
                  <a:lnTo>
                    <a:pt x="90716" y="286689"/>
                  </a:lnTo>
                  <a:lnTo>
                    <a:pt x="46393" y="311238"/>
                  </a:lnTo>
                  <a:lnTo>
                    <a:pt x="44424" y="312915"/>
                  </a:lnTo>
                  <a:lnTo>
                    <a:pt x="13131" y="352691"/>
                  </a:lnTo>
                  <a:lnTo>
                    <a:pt x="0" y="399719"/>
                  </a:lnTo>
                  <a:lnTo>
                    <a:pt x="5511" y="448233"/>
                  </a:lnTo>
                  <a:lnTo>
                    <a:pt x="30124" y="492442"/>
                  </a:lnTo>
                  <a:lnTo>
                    <a:pt x="180708" y="668566"/>
                  </a:lnTo>
                  <a:lnTo>
                    <a:pt x="208051" y="645312"/>
                  </a:lnTo>
                  <a:lnTo>
                    <a:pt x="376974" y="501637"/>
                  </a:lnTo>
                  <a:close/>
                </a:path>
                <a:path w="1064259" h="5348605">
                  <a:moveTo>
                    <a:pt x="574675" y="790333"/>
                  </a:moveTo>
                  <a:lnTo>
                    <a:pt x="569163" y="741832"/>
                  </a:lnTo>
                  <a:lnTo>
                    <a:pt x="544537" y="697623"/>
                  </a:lnTo>
                  <a:lnTo>
                    <a:pt x="530491" y="681202"/>
                  </a:lnTo>
                  <a:lnTo>
                    <a:pt x="530491" y="795451"/>
                  </a:lnTo>
                  <a:lnTo>
                    <a:pt x="529132" y="809040"/>
                  </a:lnTo>
                  <a:lnTo>
                    <a:pt x="509752" y="852398"/>
                  </a:lnTo>
                  <a:lnTo>
                    <a:pt x="465251" y="873988"/>
                  </a:lnTo>
                  <a:lnTo>
                    <a:pt x="449097" y="874471"/>
                  </a:lnTo>
                  <a:lnTo>
                    <a:pt x="459066" y="860577"/>
                  </a:lnTo>
                  <a:lnTo>
                    <a:pt x="467182" y="845642"/>
                  </a:lnTo>
                  <a:lnTo>
                    <a:pt x="472986" y="829564"/>
                  </a:lnTo>
                  <a:lnTo>
                    <a:pt x="476046" y="812215"/>
                  </a:lnTo>
                  <a:lnTo>
                    <a:pt x="477024" y="796467"/>
                  </a:lnTo>
                  <a:lnTo>
                    <a:pt x="477075" y="781443"/>
                  </a:lnTo>
                  <a:lnTo>
                    <a:pt x="476072" y="766940"/>
                  </a:lnTo>
                  <a:lnTo>
                    <a:pt x="464515" y="722160"/>
                  </a:lnTo>
                  <a:lnTo>
                    <a:pt x="443382" y="682536"/>
                  </a:lnTo>
                  <a:lnTo>
                    <a:pt x="403110" y="628827"/>
                  </a:lnTo>
                  <a:lnTo>
                    <a:pt x="372935" y="593534"/>
                  </a:lnTo>
                  <a:lnTo>
                    <a:pt x="367728" y="587717"/>
                  </a:lnTo>
                  <a:lnTo>
                    <a:pt x="389699" y="569048"/>
                  </a:lnTo>
                  <a:lnTo>
                    <a:pt x="440143" y="624243"/>
                  </a:lnTo>
                  <a:lnTo>
                    <a:pt x="486498" y="682002"/>
                  </a:lnTo>
                  <a:lnTo>
                    <a:pt x="520077" y="741146"/>
                  </a:lnTo>
                  <a:lnTo>
                    <a:pt x="530491" y="795451"/>
                  </a:lnTo>
                  <a:lnTo>
                    <a:pt x="530491" y="681202"/>
                  </a:lnTo>
                  <a:lnTo>
                    <a:pt x="434619" y="569048"/>
                  </a:lnTo>
                  <a:lnTo>
                    <a:pt x="393954" y="521500"/>
                  </a:lnTo>
                  <a:lnTo>
                    <a:pt x="197688" y="688428"/>
                  </a:lnTo>
                  <a:lnTo>
                    <a:pt x="348284" y="864552"/>
                  </a:lnTo>
                  <a:lnTo>
                    <a:pt x="388162" y="895769"/>
                  </a:lnTo>
                  <a:lnTo>
                    <a:pt x="435317" y="908862"/>
                  </a:lnTo>
                  <a:lnTo>
                    <a:pt x="483946" y="903363"/>
                  </a:lnTo>
                  <a:lnTo>
                    <a:pt x="528269" y="878814"/>
                  </a:lnTo>
                  <a:lnTo>
                    <a:pt x="530237" y="877138"/>
                  </a:lnTo>
                  <a:lnTo>
                    <a:pt x="532333" y="874471"/>
                  </a:lnTo>
                  <a:lnTo>
                    <a:pt x="561543" y="837361"/>
                  </a:lnTo>
                  <a:lnTo>
                    <a:pt x="574675" y="790333"/>
                  </a:lnTo>
                  <a:close/>
                </a:path>
                <a:path w="1064259" h="5348605">
                  <a:moveTo>
                    <a:pt x="666305" y="4898009"/>
                  </a:moveTo>
                  <a:lnTo>
                    <a:pt x="664286" y="4887328"/>
                  </a:lnTo>
                  <a:lnTo>
                    <a:pt x="663257" y="4880318"/>
                  </a:lnTo>
                  <a:lnTo>
                    <a:pt x="604723" y="4591812"/>
                  </a:lnTo>
                  <a:lnTo>
                    <a:pt x="550113" y="4868164"/>
                  </a:lnTo>
                  <a:lnTo>
                    <a:pt x="545922" y="4885741"/>
                  </a:lnTo>
                  <a:lnTo>
                    <a:pt x="543471" y="4899761"/>
                  </a:lnTo>
                  <a:lnTo>
                    <a:pt x="544880" y="4914760"/>
                  </a:lnTo>
                  <a:lnTo>
                    <a:pt x="550837" y="4930381"/>
                  </a:lnTo>
                  <a:lnTo>
                    <a:pt x="562000" y="4946320"/>
                  </a:lnTo>
                  <a:lnTo>
                    <a:pt x="599338" y="4960163"/>
                  </a:lnTo>
                  <a:lnTo>
                    <a:pt x="632739" y="4953952"/>
                  </a:lnTo>
                  <a:lnTo>
                    <a:pt x="656780" y="4932858"/>
                  </a:lnTo>
                  <a:lnTo>
                    <a:pt x="666000" y="4902111"/>
                  </a:lnTo>
                  <a:lnTo>
                    <a:pt x="666000" y="4901831"/>
                  </a:lnTo>
                  <a:lnTo>
                    <a:pt x="666305" y="4898009"/>
                  </a:lnTo>
                  <a:close/>
                </a:path>
                <a:path w="1064259" h="5348605">
                  <a:moveTo>
                    <a:pt x="851192" y="429018"/>
                  </a:moveTo>
                  <a:lnTo>
                    <a:pt x="825652" y="415594"/>
                  </a:lnTo>
                  <a:lnTo>
                    <a:pt x="823937" y="419087"/>
                  </a:lnTo>
                  <a:lnTo>
                    <a:pt x="822172" y="422567"/>
                  </a:lnTo>
                  <a:lnTo>
                    <a:pt x="800481" y="463613"/>
                  </a:lnTo>
                  <a:lnTo>
                    <a:pt x="765403" y="520827"/>
                  </a:lnTo>
                  <a:lnTo>
                    <a:pt x="736346" y="555091"/>
                  </a:lnTo>
                  <a:lnTo>
                    <a:pt x="698931" y="582383"/>
                  </a:lnTo>
                  <a:lnTo>
                    <a:pt x="656755" y="599147"/>
                  </a:lnTo>
                  <a:lnTo>
                    <a:pt x="622338" y="603326"/>
                  </a:lnTo>
                  <a:lnTo>
                    <a:pt x="605421" y="601345"/>
                  </a:lnTo>
                  <a:lnTo>
                    <a:pt x="588784" y="597268"/>
                  </a:lnTo>
                  <a:lnTo>
                    <a:pt x="595223" y="612038"/>
                  </a:lnTo>
                  <a:lnTo>
                    <a:pt x="631825" y="645261"/>
                  </a:lnTo>
                  <a:lnTo>
                    <a:pt x="664146" y="649274"/>
                  </a:lnTo>
                  <a:lnTo>
                    <a:pt x="679386" y="647141"/>
                  </a:lnTo>
                  <a:lnTo>
                    <a:pt x="716381" y="631418"/>
                  </a:lnTo>
                  <a:lnTo>
                    <a:pt x="761123" y="589940"/>
                  </a:lnTo>
                  <a:lnTo>
                    <a:pt x="800760" y="528840"/>
                  </a:lnTo>
                  <a:lnTo>
                    <a:pt x="835240" y="462851"/>
                  </a:lnTo>
                  <a:lnTo>
                    <a:pt x="851192" y="429018"/>
                  </a:lnTo>
                  <a:close/>
                </a:path>
                <a:path w="1064259" h="5348605">
                  <a:moveTo>
                    <a:pt x="894651" y="4569409"/>
                  </a:moveTo>
                  <a:lnTo>
                    <a:pt x="857732" y="4540770"/>
                  </a:lnTo>
                  <a:lnTo>
                    <a:pt x="817918" y="4516082"/>
                  </a:lnTo>
                  <a:lnTo>
                    <a:pt x="775500" y="4495673"/>
                  </a:lnTo>
                  <a:lnTo>
                    <a:pt x="730783" y="4479798"/>
                  </a:lnTo>
                  <a:lnTo>
                    <a:pt x="684060" y="4468787"/>
                  </a:lnTo>
                  <a:lnTo>
                    <a:pt x="635622" y="4462907"/>
                  </a:lnTo>
                  <a:lnTo>
                    <a:pt x="635622" y="4571035"/>
                  </a:lnTo>
                  <a:lnTo>
                    <a:pt x="635850" y="4571784"/>
                  </a:lnTo>
                  <a:lnTo>
                    <a:pt x="635939" y="4572152"/>
                  </a:lnTo>
                  <a:lnTo>
                    <a:pt x="684987" y="4580293"/>
                  </a:lnTo>
                  <a:lnTo>
                    <a:pt x="731253" y="4595292"/>
                  </a:lnTo>
                  <a:lnTo>
                    <a:pt x="774268" y="4616628"/>
                  </a:lnTo>
                  <a:lnTo>
                    <a:pt x="813562" y="4643742"/>
                  </a:lnTo>
                  <a:lnTo>
                    <a:pt x="814438" y="4643399"/>
                  </a:lnTo>
                  <a:lnTo>
                    <a:pt x="814908" y="4643247"/>
                  </a:lnTo>
                  <a:lnTo>
                    <a:pt x="894651" y="4569409"/>
                  </a:lnTo>
                  <a:close/>
                </a:path>
                <a:path w="1064259" h="5348605">
                  <a:moveTo>
                    <a:pt x="897051" y="415340"/>
                  </a:moveTo>
                  <a:lnTo>
                    <a:pt x="874699" y="403606"/>
                  </a:lnTo>
                  <a:lnTo>
                    <a:pt x="874699" y="422249"/>
                  </a:lnTo>
                  <a:lnTo>
                    <a:pt x="774217" y="612432"/>
                  </a:lnTo>
                  <a:lnTo>
                    <a:pt x="746328" y="646493"/>
                  </a:lnTo>
                  <a:lnTo>
                    <a:pt x="708774" y="666584"/>
                  </a:lnTo>
                  <a:lnTo>
                    <a:pt x="666407" y="671195"/>
                  </a:lnTo>
                  <a:lnTo>
                    <a:pt x="624090" y="658812"/>
                  </a:lnTo>
                  <a:lnTo>
                    <a:pt x="621804" y="657618"/>
                  </a:lnTo>
                  <a:lnTo>
                    <a:pt x="587654" y="629805"/>
                  </a:lnTo>
                  <a:lnTo>
                    <a:pt x="567512" y="592340"/>
                  </a:lnTo>
                  <a:lnTo>
                    <a:pt x="562889" y="550075"/>
                  </a:lnTo>
                  <a:lnTo>
                    <a:pt x="575297" y="507873"/>
                  </a:lnTo>
                  <a:lnTo>
                    <a:pt x="675779" y="317703"/>
                  </a:lnTo>
                  <a:lnTo>
                    <a:pt x="874699" y="422249"/>
                  </a:lnTo>
                  <a:lnTo>
                    <a:pt x="874699" y="403606"/>
                  </a:lnTo>
                  <a:lnTo>
                    <a:pt x="711263" y="317703"/>
                  </a:lnTo>
                  <a:lnTo>
                    <a:pt x="668858" y="295414"/>
                  </a:lnTo>
                  <a:lnTo>
                    <a:pt x="560666" y="500189"/>
                  </a:lnTo>
                  <a:lnTo>
                    <a:pt x="546366" y="548703"/>
                  </a:lnTo>
                  <a:lnTo>
                    <a:pt x="551662" y="597230"/>
                  </a:lnTo>
                  <a:lnTo>
                    <a:pt x="574802" y="640245"/>
                  </a:lnTo>
                  <a:lnTo>
                    <a:pt x="614095" y="672211"/>
                  </a:lnTo>
                  <a:lnTo>
                    <a:pt x="616381" y="673417"/>
                  </a:lnTo>
                  <a:lnTo>
                    <a:pt x="665022" y="687666"/>
                  </a:lnTo>
                  <a:lnTo>
                    <a:pt x="713689" y="682396"/>
                  </a:lnTo>
                  <a:lnTo>
                    <a:pt x="734606" y="671195"/>
                  </a:lnTo>
                  <a:lnTo>
                    <a:pt x="756805" y="659307"/>
                  </a:lnTo>
                  <a:lnTo>
                    <a:pt x="788860" y="620115"/>
                  </a:lnTo>
                  <a:lnTo>
                    <a:pt x="897051" y="415340"/>
                  </a:lnTo>
                  <a:close/>
                </a:path>
                <a:path w="1064259" h="5348605">
                  <a:moveTo>
                    <a:pt x="1031735" y="138963"/>
                  </a:moveTo>
                  <a:lnTo>
                    <a:pt x="1026439" y="90411"/>
                  </a:lnTo>
                  <a:lnTo>
                    <a:pt x="1003300" y="47409"/>
                  </a:lnTo>
                  <a:lnTo>
                    <a:pt x="992212" y="38392"/>
                  </a:lnTo>
                  <a:lnTo>
                    <a:pt x="989317" y="36042"/>
                  </a:lnTo>
                  <a:lnTo>
                    <a:pt x="989317" y="90411"/>
                  </a:lnTo>
                  <a:lnTo>
                    <a:pt x="972680" y="86321"/>
                  </a:lnTo>
                  <a:lnTo>
                    <a:pt x="955763" y="84340"/>
                  </a:lnTo>
                  <a:lnTo>
                    <a:pt x="938631" y="84924"/>
                  </a:lnTo>
                  <a:lnTo>
                    <a:pt x="921346" y="88519"/>
                  </a:lnTo>
                  <a:lnTo>
                    <a:pt x="879170" y="105270"/>
                  </a:lnTo>
                  <a:lnTo>
                    <a:pt x="841756" y="132575"/>
                  </a:lnTo>
                  <a:lnTo>
                    <a:pt x="812698" y="166839"/>
                  </a:lnTo>
                  <a:lnTo>
                    <a:pt x="777621" y="224053"/>
                  </a:lnTo>
                  <a:lnTo>
                    <a:pt x="755929" y="265087"/>
                  </a:lnTo>
                  <a:lnTo>
                    <a:pt x="752449" y="272059"/>
                  </a:lnTo>
                  <a:lnTo>
                    <a:pt x="726909" y="258635"/>
                  </a:lnTo>
                  <a:lnTo>
                    <a:pt x="759625" y="191452"/>
                  </a:lnTo>
                  <a:lnTo>
                    <a:pt x="796226" y="127101"/>
                  </a:lnTo>
                  <a:lnTo>
                    <a:pt x="838847" y="74066"/>
                  </a:lnTo>
                  <a:lnTo>
                    <a:pt x="885558" y="44297"/>
                  </a:lnTo>
                  <a:lnTo>
                    <a:pt x="913955" y="38392"/>
                  </a:lnTo>
                  <a:lnTo>
                    <a:pt x="930186" y="38747"/>
                  </a:lnTo>
                  <a:lnTo>
                    <a:pt x="972185" y="61404"/>
                  </a:lnTo>
                  <a:lnTo>
                    <a:pt x="989317" y="90411"/>
                  </a:lnTo>
                  <a:lnTo>
                    <a:pt x="989317" y="36042"/>
                  </a:lnTo>
                  <a:lnTo>
                    <a:pt x="964006" y="15455"/>
                  </a:lnTo>
                  <a:lnTo>
                    <a:pt x="961732" y="14249"/>
                  </a:lnTo>
                  <a:lnTo>
                    <a:pt x="913079" y="0"/>
                  </a:lnTo>
                  <a:lnTo>
                    <a:pt x="864425" y="5270"/>
                  </a:lnTo>
                  <a:lnTo>
                    <a:pt x="821296" y="28359"/>
                  </a:lnTo>
                  <a:lnTo>
                    <a:pt x="789254" y="67538"/>
                  </a:lnTo>
                  <a:lnTo>
                    <a:pt x="681050" y="272313"/>
                  </a:lnTo>
                  <a:lnTo>
                    <a:pt x="909256" y="392252"/>
                  </a:lnTo>
                  <a:lnTo>
                    <a:pt x="972743" y="272059"/>
                  </a:lnTo>
                  <a:lnTo>
                    <a:pt x="1017435" y="187477"/>
                  </a:lnTo>
                  <a:lnTo>
                    <a:pt x="1031735" y="138963"/>
                  </a:lnTo>
                  <a:close/>
                </a:path>
                <a:path w="1064259" h="5348605">
                  <a:moveTo>
                    <a:pt x="1046518" y="4935410"/>
                  </a:moveTo>
                  <a:lnTo>
                    <a:pt x="938390" y="4935410"/>
                  </a:lnTo>
                  <a:lnTo>
                    <a:pt x="937729" y="4936147"/>
                  </a:lnTo>
                  <a:lnTo>
                    <a:pt x="937361" y="4936490"/>
                  </a:lnTo>
                  <a:lnTo>
                    <a:pt x="930135" y="4982045"/>
                  </a:lnTo>
                  <a:lnTo>
                    <a:pt x="917003" y="5025326"/>
                  </a:lnTo>
                  <a:lnTo>
                    <a:pt x="898398" y="5065865"/>
                  </a:lnTo>
                  <a:lnTo>
                    <a:pt x="874763" y="5103266"/>
                  </a:lnTo>
                  <a:lnTo>
                    <a:pt x="846518" y="5137074"/>
                  </a:lnTo>
                  <a:lnTo>
                    <a:pt x="814095" y="5166868"/>
                  </a:lnTo>
                  <a:lnTo>
                    <a:pt x="777951" y="5192204"/>
                  </a:lnTo>
                  <a:lnTo>
                    <a:pt x="738505" y="5212677"/>
                  </a:lnTo>
                  <a:lnTo>
                    <a:pt x="696188" y="5227828"/>
                  </a:lnTo>
                  <a:lnTo>
                    <a:pt x="651446" y="5237226"/>
                  </a:lnTo>
                  <a:lnTo>
                    <a:pt x="604723" y="5240464"/>
                  </a:lnTo>
                  <a:lnTo>
                    <a:pt x="555332" y="5236819"/>
                  </a:lnTo>
                  <a:lnTo>
                    <a:pt x="508203" y="5226266"/>
                  </a:lnTo>
                  <a:lnTo>
                    <a:pt x="463842" y="5209298"/>
                  </a:lnTo>
                  <a:lnTo>
                    <a:pt x="422757" y="5186451"/>
                  </a:lnTo>
                  <a:lnTo>
                    <a:pt x="385470" y="5158244"/>
                  </a:lnTo>
                  <a:lnTo>
                    <a:pt x="352501" y="5125186"/>
                  </a:lnTo>
                  <a:lnTo>
                    <a:pt x="324370" y="5087823"/>
                  </a:lnTo>
                  <a:lnTo>
                    <a:pt x="301586" y="5046650"/>
                  </a:lnTo>
                  <a:lnTo>
                    <a:pt x="284683" y="5002200"/>
                  </a:lnTo>
                  <a:lnTo>
                    <a:pt x="274154" y="4954981"/>
                  </a:lnTo>
                  <a:lnTo>
                    <a:pt x="270522" y="4905540"/>
                  </a:lnTo>
                  <a:lnTo>
                    <a:pt x="273748" y="4858728"/>
                  </a:lnTo>
                  <a:lnTo>
                    <a:pt x="283146" y="4813922"/>
                  </a:lnTo>
                  <a:lnTo>
                    <a:pt x="298272" y="4771529"/>
                  </a:lnTo>
                  <a:lnTo>
                    <a:pt x="318706" y="4732007"/>
                  </a:lnTo>
                  <a:lnTo>
                    <a:pt x="344017" y="4695787"/>
                  </a:lnTo>
                  <a:lnTo>
                    <a:pt x="373761" y="4663313"/>
                  </a:lnTo>
                  <a:lnTo>
                    <a:pt x="407530" y="4635004"/>
                  </a:lnTo>
                  <a:lnTo>
                    <a:pt x="444868" y="4611319"/>
                  </a:lnTo>
                  <a:lnTo>
                    <a:pt x="485368" y="4592675"/>
                  </a:lnTo>
                  <a:lnTo>
                    <a:pt x="528599" y="4579531"/>
                  </a:lnTo>
                  <a:lnTo>
                    <a:pt x="574103" y="4572305"/>
                  </a:lnTo>
                  <a:lnTo>
                    <a:pt x="574154" y="4571784"/>
                  </a:lnTo>
                  <a:lnTo>
                    <a:pt x="574103" y="4462907"/>
                  </a:lnTo>
                  <a:lnTo>
                    <a:pt x="526046" y="4468774"/>
                  </a:lnTo>
                  <a:lnTo>
                    <a:pt x="479590" y="4479772"/>
                  </a:lnTo>
                  <a:lnTo>
                    <a:pt x="435038" y="4495622"/>
                  </a:lnTo>
                  <a:lnTo>
                    <a:pt x="392722" y="4516005"/>
                  </a:lnTo>
                  <a:lnTo>
                    <a:pt x="352945" y="4540643"/>
                  </a:lnTo>
                  <a:lnTo>
                    <a:pt x="316026" y="4569231"/>
                  </a:lnTo>
                  <a:lnTo>
                    <a:pt x="282270" y="4601489"/>
                  </a:lnTo>
                  <a:lnTo>
                    <a:pt x="252006" y="4637113"/>
                  </a:lnTo>
                  <a:lnTo>
                    <a:pt x="225526" y="4675822"/>
                  </a:lnTo>
                  <a:lnTo>
                    <a:pt x="203161" y="4717313"/>
                  </a:lnTo>
                  <a:lnTo>
                    <a:pt x="185229" y="4761281"/>
                  </a:lnTo>
                  <a:lnTo>
                    <a:pt x="172021" y="4807445"/>
                  </a:lnTo>
                  <a:lnTo>
                    <a:pt x="163868" y="4855515"/>
                  </a:lnTo>
                  <a:lnTo>
                    <a:pt x="161086" y="4905197"/>
                  </a:lnTo>
                  <a:lnTo>
                    <a:pt x="163690" y="4953495"/>
                  </a:lnTo>
                  <a:lnTo>
                    <a:pt x="171323" y="5000295"/>
                  </a:lnTo>
                  <a:lnTo>
                    <a:pt x="183705" y="5045316"/>
                  </a:lnTo>
                  <a:lnTo>
                    <a:pt x="200583" y="5088293"/>
                  </a:lnTo>
                  <a:lnTo>
                    <a:pt x="221665" y="5128946"/>
                  </a:lnTo>
                  <a:lnTo>
                    <a:pt x="246697" y="5167007"/>
                  </a:lnTo>
                  <a:lnTo>
                    <a:pt x="275386" y="5202225"/>
                  </a:lnTo>
                  <a:lnTo>
                    <a:pt x="307479" y="5234292"/>
                  </a:lnTo>
                  <a:lnTo>
                    <a:pt x="342696" y="5262981"/>
                  </a:lnTo>
                  <a:lnTo>
                    <a:pt x="380758" y="5287988"/>
                  </a:lnTo>
                  <a:lnTo>
                    <a:pt x="421411" y="5309057"/>
                  </a:lnTo>
                  <a:lnTo>
                    <a:pt x="464362" y="5325910"/>
                  </a:lnTo>
                  <a:lnTo>
                    <a:pt x="509358" y="5338280"/>
                  </a:lnTo>
                  <a:lnTo>
                    <a:pt x="556120" y="5345912"/>
                  </a:lnTo>
                  <a:lnTo>
                    <a:pt x="604380" y="5348503"/>
                  </a:lnTo>
                  <a:lnTo>
                    <a:pt x="653910" y="5345760"/>
                  </a:lnTo>
                  <a:lnTo>
                    <a:pt x="701852" y="5337734"/>
                  </a:lnTo>
                  <a:lnTo>
                    <a:pt x="747915" y="5324703"/>
                  </a:lnTo>
                  <a:lnTo>
                    <a:pt x="791819" y="5306974"/>
                  </a:lnTo>
                  <a:lnTo>
                    <a:pt x="833234" y="5284825"/>
                  </a:lnTo>
                  <a:lnTo>
                    <a:pt x="871905" y="5258562"/>
                  </a:lnTo>
                  <a:lnTo>
                    <a:pt x="907503" y="5228475"/>
                  </a:lnTo>
                  <a:lnTo>
                    <a:pt x="939761" y="5194859"/>
                  </a:lnTo>
                  <a:lnTo>
                    <a:pt x="968375" y="5158003"/>
                  </a:lnTo>
                  <a:lnTo>
                    <a:pt x="993051" y="5118201"/>
                  </a:lnTo>
                  <a:lnTo>
                    <a:pt x="1013498" y="5075758"/>
                  </a:lnTo>
                  <a:lnTo>
                    <a:pt x="1029423" y="5030940"/>
                  </a:lnTo>
                  <a:lnTo>
                    <a:pt x="1040523" y="4984064"/>
                  </a:lnTo>
                  <a:lnTo>
                    <a:pt x="1046518" y="4935410"/>
                  </a:lnTo>
                  <a:close/>
                </a:path>
                <a:path w="1064259" h="5348605">
                  <a:moveTo>
                    <a:pt x="1046645" y="4880000"/>
                  </a:moveTo>
                  <a:lnTo>
                    <a:pt x="1040726" y="4829060"/>
                  </a:lnTo>
                  <a:lnTo>
                    <a:pt x="1029208" y="4779937"/>
                  </a:lnTo>
                  <a:lnTo>
                    <a:pt x="1012444" y="4733048"/>
                  </a:lnTo>
                  <a:lnTo>
                    <a:pt x="990765" y="4688764"/>
                  </a:lnTo>
                  <a:lnTo>
                    <a:pt x="964501" y="4647438"/>
                  </a:lnTo>
                  <a:lnTo>
                    <a:pt x="933983" y="4609427"/>
                  </a:lnTo>
                  <a:lnTo>
                    <a:pt x="854722" y="4683442"/>
                  </a:lnTo>
                  <a:lnTo>
                    <a:pt x="886536" y="4725797"/>
                  </a:lnTo>
                  <a:lnTo>
                    <a:pt x="911453" y="4773168"/>
                  </a:lnTo>
                  <a:lnTo>
                    <a:pt x="928725" y="4824615"/>
                  </a:lnTo>
                  <a:lnTo>
                    <a:pt x="937653" y="4879187"/>
                  </a:lnTo>
                  <a:lnTo>
                    <a:pt x="938415" y="4880000"/>
                  </a:lnTo>
                  <a:lnTo>
                    <a:pt x="1046530" y="4880000"/>
                  </a:lnTo>
                  <a:lnTo>
                    <a:pt x="1046530" y="4880203"/>
                  </a:lnTo>
                  <a:lnTo>
                    <a:pt x="1046645" y="4880000"/>
                  </a:lnTo>
                  <a:close/>
                </a:path>
                <a:path w="1064259" h="5348605">
                  <a:moveTo>
                    <a:pt x="1063955" y="2244166"/>
                  </a:moveTo>
                  <a:lnTo>
                    <a:pt x="1062240" y="2235949"/>
                  </a:lnTo>
                  <a:lnTo>
                    <a:pt x="1057427" y="2228837"/>
                  </a:lnTo>
                  <a:lnTo>
                    <a:pt x="1050366" y="2224049"/>
                  </a:lnTo>
                  <a:lnTo>
                    <a:pt x="1042504" y="2222449"/>
                  </a:lnTo>
                  <a:lnTo>
                    <a:pt x="1034656" y="2224049"/>
                  </a:lnTo>
                  <a:lnTo>
                    <a:pt x="1027595" y="2228837"/>
                  </a:lnTo>
                  <a:lnTo>
                    <a:pt x="936993" y="2319439"/>
                  </a:lnTo>
                  <a:lnTo>
                    <a:pt x="935926" y="2318816"/>
                  </a:lnTo>
                  <a:lnTo>
                    <a:pt x="935926" y="2381250"/>
                  </a:lnTo>
                  <a:lnTo>
                    <a:pt x="935926" y="2392984"/>
                  </a:lnTo>
                  <a:lnTo>
                    <a:pt x="933792" y="2398306"/>
                  </a:lnTo>
                  <a:lnTo>
                    <a:pt x="929538" y="2401506"/>
                  </a:lnTo>
                  <a:lnTo>
                    <a:pt x="906081" y="2424963"/>
                  </a:lnTo>
                  <a:lnTo>
                    <a:pt x="906081" y="2513419"/>
                  </a:lnTo>
                  <a:lnTo>
                    <a:pt x="902893" y="2518740"/>
                  </a:lnTo>
                  <a:lnTo>
                    <a:pt x="899693" y="2523007"/>
                  </a:lnTo>
                  <a:lnTo>
                    <a:pt x="868781" y="2552852"/>
                  </a:lnTo>
                  <a:lnTo>
                    <a:pt x="838936" y="2522766"/>
                  </a:lnTo>
                  <a:lnTo>
                    <a:pt x="838936" y="2583764"/>
                  </a:lnTo>
                  <a:lnTo>
                    <a:pt x="416877" y="3004756"/>
                  </a:lnTo>
                  <a:lnTo>
                    <a:pt x="357187" y="2945066"/>
                  </a:lnTo>
                  <a:lnTo>
                    <a:pt x="341210" y="2929090"/>
                  </a:lnTo>
                  <a:lnTo>
                    <a:pt x="341210" y="2989834"/>
                  </a:lnTo>
                  <a:lnTo>
                    <a:pt x="281520" y="3050590"/>
                  </a:lnTo>
                  <a:lnTo>
                    <a:pt x="236753" y="3005823"/>
                  </a:lnTo>
                  <a:lnTo>
                    <a:pt x="267119" y="2974911"/>
                  </a:lnTo>
                  <a:lnTo>
                    <a:pt x="296443" y="2945066"/>
                  </a:lnTo>
                  <a:lnTo>
                    <a:pt x="341210" y="2989834"/>
                  </a:lnTo>
                  <a:lnTo>
                    <a:pt x="341210" y="2929090"/>
                  </a:lnTo>
                  <a:lnTo>
                    <a:pt x="281520" y="2869400"/>
                  </a:lnTo>
                  <a:lnTo>
                    <a:pt x="310845" y="2839555"/>
                  </a:lnTo>
                  <a:lnTo>
                    <a:pt x="341210" y="2808643"/>
                  </a:lnTo>
                  <a:lnTo>
                    <a:pt x="375310" y="2842755"/>
                  </a:lnTo>
                  <a:lnTo>
                    <a:pt x="380644" y="2844889"/>
                  </a:lnTo>
                  <a:lnTo>
                    <a:pt x="391299" y="2844889"/>
                  </a:lnTo>
                  <a:lnTo>
                    <a:pt x="396633" y="2842755"/>
                  </a:lnTo>
                  <a:lnTo>
                    <a:pt x="400888" y="2838488"/>
                  </a:lnTo>
                  <a:lnTo>
                    <a:pt x="405688" y="2831427"/>
                  </a:lnTo>
                  <a:lnTo>
                    <a:pt x="407289" y="2823565"/>
                  </a:lnTo>
                  <a:lnTo>
                    <a:pt x="405688" y="2815704"/>
                  </a:lnTo>
                  <a:lnTo>
                    <a:pt x="400888" y="2808643"/>
                  </a:lnTo>
                  <a:lnTo>
                    <a:pt x="371043" y="2778798"/>
                  </a:lnTo>
                  <a:lnTo>
                    <a:pt x="431800" y="2718054"/>
                  </a:lnTo>
                  <a:lnTo>
                    <a:pt x="465912" y="2752153"/>
                  </a:lnTo>
                  <a:lnTo>
                    <a:pt x="471233" y="2754287"/>
                  </a:lnTo>
                  <a:lnTo>
                    <a:pt x="481888" y="2754287"/>
                  </a:lnTo>
                  <a:lnTo>
                    <a:pt x="487222" y="2752153"/>
                  </a:lnTo>
                  <a:lnTo>
                    <a:pt x="491490" y="2747899"/>
                  </a:lnTo>
                  <a:lnTo>
                    <a:pt x="496277" y="2740685"/>
                  </a:lnTo>
                  <a:lnTo>
                    <a:pt x="497878" y="2732570"/>
                  </a:lnTo>
                  <a:lnTo>
                    <a:pt x="496277" y="2724658"/>
                  </a:lnTo>
                  <a:lnTo>
                    <a:pt x="491490" y="2718054"/>
                  </a:lnTo>
                  <a:lnTo>
                    <a:pt x="461645" y="2688209"/>
                  </a:lnTo>
                  <a:lnTo>
                    <a:pt x="522389" y="2628519"/>
                  </a:lnTo>
                  <a:lnTo>
                    <a:pt x="556501" y="2662631"/>
                  </a:lnTo>
                  <a:lnTo>
                    <a:pt x="561835" y="2664764"/>
                  </a:lnTo>
                  <a:lnTo>
                    <a:pt x="572490" y="2664764"/>
                  </a:lnTo>
                  <a:lnTo>
                    <a:pt x="577811" y="2662631"/>
                  </a:lnTo>
                  <a:lnTo>
                    <a:pt x="582079" y="2658364"/>
                  </a:lnTo>
                  <a:lnTo>
                    <a:pt x="586879" y="2651302"/>
                  </a:lnTo>
                  <a:lnTo>
                    <a:pt x="588479" y="2643441"/>
                  </a:lnTo>
                  <a:lnTo>
                    <a:pt x="586879" y="2635580"/>
                  </a:lnTo>
                  <a:lnTo>
                    <a:pt x="582079" y="2628519"/>
                  </a:lnTo>
                  <a:lnTo>
                    <a:pt x="552234" y="2598686"/>
                  </a:lnTo>
                  <a:lnTo>
                    <a:pt x="612990" y="2537930"/>
                  </a:lnTo>
                  <a:lnTo>
                    <a:pt x="647090" y="2572029"/>
                  </a:lnTo>
                  <a:lnTo>
                    <a:pt x="652424" y="2574163"/>
                  </a:lnTo>
                  <a:lnTo>
                    <a:pt x="663079" y="2574163"/>
                  </a:lnTo>
                  <a:lnTo>
                    <a:pt x="668413" y="2572029"/>
                  </a:lnTo>
                  <a:lnTo>
                    <a:pt x="672668" y="2567775"/>
                  </a:lnTo>
                  <a:lnTo>
                    <a:pt x="677468" y="2560713"/>
                  </a:lnTo>
                  <a:lnTo>
                    <a:pt x="679069" y="2552852"/>
                  </a:lnTo>
                  <a:lnTo>
                    <a:pt x="677468" y="2544991"/>
                  </a:lnTo>
                  <a:lnTo>
                    <a:pt x="672668" y="2537930"/>
                  </a:lnTo>
                  <a:lnTo>
                    <a:pt x="642835" y="2508085"/>
                  </a:lnTo>
                  <a:lnTo>
                    <a:pt x="703580" y="2447340"/>
                  </a:lnTo>
                  <a:lnTo>
                    <a:pt x="827227" y="2572029"/>
                  </a:lnTo>
                  <a:lnTo>
                    <a:pt x="838936" y="2583764"/>
                  </a:lnTo>
                  <a:lnTo>
                    <a:pt x="838936" y="2522766"/>
                  </a:lnTo>
                  <a:lnTo>
                    <a:pt x="764159" y="2447340"/>
                  </a:lnTo>
                  <a:lnTo>
                    <a:pt x="733425" y="2416429"/>
                  </a:lnTo>
                  <a:lnTo>
                    <a:pt x="763270" y="2386584"/>
                  </a:lnTo>
                  <a:lnTo>
                    <a:pt x="770331" y="2381783"/>
                  </a:lnTo>
                  <a:lnTo>
                    <a:pt x="778192" y="2380183"/>
                  </a:lnTo>
                  <a:lnTo>
                    <a:pt x="786053" y="2381783"/>
                  </a:lnTo>
                  <a:lnTo>
                    <a:pt x="793115" y="2386584"/>
                  </a:lnTo>
                  <a:lnTo>
                    <a:pt x="902893" y="2496362"/>
                  </a:lnTo>
                  <a:lnTo>
                    <a:pt x="905027" y="2501696"/>
                  </a:lnTo>
                  <a:lnTo>
                    <a:pt x="905027" y="2507018"/>
                  </a:lnTo>
                  <a:lnTo>
                    <a:pt x="906081" y="2513419"/>
                  </a:lnTo>
                  <a:lnTo>
                    <a:pt x="906081" y="2424963"/>
                  </a:lnTo>
                  <a:lnTo>
                    <a:pt x="899693" y="2431351"/>
                  </a:lnTo>
                  <a:lnTo>
                    <a:pt x="854925" y="2386584"/>
                  </a:lnTo>
                  <a:lnTo>
                    <a:pt x="861326" y="2380183"/>
                  </a:lnTo>
                  <a:lnTo>
                    <a:pt x="884770" y="2356739"/>
                  </a:lnTo>
                  <a:lnTo>
                    <a:pt x="891984" y="2351951"/>
                  </a:lnTo>
                  <a:lnTo>
                    <a:pt x="900087" y="2350351"/>
                  </a:lnTo>
                  <a:lnTo>
                    <a:pt x="907999" y="2351951"/>
                  </a:lnTo>
                  <a:lnTo>
                    <a:pt x="914615" y="2356739"/>
                  </a:lnTo>
                  <a:lnTo>
                    <a:pt x="933792" y="2375928"/>
                  </a:lnTo>
                  <a:lnTo>
                    <a:pt x="935926" y="2381250"/>
                  </a:lnTo>
                  <a:lnTo>
                    <a:pt x="935926" y="2318816"/>
                  </a:lnTo>
                  <a:lnTo>
                    <a:pt x="928624" y="2314460"/>
                  </a:lnTo>
                  <a:lnTo>
                    <a:pt x="919543" y="2310777"/>
                  </a:lnTo>
                  <a:lnTo>
                    <a:pt x="909866" y="2308491"/>
                  </a:lnTo>
                  <a:lnTo>
                    <a:pt x="899693" y="2307717"/>
                  </a:lnTo>
                  <a:lnTo>
                    <a:pt x="887145" y="2308910"/>
                  </a:lnTo>
                  <a:lnTo>
                    <a:pt x="875309" y="2312505"/>
                  </a:lnTo>
                  <a:lnTo>
                    <a:pt x="864476" y="2318499"/>
                  </a:lnTo>
                  <a:lnTo>
                    <a:pt x="854925" y="2326894"/>
                  </a:lnTo>
                  <a:lnTo>
                    <a:pt x="825080" y="2356739"/>
                  </a:lnTo>
                  <a:lnTo>
                    <a:pt x="814946" y="2348344"/>
                  </a:lnTo>
                  <a:lnTo>
                    <a:pt x="803897" y="2342350"/>
                  </a:lnTo>
                  <a:lnTo>
                    <a:pt x="792264" y="2338755"/>
                  </a:lnTo>
                  <a:lnTo>
                    <a:pt x="780326" y="2337562"/>
                  </a:lnTo>
                  <a:lnTo>
                    <a:pt x="768235" y="2338755"/>
                  </a:lnTo>
                  <a:lnTo>
                    <a:pt x="756335" y="2342350"/>
                  </a:lnTo>
                  <a:lnTo>
                    <a:pt x="745248" y="2348344"/>
                  </a:lnTo>
                  <a:lnTo>
                    <a:pt x="735558" y="2356739"/>
                  </a:lnTo>
                  <a:lnTo>
                    <a:pt x="690791" y="2401506"/>
                  </a:lnTo>
                  <a:lnTo>
                    <a:pt x="598068" y="2492095"/>
                  </a:lnTo>
                  <a:lnTo>
                    <a:pt x="250609" y="2839555"/>
                  </a:lnTo>
                  <a:lnTo>
                    <a:pt x="220764" y="2809710"/>
                  </a:lnTo>
                  <a:lnTo>
                    <a:pt x="213702" y="2804909"/>
                  </a:lnTo>
                  <a:lnTo>
                    <a:pt x="205854" y="2803321"/>
                  </a:lnTo>
                  <a:lnTo>
                    <a:pt x="197993" y="2804909"/>
                  </a:lnTo>
                  <a:lnTo>
                    <a:pt x="190931" y="2809710"/>
                  </a:lnTo>
                  <a:lnTo>
                    <a:pt x="186131" y="2816771"/>
                  </a:lnTo>
                  <a:lnTo>
                    <a:pt x="184531" y="2824632"/>
                  </a:lnTo>
                  <a:lnTo>
                    <a:pt x="186131" y="2832493"/>
                  </a:lnTo>
                  <a:lnTo>
                    <a:pt x="190931" y="2839555"/>
                  </a:lnTo>
                  <a:lnTo>
                    <a:pt x="266598" y="2915221"/>
                  </a:lnTo>
                  <a:lnTo>
                    <a:pt x="206908" y="2974911"/>
                  </a:lnTo>
                  <a:lnTo>
                    <a:pt x="199453" y="2967456"/>
                  </a:lnTo>
                  <a:lnTo>
                    <a:pt x="192392" y="2962656"/>
                  </a:lnTo>
                  <a:lnTo>
                    <a:pt x="184531" y="2961055"/>
                  </a:lnTo>
                  <a:lnTo>
                    <a:pt x="176669" y="2962656"/>
                  </a:lnTo>
                  <a:lnTo>
                    <a:pt x="169608" y="2967456"/>
                  </a:lnTo>
                  <a:lnTo>
                    <a:pt x="164820" y="2974517"/>
                  </a:lnTo>
                  <a:lnTo>
                    <a:pt x="163220" y="2982379"/>
                  </a:lnTo>
                  <a:lnTo>
                    <a:pt x="164820" y="2990227"/>
                  </a:lnTo>
                  <a:lnTo>
                    <a:pt x="169608" y="2997289"/>
                  </a:lnTo>
                  <a:lnTo>
                    <a:pt x="294309" y="3121990"/>
                  </a:lnTo>
                  <a:lnTo>
                    <a:pt x="299643" y="3124123"/>
                  </a:lnTo>
                  <a:lnTo>
                    <a:pt x="310299" y="3124123"/>
                  </a:lnTo>
                  <a:lnTo>
                    <a:pt x="315633" y="3121990"/>
                  </a:lnTo>
                  <a:lnTo>
                    <a:pt x="319887" y="3117735"/>
                  </a:lnTo>
                  <a:lnTo>
                    <a:pt x="324688" y="3110674"/>
                  </a:lnTo>
                  <a:lnTo>
                    <a:pt x="326288" y="3102813"/>
                  </a:lnTo>
                  <a:lnTo>
                    <a:pt x="324688" y="3094952"/>
                  </a:lnTo>
                  <a:lnTo>
                    <a:pt x="319887" y="3087890"/>
                  </a:lnTo>
                  <a:lnTo>
                    <a:pt x="312432" y="3080423"/>
                  </a:lnTo>
                  <a:lnTo>
                    <a:pt x="342277" y="3050590"/>
                  </a:lnTo>
                  <a:lnTo>
                    <a:pt x="373176" y="3019679"/>
                  </a:lnTo>
                  <a:lnTo>
                    <a:pt x="453110" y="3099612"/>
                  </a:lnTo>
                  <a:lnTo>
                    <a:pt x="458444" y="3101746"/>
                  </a:lnTo>
                  <a:lnTo>
                    <a:pt x="469099" y="3101746"/>
                  </a:lnTo>
                  <a:lnTo>
                    <a:pt x="474433" y="3099612"/>
                  </a:lnTo>
                  <a:lnTo>
                    <a:pt x="478701" y="3095345"/>
                  </a:lnTo>
                  <a:lnTo>
                    <a:pt x="483489" y="3088284"/>
                  </a:lnTo>
                  <a:lnTo>
                    <a:pt x="485089" y="3080423"/>
                  </a:lnTo>
                  <a:lnTo>
                    <a:pt x="483489" y="3072561"/>
                  </a:lnTo>
                  <a:lnTo>
                    <a:pt x="478701" y="3065500"/>
                  </a:lnTo>
                  <a:lnTo>
                    <a:pt x="448856" y="3035668"/>
                  </a:lnTo>
                  <a:lnTo>
                    <a:pt x="464845" y="3019679"/>
                  </a:lnTo>
                  <a:lnTo>
                    <a:pt x="479767" y="3004756"/>
                  </a:lnTo>
                  <a:lnTo>
                    <a:pt x="930605" y="2553919"/>
                  </a:lnTo>
                  <a:lnTo>
                    <a:pt x="931481" y="2552852"/>
                  </a:lnTo>
                  <a:lnTo>
                    <a:pt x="938542" y="2544368"/>
                  </a:lnTo>
                  <a:lnTo>
                    <a:pt x="944587" y="2533535"/>
                  </a:lnTo>
                  <a:lnTo>
                    <a:pt x="948436" y="2521686"/>
                  </a:lnTo>
                  <a:lnTo>
                    <a:pt x="949782" y="2509151"/>
                  </a:lnTo>
                  <a:lnTo>
                    <a:pt x="948588" y="2496616"/>
                  </a:lnTo>
                  <a:lnTo>
                    <a:pt x="944994" y="2484767"/>
                  </a:lnTo>
                  <a:lnTo>
                    <a:pt x="938999" y="2473934"/>
                  </a:lnTo>
                  <a:lnTo>
                    <a:pt x="930605" y="2464384"/>
                  </a:lnTo>
                  <a:lnTo>
                    <a:pt x="960437" y="2434539"/>
                  </a:lnTo>
                  <a:lnTo>
                    <a:pt x="979627" y="2389784"/>
                  </a:lnTo>
                  <a:lnTo>
                    <a:pt x="978839" y="2379611"/>
                  </a:lnTo>
                  <a:lnTo>
                    <a:pt x="976566" y="2369934"/>
                  </a:lnTo>
                  <a:lnTo>
                    <a:pt x="972883" y="2360853"/>
                  </a:lnTo>
                  <a:lnTo>
                    <a:pt x="967905" y="2352471"/>
                  </a:lnTo>
                  <a:lnTo>
                    <a:pt x="970038" y="2350351"/>
                  </a:lnTo>
                  <a:lnTo>
                    <a:pt x="1000950" y="2319439"/>
                  </a:lnTo>
                  <a:lnTo>
                    <a:pt x="1058494" y="2261882"/>
                  </a:lnTo>
                  <a:lnTo>
                    <a:pt x="1062672" y="2252980"/>
                  </a:lnTo>
                  <a:lnTo>
                    <a:pt x="1063955" y="22441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396420" y="2801700"/>
            <a:ext cx="6595180" cy="1656000"/>
          </a:xfrm>
          <a:prstGeom prst="rect">
            <a:avLst/>
          </a:prstGeom>
          <a:solidFill>
            <a:srgbClr val="808EA8">
              <a:alpha val="37649"/>
            </a:srgbClr>
          </a:solidFill>
        </p:spPr>
        <p:txBody>
          <a:bodyPr vert="horz" wrap="square" lIns="0" tIns="432000" rIns="108000" bIns="0" rtlCol="0">
            <a:noAutofit/>
          </a:bodyPr>
          <a:lstStyle/>
          <a:p>
            <a:pPr marL="503555">
              <a:lnSpc>
                <a:spcPct val="100000"/>
              </a:lnSpc>
              <a:spcBef>
                <a:spcPts val="3640"/>
              </a:spcBef>
            </a:pPr>
            <a:endParaRPr lang="pt-BR" sz="4350" spc="295" dirty="0" smtClean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2000" y="5524500"/>
            <a:ext cx="3150870" cy="6940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350" spc="325" dirty="0">
                <a:latin typeface="Calibri"/>
                <a:cs typeface="Calibri"/>
              </a:rPr>
              <a:t>8/8</a:t>
            </a:r>
            <a:r>
              <a:rPr sz="4350" spc="135" dirty="0">
                <a:latin typeface="Calibri"/>
                <a:cs typeface="Calibri"/>
              </a:rPr>
              <a:t> </a:t>
            </a:r>
            <a:r>
              <a:rPr sz="4350" spc="275" dirty="0" err="1">
                <a:latin typeface="Calibri"/>
                <a:cs typeface="Calibri"/>
              </a:rPr>
              <a:t>horas</a:t>
            </a:r>
            <a:r>
              <a:rPr sz="4350" spc="135" dirty="0">
                <a:latin typeface="Calibri"/>
                <a:cs typeface="Calibri"/>
              </a:rPr>
              <a:t> </a:t>
            </a:r>
            <a:endParaRPr sz="43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8400" y="7404102"/>
            <a:ext cx="6553200" cy="1625598"/>
          </a:xfrm>
          <a:prstGeom prst="rect">
            <a:avLst/>
          </a:prstGeom>
          <a:solidFill>
            <a:srgbClr val="B4997B"/>
          </a:solidFill>
        </p:spPr>
        <p:txBody>
          <a:bodyPr vert="horz" wrap="square" lIns="288000" tIns="432000" rIns="0" bIns="0" rtlCol="0">
            <a:noAutofit/>
          </a:bodyPr>
          <a:lstStyle/>
          <a:p>
            <a:pPr marR="122555" algn="ctr">
              <a:lnSpc>
                <a:spcPct val="100000"/>
              </a:lnSpc>
              <a:spcBef>
                <a:spcPts val="4140"/>
              </a:spcBef>
            </a:pPr>
            <a:r>
              <a:rPr sz="4600" spc="-310" dirty="0">
                <a:latin typeface="Calibri"/>
                <a:cs typeface="Calibri"/>
              </a:rPr>
              <a:t>21</a:t>
            </a:r>
            <a:r>
              <a:rPr sz="4600" spc="145" dirty="0">
                <a:latin typeface="Calibri"/>
                <a:cs typeface="Calibri"/>
              </a:rPr>
              <a:t> </a:t>
            </a:r>
            <a:r>
              <a:rPr sz="4600" spc="335" dirty="0">
                <a:latin typeface="Calibri"/>
                <a:cs typeface="Calibri"/>
              </a:rPr>
              <a:t>dias</a:t>
            </a:r>
            <a:endParaRPr sz="4600" dirty="0">
              <a:latin typeface="Calibri"/>
              <a:cs typeface="Calibri"/>
            </a:endParaRPr>
          </a:p>
        </p:txBody>
      </p:sp>
      <p:pic>
        <p:nvPicPr>
          <p:cNvPr id="11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48800" y="3033286"/>
            <a:ext cx="8483600" cy="57297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CaixaDeTexto 11"/>
          <p:cNvSpPr txBox="1"/>
          <p:nvPr/>
        </p:nvSpPr>
        <p:spPr>
          <a:xfrm>
            <a:off x="2630834" y="3266554"/>
            <a:ext cx="6208366" cy="1038746"/>
          </a:xfrm>
          <a:prstGeom prst="rect">
            <a:avLst/>
          </a:prstGeom>
          <a:noFill/>
        </p:spPr>
        <p:txBody>
          <a:bodyPr wrap="none" tIns="0" rtlCol="0">
            <a:noAutofit/>
          </a:bodyPr>
          <a:lstStyle/>
          <a:p>
            <a:r>
              <a:rPr lang="pt-BR" sz="4350" spc="254" dirty="0" err="1">
                <a:cs typeface="Calibri"/>
              </a:rPr>
              <a:t>Aciclovir</a:t>
            </a:r>
            <a:r>
              <a:rPr lang="pt-BR" sz="4350" spc="145" dirty="0">
                <a:cs typeface="Calibri"/>
              </a:rPr>
              <a:t> </a:t>
            </a:r>
            <a:r>
              <a:rPr lang="pt-BR" sz="4350" spc="690" dirty="0" smtClean="0">
                <a:cs typeface="Calibri"/>
              </a:rPr>
              <a:t>500</a:t>
            </a:r>
            <a:r>
              <a:rPr lang="pt-BR" sz="4350" spc="295" dirty="0" smtClean="0">
                <a:cs typeface="Calibri"/>
              </a:rPr>
              <a:t>mg/m2 </a:t>
            </a:r>
            <a:r>
              <a:rPr lang="pt-BR" sz="4350" spc="295" dirty="0">
                <a:cs typeface="Calibri"/>
              </a:rPr>
              <a:t>IV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545925"/>
            <a:ext cx="18288000" cy="5719445"/>
          </a:xfrm>
          <a:custGeom>
            <a:avLst/>
            <a:gdLst/>
            <a:ahLst/>
            <a:cxnLst/>
            <a:rect l="l" t="t" r="r" b="b"/>
            <a:pathLst>
              <a:path w="18288000" h="5719445">
                <a:moveTo>
                  <a:pt x="0" y="5718821"/>
                </a:moveTo>
                <a:lnTo>
                  <a:pt x="18287999" y="5718821"/>
                </a:lnTo>
                <a:lnTo>
                  <a:pt x="18287999" y="0"/>
                </a:lnTo>
                <a:lnTo>
                  <a:pt x="0" y="0"/>
                </a:lnTo>
                <a:lnTo>
                  <a:pt x="0" y="5718821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4694" y="340751"/>
            <a:ext cx="4381706" cy="696346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612000" tIns="0" rIns="36000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DISCUSSÃO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594151"/>
            <a:ext cx="18288000" cy="8730949"/>
            <a:chOff x="0" y="1594151"/>
            <a:chExt cx="18288000" cy="8730949"/>
          </a:xfrm>
        </p:grpSpPr>
        <p:sp>
          <p:nvSpPr>
            <p:cNvPr id="7" name="object 7"/>
            <p:cNvSpPr/>
            <p:nvPr/>
          </p:nvSpPr>
          <p:spPr>
            <a:xfrm>
              <a:off x="0" y="6050469"/>
              <a:ext cx="18288000" cy="4274631"/>
            </a:xfrm>
            <a:custGeom>
              <a:avLst/>
              <a:gdLst/>
              <a:ahLst/>
              <a:cxnLst/>
              <a:rect l="l" t="t" r="r" b="b"/>
              <a:pathLst>
                <a:path w="18288000" h="3800475">
                  <a:moveTo>
                    <a:pt x="0" y="0"/>
                  </a:moveTo>
                  <a:lnTo>
                    <a:pt x="18287999" y="0"/>
                  </a:lnTo>
                  <a:lnTo>
                    <a:pt x="18287999" y="3800474"/>
                  </a:lnTo>
                  <a:lnTo>
                    <a:pt x="0" y="38004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95253" y="1594151"/>
              <a:ext cx="2666999" cy="26669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9707" y="2582227"/>
              <a:ext cx="171450" cy="17144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9707" y="3420427"/>
              <a:ext cx="171450" cy="1714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9707" y="4258627"/>
              <a:ext cx="171450" cy="1714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9707" y="5096827"/>
              <a:ext cx="171450" cy="17144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444229" y="2080609"/>
            <a:ext cx="13494385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554980">
              <a:lnSpc>
                <a:spcPct val="137500"/>
              </a:lnSpc>
              <a:spcBef>
                <a:spcPts val="100"/>
              </a:spcBef>
            </a:pPr>
            <a:r>
              <a:rPr sz="4000" spc="265" dirty="0">
                <a:latin typeface="Calibri"/>
                <a:cs typeface="Calibri"/>
              </a:rPr>
              <a:t>Infecção </a:t>
            </a:r>
            <a:r>
              <a:rPr sz="4000" spc="110" dirty="0">
                <a:latin typeface="Calibri"/>
                <a:cs typeface="Calibri"/>
              </a:rPr>
              <a:t>viral </a:t>
            </a:r>
            <a:r>
              <a:rPr sz="4000" spc="280" dirty="0">
                <a:latin typeface="Calibri"/>
                <a:cs typeface="Calibri"/>
              </a:rPr>
              <a:t>aguda </a:t>
            </a:r>
            <a:r>
              <a:rPr sz="4000" spc="365" dirty="0">
                <a:latin typeface="Calibri"/>
                <a:cs typeface="Calibri"/>
              </a:rPr>
              <a:t>dos </a:t>
            </a:r>
            <a:r>
              <a:rPr sz="4000" spc="229" dirty="0">
                <a:latin typeface="Calibri"/>
                <a:cs typeface="Calibri"/>
              </a:rPr>
              <a:t>dígitos </a:t>
            </a:r>
            <a:r>
              <a:rPr sz="4000" spc="235" dirty="0">
                <a:latin typeface="Calibri"/>
                <a:cs typeface="Calibri"/>
              </a:rPr>
              <a:t> </a:t>
            </a:r>
            <a:r>
              <a:rPr sz="4000" spc="275" dirty="0">
                <a:latin typeface="Calibri"/>
                <a:cs typeface="Calibri"/>
              </a:rPr>
              <a:t>Herpes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275" dirty="0">
                <a:latin typeface="Calibri"/>
                <a:cs typeface="Calibri"/>
              </a:rPr>
              <a:t>simples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180" dirty="0">
                <a:latin typeface="Calibri"/>
                <a:cs typeface="Calibri"/>
              </a:rPr>
              <a:t>vírus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225" dirty="0">
                <a:latin typeface="Calibri"/>
                <a:cs typeface="Calibri"/>
              </a:rPr>
              <a:t>(HSV-1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20" dirty="0">
                <a:latin typeface="Calibri"/>
                <a:cs typeface="Calibri"/>
              </a:rPr>
              <a:t>ou</a:t>
            </a:r>
            <a:r>
              <a:rPr sz="4000" spc="145" dirty="0">
                <a:latin typeface="Calibri"/>
                <a:cs typeface="Calibri"/>
              </a:rPr>
              <a:t> </a:t>
            </a:r>
            <a:r>
              <a:rPr sz="4000" spc="265" dirty="0">
                <a:latin typeface="Calibri"/>
                <a:cs typeface="Calibri"/>
              </a:rPr>
              <a:t>2)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4000" spc="235" dirty="0">
                <a:latin typeface="Calibri"/>
                <a:cs typeface="Calibri"/>
              </a:rPr>
              <a:t>Afeta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65" dirty="0">
                <a:latin typeface="Calibri"/>
                <a:cs typeface="Calibri"/>
              </a:rPr>
              <a:t>menores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345" dirty="0">
                <a:latin typeface="Calibri"/>
                <a:cs typeface="Calibri"/>
              </a:rPr>
              <a:t>de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-40" dirty="0">
                <a:latin typeface="Calibri"/>
                <a:cs typeface="Calibri"/>
              </a:rPr>
              <a:t>10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75" dirty="0">
                <a:latin typeface="Calibri"/>
                <a:cs typeface="Calibri"/>
              </a:rPr>
              <a:t>anos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285" dirty="0">
                <a:latin typeface="Calibri"/>
                <a:cs typeface="Calibri"/>
              </a:rPr>
              <a:t>e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00" dirty="0">
                <a:latin typeface="Calibri"/>
                <a:cs typeface="Calibri"/>
              </a:rPr>
              <a:t>entre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500" dirty="0">
                <a:latin typeface="Calibri"/>
                <a:cs typeface="Calibri"/>
              </a:rPr>
              <a:t>20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85" dirty="0">
                <a:latin typeface="Calibri"/>
                <a:cs typeface="Calibri"/>
              </a:rPr>
              <a:t>e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530" dirty="0">
                <a:latin typeface="Calibri"/>
                <a:cs typeface="Calibri"/>
              </a:rPr>
              <a:t>30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75" dirty="0">
                <a:latin typeface="Calibri"/>
                <a:cs typeface="Calibri"/>
              </a:rPr>
              <a:t>anos</a:t>
            </a:r>
            <a:endParaRPr sz="4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4000" spc="340" dirty="0">
                <a:latin typeface="Calibri"/>
                <a:cs typeface="Calibri"/>
              </a:rPr>
              <a:t>Em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95" dirty="0">
                <a:latin typeface="Calibri"/>
                <a:cs typeface="Calibri"/>
              </a:rPr>
              <a:t>crianças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85" dirty="0">
                <a:latin typeface="Calibri"/>
                <a:cs typeface="Calibri"/>
              </a:rPr>
              <a:t>é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335" dirty="0">
                <a:latin typeface="Calibri"/>
                <a:cs typeface="Calibri"/>
              </a:rPr>
              <a:t>causado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305" dirty="0">
                <a:latin typeface="Calibri"/>
                <a:cs typeface="Calibri"/>
              </a:rPr>
              <a:t>quase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254" dirty="0">
                <a:latin typeface="Calibri"/>
                <a:cs typeface="Calibri"/>
              </a:rPr>
              <a:t>exclusivamente</a:t>
            </a:r>
            <a:r>
              <a:rPr sz="4000" spc="150" dirty="0">
                <a:latin typeface="Calibri"/>
                <a:cs typeface="Calibri"/>
              </a:rPr>
              <a:t> </a:t>
            </a:r>
            <a:r>
              <a:rPr sz="4000" spc="225" dirty="0">
                <a:latin typeface="Calibri"/>
                <a:cs typeface="Calibri"/>
              </a:rPr>
              <a:t>pelo</a:t>
            </a:r>
            <a:r>
              <a:rPr sz="4000" spc="155" dirty="0">
                <a:latin typeface="Calibri"/>
                <a:cs typeface="Calibri"/>
              </a:rPr>
              <a:t> </a:t>
            </a:r>
            <a:r>
              <a:rPr sz="4000" spc="215" dirty="0">
                <a:latin typeface="Calibri"/>
                <a:cs typeface="Calibri"/>
              </a:rPr>
              <a:t>HSV-1</a:t>
            </a:r>
            <a:endParaRPr sz="4000" dirty="0">
              <a:latin typeface="Calibri"/>
              <a:cs typeface="Calibri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185" y="6073939"/>
            <a:ext cx="10539615" cy="4251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04318" y="1201615"/>
            <a:ext cx="8244545" cy="577068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 rot="60000">
            <a:off x="582685" y="1179617"/>
            <a:ext cx="8612179" cy="572302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0030273" y="2026372"/>
            <a:ext cx="7418243" cy="15931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 indent="-571500">
              <a:lnSpc>
                <a:spcPts val="4115"/>
              </a:lnSpc>
              <a:buSzPct val="97701"/>
              <a:buFont typeface="Arial" panose="020B0604020202020204" pitchFamily="34" charset="0"/>
              <a:buChar char="•"/>
              <a:tabLst>
                <a:tab pos="203835" algn="l"/>
              </a:tabLst>
            </a:pPr>
            <a:r>
              <a:rPr sz="4350" spc="325" dirty="0">
                <a:latin typeface="Corbel" panose="020B0503020204020204" pitchFamily="34" charset="0"/>
                <a:cs typeface="Calibri"/>
              </a:rPr>
              <a:t>É</a:t>
            </a:r>
            <a:r>
              <a:rPr sz="4350" spc="90" dirty="0">
                <a:latin typeface="Corbel" panose="020B0503020204020204" pitchFamily="34" charset="0"/>
                <a:cs typeface="Calibri"/>
              </a:rPr>
              <a:t> </a:t>
            </a:r>
            <a:r>
              <a:rPr sz="4350" spc="200" dirty="0" err="1" smtClean="0">
                <a:latin typeface="Corbel" panose="020B0503020204020204" pitchFamily="34" charset="0"/>
                <a:cs typeface="Calibri"/>
              </a:rPr>
              <a:t>frequen</a:t>
            </a:r>
            <a:r>
              <a:rPr lang="pt-BR" sz="4350" spc="200" dirty="0" smtClean="0">
                <a:latin typeface="Corbel" panose="020B0503020204020204" pitchFamily="34" charset="0"/>
                <a:cs typeface="Calibri"/>
              </a:rPr>
              <a:t>te a coexistência</a:t>
            </a:r>
            <a:r>
              <a:rPr lang="pt-BR" sz="4350" spc="397" dirty="0" smtClean="0">
                <a:latin typeface="Corbel" panose="020B0503020204020204" pitchFamily="34" charset="0"/>
                <a:cs typeface="Calibri"/>
              </a:rPr>
              <a:t> do HSV nos lábios e dedos.</a:t>
            </a:r>
            <a:endParaRPr sz="4350" baseline="-1277" dirty="0">
              <a:latin typeface="Corbel" panose="020B0503020204020204" pitchFamily="34" charset="0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9200" y="2531864"/>
            <a:ext cx="7086599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 indent="-571500" algn="just">
              <a:lnSpc>
                <a:spcPts val="4210"/>
              </a:lnSpc>
              <a:buSzPct val="97701"/>
              <a:buFont typeface="Arial" panose="020B0604020202020204" pitchFamily="34" charset="0"/>
              <a:buChar char="•"/>
              <a:tabLst>
                <a:tab pos="199390" algn="l"/>
              </a:tabLst>
            </a:pPr>
            <a:r>
              <a:rPr sz="4350" spc="300" dirty="0" err="1" smtClean="0">
                <a:latin typeface="Corbel" panose="020B0503020204020204" pitchFamily="34" charset="0"/>
                <a:cs typeface="Calibri"/>
              </a:rPr>
              <a:t>Vesículas</a:t>
            </a:r>
            <a:r>
              <a:rPr lang="pt-BR" sz="4350" spc="300" dirty="0">
                <a:latin typeface="Corbel" panose="020B0503020204020204" pitchFamily="34" charset="0"/>
                <a:cs typeface="Calibri"/>
              </a:rPr>
              <a:t> </a:t>
            </a:r>
            <a:r>
              <a:rPr sz="4350" spc="300" dirty="0" err="1" smtClean="0">
                <a:latin typeface="Corbel" panose="020B0503020204020204" pitchFamily="34" charset="0"/>
                <a:cs typeface="Calibri"/>
              </a:rPr>
              <a:t>dolorosas</a:t>
            </a:r>
            <a:r>
              <a:rPr lang="pt-BR" sz="4350" spc="300" dirty="0" smtClean="0">
                <a:latin typeface="Corbel" panose="020B0503020204020204" pitchFamily="34" charset="0"/>
                <a:cs typeface="Calibri"/>
              </a:rPr>
              <a:t> nos dedos das mãos associadas a eritema e edema.</a:t>
            </a:r>
            <a:endParaRPr sz="4350" spc="300" dirty="0">
              <a:latin typeface="Corbel" panose="020B0503020204020204" pitchFamily="34" charset="0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9200" y="5056882"/>
            <a:ext cx="7086600" cy="1089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 indent="-571500" algn="just">
              <a:lnSpc>
                <a:spcPts val="4210"/>
              </a:lnSpc>
              <a:buSzPct val="97701"/>
              <a:buFont typeface="Arial" panose="020B0604020202020204" pitchFamily="34" charset="0"/>
              <a:buChar char="•"/>
              <a:tabLst>
                <a:tab pos="199390" algn="l"/>
              </a:tabLst>
            </a:pPr>
            <a:r>
              <a:rPr sz="4350" spc="290" dirty="0" err="1">
                <a:latin typeface="Corbel" panose="020B0503020204020204" pitchFamily="34" charset="0"/>
                <a:cs typeface="Calibri"/>
              </a:rPr>
              <a:t>Resolução</a:t>
            </a:r>
            <a:r>
              <a:rPr sz="4350" spc="130" dirty="0">
                <a:latin typeface="Corbel" panose="020B0503020204020204" pitchFamily="34" charset="0"/>
                <a:cs typeface="Calibri"/>
              </a:rPr>
              <a:t> </a:t>
            </a:r>
            <a:r>
              <a:rPr sz="4350" spc="315" dirty="0" err="1" smtClean="0">
                <a:latin typeface="Corbel" panose="020B0503020204020204" pitchFamily="34" charset="0"/>
                <a:cs typeface="Calibri"/>
              </a:rPr>
              <a:t>completa</a:t>
            </a:r>
            <a:endParaRPr lang="pt-BR" sz="4350" spc="315" dirty="0" smtClean="0">
              <a:latin typeface="Corbel" panose="020B0503020204020204" pitchFamily="34" charset="0"/>
              <a:cs typeface="Calibri"/>
            </a:endParaRPr>
          </a:p>
          <a:p>
            <a:pPr algn="just">
              <a:lnSpc>
                <a:spcPts val="4210"/>
              </a:lnSpc>
              <a:buSzPct val="97701"/>
              <a:tabLst>
                <a:tab pos="199390" algn="l"/>
              </a:tabLst>
            </a:pPr>
            <a:r>
              <a:rPr lang="pt-BR" sz="4350" spc="315" dirty="0" smtClean="0">
                <a:latin typeface="Corbel" panose="020B0503020204020204" pitchFamily="34" charset="0"/>
                <a:cs typeface="Calibri"/>
              </a:rPr>
              <a:t>    em 3 semanas.</a:t>
            </a:r>
            <a:endParaRPr sz="4350" dirty="0">
              <a:latin typeface="Corbel" panose="020B0503020204020204" pitchFamily="34" charset="0"/>
              <a:cs typeface="Calibri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202" y="6405549"/>
            <a:ext cx="4934682" cy="2793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object 12"/>
          <p:cNvPicPr/>
          <p:nvPr/>
        </p:nvPicPr>
        <p:blipFill rotWithShape="1">
          <a:blip r:embed="rId6" cstate="print"/>
          <a:srcRect l="11734" t="23248" b="34139"/>
          <a:stretch/>
        </p:blipFill>
        <p:spPr>
          <a:xfrm rot="60000">
            <a:off x="14939426" y="9769105"/>
            <a:ext cx="3883937" cy="518318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15011400" y="9828193"/>
            <a:ext cx="5088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 err="1" smtClean="0"/>
              <a:t>StatPearls</a:t>
            </a:r>
            <a:r>
              <a:rPr lang="pt-BR" sz="2200" dirty="0" smtClean="0"/>
              <a:t> </a:t>
            </a:r>
            <a:r>
              <a:rPr lang="pt-BR" sz="2200" dirty="0" err="1"/>
              <a:t>Publishing</a:t>
            </a:r>
            <a:r>
              <a:rPr lang="pt-BR" sz="2200" dirty="0"/>
              <a:t>; 2022</a:t>
            </a:r>
            <a:endParaRPr lang="pt-BR" sz="2200" dirty="0" smtClean="0"/>
          </a:p>
          <a:p>
            <a:endParaRPr lang="pt-BR" sz="3200" dirty="0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979" y="6464700"/>
            <a:ext cx="4843221" cy="2869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" name="object 5"/>
          <p:cNvSpPr txBox="1"/>
          <p:nvPr/>
        </p:nvSpPr>
        <p:spPr>
          <a:xfrm>
            <a:off x="10030272" y="3992341"/>
            <a:ext cx="6880558" cy="5415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 indent="-571500">
              <a:lnSpc>
                <a:spcPts val="4115"/>
              </a:lnSpc>
              <a:buSzPct val="97701"/>
              <a:buFont typeface="Arial" panose="020B0604020202020204" pitchFamily="34" charset="0"/>
              <a:buChar char="•"/>
              <a:tabLst>
                <a:tab pos="203835" algn="l"/>
              </a:tabLst>
            </a:pPr>
            <a:r>
              <a:rPr lang="pt-BR" sz="4350" spc="325" dirty="0" smtClean="0">
                <a:latin typeface="Corbel" panose="020B0503020204020204" pitchFamily="34" charset="0"/>
                <a:cs typeface="Calibri"/>
              </a:rPr>
              <a:t>Fase </a:t>
            </a:r>
            <a:r>
              <a:rPr lang="pt-BR" sz="4350" spc="325" dirty="0" err="1" smtClean="0">
                <a:latin typeface="Corbel" panose="020B0503020204020204" pitchFamily="34" charset="0"/>
                <a:cs typeface="Calibri"/>
              </a:rPr>
              <a:t>prodrômica</a:t>
            </a:r>
            <a:r>
              <a:rPr lang="pt-BR" sz="4350" spc="325" dirty="0" smtClean="0">
                <a:latin typeface="Corbel" panose="020B0503020204020204" pitchFamily="34" charset="0"/>
                <a:cs typeface="Calibri"/>
              </a:rPr>
              <a:t>.</a:t>
            </a:r>
            <a:endParaRPr sz="4350" baseline="-1277" dirty="0">
              <a:latin typeface="Corbel" panose="020B0503020204020204" pitchFamily="34" charset="0"/>
              <a:cs typeface="Calibri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10030272" y="4990557"/>
            <a:ext cx="7418243" cy="1067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 indent="-571500">
              <a:lnSpc>
                <a:spcPts val="4115"/>
              </a:lnSpc>
              <a:buSzPct val="97701"/>
              <a:buFont typeface="Arial" panose="020B0604020202020204" pitchFamily="34" charset="0"/>
              <a:buChar char="•"/>
              <a:tabLst>
                <a:tab pos="203835" algn="l"/>
              </a:tabLst>
            </a:pPr>
            <a:r>
              <a:rPr lang="pt-BR" sz="4350" spc="325" dirty="0" smtClean="0">
                <a:latin typeface="Corbel" panose="020B0503020204020204" pitchFamily="34" charset="0"/>
                <a:cs typeface="Calibri"/>
              </a:rPr>
              <a:t>Acometimento de mais de um dedo é incomum.</a:t>
            </a:r>
            <a:endParaRPr sz="4350" baseline="-1277" dirty="0">
              <a:latin typeface="Corbel" panose="020B0503020204020204" pitchFamily="34" charset="0"/>
              <a:cs typeface="Calibri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19200" y="1578401"/>
            <a:ext cx="6434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350" b="1" dirty="0" smtClean="0">
                <a:latin typeface="Corbel" panose="020B0503020204020204" pitchFamily="34" charset="0"/>
              </a:rPr>
              <a:t>No </a:t>
            </a:r>
            <a:r>
              <a:rPr lang="pt-BR" sz="4350" b="1" dirty="0" err="1" smtClean="0">
                <a:latin typeface="Corbel" panose="020B0503020204020204" pitchFamily="34" charset="0"/>
              </a:rPr>
              <a:t>imunocompetente</a:t>
            </a:r>
            <a:r>
              <a:rPr lang="pt-BR" sz="4350" b="1" dirty="0" smtClean="0">
                <a:latin typeface="Corbel" panose="020B0503020204020204" pitchFamily="34" charset="0"/>
              </a:rPr>
              <a:t>:</a:t>
            </a:r>
            <a:endParaRPr lang="pt-BR" sz="4350" b="1" dirty="0">
              <a:latin typeface="Corbel" panose="020B0503020204020204" pitchFamily="34" charset="0"/>
            </a:endParaRPr>
          </a:p>
        </p:txBody>
      </p:sp>
      <p:sp>
        <p:nvSpPr>
          <p:cNvPr id="17" name="object 5"/>
          <p:cNvSpPr txBox="1">
            <a:spLocks/>
          </p:cNvSpPr>
          <p:nvPr/>
        </p:nvSpPr>
        <p:spPr>
          <a:xfrm>
            <a:off x="1104694" y="340751"/>
            <a:ext cx="4381706" cy="696346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612000" tIns="0" rIns="360000" bIns="0" rtlCol="0">
            <a:noAutofit/>
          </a:bodyPr>
          <a:lstStyle>
            <a:lvl1pPr>
              <a:defRPr sz="9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14"/>
              </a:spcBef>
            </a:pPr>
            <a:r>
              <a:rPr lang="pt-BR" sz="4400" kern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DISCUSSÃO</a:t>
            </a:r>
            <a:endParaRPr lang="pt-BR" sz="4400" kern="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362200" y="9258300"/>
            <a:ext cx="2484270" cy="4163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>
              <a:lnSpc>
                <a:spcPct val="117300"/>
              </a:lnSpc>
            </a:pPr>
            <a:r>
              <a:rPr lang="it-IT" spc="85" dirty="0">
                <a:cs typeface="Calibri"/>
              </a:rPr>
              <a:t>Fonte:</a:t>
            </a:r>
            <a:r>
              <a:rPr lang="it-IT" spc="65" dirty="0">
                <a:cs typeface="Calibri"/>
              </a:rPr>
              <a:t> </a:t>
            </a:r>
            <a:r>
              <a:rPr lang="it-IT" spc="130" dirty="0" smtClean="0">
                <a:cs typeface="Calibri"/>
              </a:rPr>
              <a:t>Bolognia,2015</a:t>
            </a:r>
            <a:endParaRPr lang="it-IT" dirty="0">
              <a:cs typeface="Calibri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1201400" y="9410700"/>
            <a:ext cx="3453831" cy="7203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>
              <a:lnSpc>
                <a:spcPct val="117300"/>
              </a:lnSpc>
            </a:pPr>
            <a:r>
              <a:rPr lang="it-IT" spc="85" dirty="0">
                <a:cs typeface="Calibri"/>
              </a:rPr>
              <a:t>Fonte:</a:t>
            </a:r>
            <a:r>
              <a:rPr lang="it-IT" spc="65" dirty="0">
                <a:cs typeface="Calibri"/>
              </a:rPr>
              <a:t> </a:t>
            </a:r>
            <a:r>
              <a:rPr lang="pt-BR" dirty="0" err="1"/>
              <a:t>StatPearls</a:t>
            </a:r>
            <a:r>
              <a:rPr lang="pt-BR" dirty="0"/>
              <a:t> </a:t>
            </a:r>
            <a:r>
              <a:rPr lang="pt-BR" dirty="0" err="1"/>
              <a:t>Publishing</a:t>
            </a:r>
            <a:r>
              <a:rPr lang="pt-BR" dirty="0"/>
              <a:t>; 2022</a:t>
            </a:r>
          </a:p>
          <a:p>
            <a:pPr marL="12700" marR="5080">
              <a:lnSpc>
                <a:spcPct val="117300"/>
              </a:lnSpc>
            </a:pPr>
            <a:endParaRPr lang="it-IT" dirty="0"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37850"/>
            <a:ext cx="18288000" cy="9149336"/>
            <a:chOff x="0" y="844781"/>
            <a:chExt cx="18288000" cy="9149336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44781"/>
              <a:ext cx="18271653" cy="588133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6986280"/>
              <a:ext cx="18288000" cy="3007837"/>
            </a:xfrm>
            <a:custGeom>
              <a:avLst/>
              <a:gdLst/>
              <a:ahLst/>
              <a:cxnLst/>
              <a:rect l="l" t="t" r="r" b="b"/>
              <a:pathLst>
                <a:path w="18288000" h="2476500">
                  <a:moveTo>
                    <a:pt x="0" y="2476499"/>
                  </a:moveTo>
                  <a:lnTo>
                    <a:pt x="0" y="0"/>
                  </a:lnTo>
                  <a:lnTo>
                    <a:pt x="18288000" y="0"/>
                  </a:lnTo>
                  <a:lnTo>
                    <a:pt x="18288000" y="2476499"/>
                  </a:lnTo>
                  <a:lnTo>
                    <a:pt x="0" y="2476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307417"/>
              <a:ext cx="9636369" cy="242654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1232" y="1790700"/>
            <a:ext cx="13307168" cy="4987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4250" b="1" spc="220" dirty="0" smtClean="0">
                <a:latin typeface="Calibri"/>
                <a:cs typeface="Calibri"/>
              </a:rPr>
              <a:t>No i</a:t>
            </a:r>
            <a:r>
              <a:rPr sz="4250" b="1" spc="210" dirty="0" err="1" smtClean="0">
                <a:latin typeface="Calibri"/>
                <a:cs typeface="Calibri"/>
              </a:rPr>
              <a:t>muno</a:t>
            </a:r>
            <a:r>
              <a:rPr lang="pt-BR" sz="4250" b="1" spc="210" dirty="0" smtClean="0">
                <a:latin typeface="Calibri"/>
                <a:cs typeface="Calibri"/>
              </a:rPr>
              <a:t>comprometido</a:t>
            </a:r>
            <a:r>
              <a:rPr sz="4250" b="1" spc="210" dirty="0" smtClean="0">
                <a:latin typeface="Calibri"/>
                <a:cs typeface="Calibri"/>
              </a:rPr>
              <a:t>:</a:t>
            </a:r>
            <a:endParaRPr lang="pt-BR" sz="4250" b="1" spc="210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5500" dirty="0">
              <a:latin typeface="Calibri"/>
              <a:cs typeface="Calibri"/>
            </a:endParaRPr>
          </a:p>
          <a:p>
            <a:pPr marL="205740" indent="-193675">
              <a:lnSpc>
                <a:spcPct val="100000"/>
              </a:lnSpc>
              <a:buSzPct val="97647"/>
              <a:buChar char="•"/>
              <a:tabLst>
                <a:tab pos="206375" algn="l"/>
              </a:tabLst>
            </a:pPr>
            <a:endParaRPr lang="pt-BR" sz="4250" spc="305" dirty="0" smtClean="0">
              <a:latin typeface="Calibri"/>
              <a:cs typeface="Calibri"/>
            </a:endParaRPr>
          </a:p>
          <a:p>
            <a:pPr marL="205740" indent="-193675">
              <a:lnSpc>
                <a:spcPct val="100000"/>
              </a:lnSpc>
              <a:buSzPct val="97647"/>
              <a:buChar char="•"/>
              <a:tabLst>
                <a:tab pos="206375" algn="l"/>
              </a:tabLst>
            </a:pPr>
            <a:r>
              <a:rPr lang="pt-BR" sz="4250" spc="305" dirty="0" smtClean="0">
                <a:latin typeface="Calibri"/>
                <a:cs typeface="Calibri"/>
              </a:rPr>
              <a:t> </a:t>
            </a:r>
            <a:r>
              <a:rPr sz="4250" spc="305" dirty="0" err="1" smtClean="0">
                <a:latin typeface="Calibri"/>
                <a:cs typeface="Calibri"/>
              </a:rPr>
              <a:t>Infecções</a:t>
            </a:r>
            <a:r>
              <a:rPr sz="4250" spc="160" dirty="0" smtClean="0">
                <a:latin typeface="Calibri"/>
                <a:cs typeface="Calibri"/>
              </a:rPr>
              <a:t> </a:t>
            </a:r>
            <a:r>
              <a:rPr sz="4250" spc="240" dirty="0">
                <a:latin typeface="Calibri"/>
                <a:cs typeface="Calibri"/>
              </a:rPr>
              <a:t>crônicas,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275" dirty="0">
                <a:latin typeface="Calibri"/>
                <a:cs typeface="Calibri"/>
              </a:rPr>
              <a:t>atípicas</a:t>
            </a:r>
            <a:r>
              <a:rPr sz="4250" spc="165" dirty="0">
                <a:latin typeface="Calibri"/>
                <a:cs typeface="Calibri"/>
              </a:rPr>
              <a:t> </a:t>
            </a:r>
            <a:r>
              <a:rPr sz="4250" spc="300" dirty="0">
                <a:latin typeface="Calibri"/>
                <a:cs typeface="Calibri"/>
              </a:rPr>
              <a:t>e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250" dirty="0" err="1" smtClean="0">
                <a:latin typeface="Calibri"/>
                <a:cs typeface="Calibri"/>
              </a:rPr>
              <a:t>recorrentes</a:t>
            </a:r>
            <a:endParaRPr lang="pt-BR" sz="4250" spc="250" dirty="0" smtClean="0">
              <a:latin typeface="Calibri"/>
              <a:cs typeface="Calibri"/>
            </a:endParaRPr>
          </a:p>
          <a:p>
            <a:pPr marL="12065">
              <a:lnSpc>
                <a:spcPct val="100000"/>
              </a:lnSpc>
              <a:buSzPct val="97647"/>
              <a:tabLst>
                <a:tab pos="206375" algn="l"/>
              </a:tabLst>
            </a:pPr>
            <a:endParaRPr sz="42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Calibri"/>
              <a:buChar char="•"/>
            </a:pPr>
            <a:endParaRPr sz="5500" dirty="0">
              <a:latin typeface="Calibri"/>
              <a:cs typeface="Calibri"/>
            </a:endParaRPr>
          </a:p>
          <a:p>
            <a:pPr marL="205740" indent="-193675">
              <a:lnSpc>
                <a:spcPct val="100000"/>
              </a:lnSpc>
              <a:buSzPct val="97647"/>
              <a:buChar char="•"/>
              <a:tabLst>
                <a:tab pos="206375" algn="l"/>
              </a:tabLst>
            </a:pPr>
            <a:r>
              <a:rPr lang="pt-BR" sz="4250" spc="310" dirty="0" smtClean="0">
                <a:latin typeface="Calibri"/>
                <a:cs typeface="Calibri"/>
              </a:rPr>
              <a:t> </a:t>
            </a:r>
            <a:r>
              <a:rPr sz="4250" spc="310" dirty="0" err="1" smtClean="0">
                <a:latin typeface="Calibri"/>
                <a:cs typeface="Calibri"/>
              </a:rPr>
              <a:t>Pode</a:t>
            </a:r>
            <a:r>
              <a:rPr sz="4250" spc="160" dirty="0" smtClean="0">
                <a:latin typeface="Calibri"/>
                <a:cs typeface="Calibri"/>
              </a:rPr>
              <a:t> </a:t>
            </a:r>
            <a:r>
              <a:rPr sz="4250" spc="265" dirty="0">
                <a:latin typeface="Calibri"/>
                <a:cs typeface="Calibri"/>
              </a:rPr>
              <a:t>ser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270" dirty="0">
                <a:latin typeface="Calibri"/>
                <a:cs typeface="Calibri"/>
              </a:rPr>
              <a:t>o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195" dirty="0">
                <a:latin typeface="Calibri"/>
                <a:cs typeface="Calibri"/>
              </a:rPr>
              <a:t>primeiro</a:t>
            </a:r>
            <a:r>
              <a:rPr sz="4250" spc="165" dirty="0">
                <a:latin typeface="Calibri"/>
                <a:cs typeface="Calibri"/>
              </a:rPr>
              <a:t> </a:t>
            </a:r>
            <a:r>
              <a:rPr sz="4250" spc="254" dirty="0">
                <a:latin typeface="Calibri"/>
                <a:cs typeface="Calibri"/>
              </a:rPr>
              <a:t>indicador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360" dirty="0">
                <a:latin typeface="Calibri"/>
                <a:cs typeface="Calibri"/>
              </a:rPr>
              <a:t>de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295" dirty="0">
                <a:latin typeface="Calibri"/>
                <a:cs typeface="Calibri"/>
              </a:rPr>
              <a:t>infecção</a:t>
            </a:r>
            <a:r>
              <a:rPr sz="4250" spc="165" dirty="0">
                <a:latin typeface="Calibri"/>
                <a:cs typeface="Calibri"/>
              </a:rPr>
              <a:t> </a:t>
            </a:r>
            <a:r>
              <a:rPr sz="4250" spc="235" dirty="0">
                <a:latin typeface="Calibri"/>
                <a:cs typeface="Calibri"/>
              </a:rPr>
              <a:t>pelo</a:t>
            </a:r>
            <a:r>
              <a:rPr sz="4250" spc="160" dirty="0">
                <a:latin typeface="Calibri"/>
                <a:cs typeface="Calibri"/>
              </a:rPr>
              <a:t> </a:t>
            </a:r>
            <a:r>
              <a:rPr sz="4250" spc="185" dirty="0">
                <a:latin typeface="Calibri"/>
                <a:cs typeface="Calibri"/>
              </a:rPr>
              <a:t>HIV</a:t>
            </a:r>
            <a:endParaRPr sz="4250" dirty="0">
              <a:latin typeface="Calibri"/>
              <a:cs typeface="Calibri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7405503"/>
            <a:ext cx="8364117" cy="2743583"/>
          </a:xfrm>
          <a:prstGeom prst="rect">
            <a:avLst/>
          </a:prstGeom>
        </p:spPr>
      </p:pic>
      <p:cxnSp>
        <p:nvCxnSpPr>
          <p:cNvPr id="10" name="Conector reto 9"/>
          <p:cNvCxnSpPr/>
          <p:nvPr/>
        </p:nvCxnSpPr>
        <p:spPr>
          <a:xfrm>
            <a:off x="9003324" y="7179349"/>
            <a:ext cx="0" cy="3007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5"/>
          <p:cNvSpPr txBox="1">
            <a:spLocks noGrp="1"/>
          </p:cNvSpPr>
          <p:nvPr>
            <p:ph type="title"/>
          </p:nvPr>
        </p:nvSpPr>
        <p:spPr>
          <a:xfrm>
            <a:off x="609600" y="637154"/>
            <a:ext cx="4381706" cy="696346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612000" tIns="0" rIns="36000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DISCUSSÃO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85976"/>
            <a:ext cx="18287997" cy="820102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2971800" y="3212902"/>
            <a:ext cx="7239000" cy="1016197"/>
          </a:xfrm>
          <a:prstGeom prst="rect">
            <a:avLst/>
          </a:prstGeom>
          <a:solidFill>
            <a:srgbClr val="DFD2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88000" rtlCol="0" anchor="ctr"/>
          <a:lstStyle/>
          <a:p>
            <a:pPr algn="ctr"/>
            <a:endParaRPr lang="pt-BR"/>
          </a:p>
        </p:txBody>
      </p:sp>
      <p:sp>
        <p:nvSpPr>
          <p:cNvPr id="6" name="object 6"/>
          <p:cNvSpPr txBox="1"/>
          <p:nvPr/>
        </p:nvSpPr>
        <p:spPr>
          <a:xfrm>
            <a:off x="3048000" y="3374330"/>
            <a:ext cx="9906000" cy="6254917"/>
          </a:xfrm>
          <a:prstGeom prst="rect">
            <a:avLst/>
          </a:prstGeom>
        </p:spPr>
        <p:txBody>
          <a:bodyPr vert="horz" wrap="square" lIns="10800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4000" b="1" spc="370" dirty="0" smtClean="0">
                <a:solidFill>
                  <a:srgbClr val="0E2247"/>
                </a:solidFill>
                <a:latin typeface="Candara" panose="020E0502030303020204" pitchFamily="34" charset="0"/>
                <a:cs typeface="Calibri"/>
              </a:rPr>
              <a:t>MÉTODOS</a:t>
            </a:r>
            <a:r>
              <a:rPr lang="pt-BR" sz="4000" b="1" spc="30" dirty="0" smtClean="0">
                <a:solidFill>
                  <a:srgbClr val="0E2247"/>
                </a:solidFill>
                <a:latin typeface="Candara" panose="020E0502030303020204" pitchFamily="34" charset="0"/>
                <a:cs typeface="Calibri"/>
              </a:rPr>
              <a:t> </a:t>
            </a:r>
            <a:r>
              <a:rPr lang="pt-BR" sz="4000" b="1" spc="355" dirty="0" smtClean="0">
                <a:solidFill>
                  <a:srgbClr val="0E2247"/>
                </a:solidFill>
                <a:latin typeface="Candara" panose="020E0502030303020204" pitchFamily="34" charset="0"/>
                <a:cs typeface="Calibri"/>
              </a:rPr>
              <a:t>DIAGNÓSTICOS</a:t>
            </a:r>
            <a:r>
              <a:rPr lang="pt-BR" sz="4000" spc="355" dirty="0" smtClean="0">
                <a:solidFill>
                  <a:srgbClr val="0E2247"/>
                </a:solidFill>
                <a:latin typeface="Candara" panose="020E0502030303020204" pitchFamily="34" charset="0"/>
                <a:cs typeface="Calibri"/>
              </a:rPr>
              <a:t>:</a:t>
            </a:r>
            <a:endParaRPr lang="pt-BR" sz="4000" dirty="0" smtClean="0">
              <a:solidFill>
                <a:srgbClr val="0E2247"/>
              </a:solidFill>
              <a:latin typeface="Candara" panose="020E0502030303020204" pitchFamily="34" charset="0"/>
              <a:cs typeface="Calibri"/>
            </a:endParaRPr>
          </a:p>
          <a:p>
            <a:pPr marL="231140" indent="-219075">
              <a:lnSpc>
                <a:spcPct val="100000"/>
              </a:lnSpc>
              <a:spcBef>
                <a:spcPts val="3390"/>
              </a:spcBef>
              <a:buSzPct val="97916"/>
              <a:buChar char="•"/>
              <a:tabLst>
                <a:tab pos="231775" algn="l"/>
              </a:tabLst>
            </a:pPr>
            <a:r>
              <a:rPr lang="pt-BR" sz="4400" spc="265" dirty="0" smtClean="0">
                <a:latin typeface="+mj-lt"/>
                <a:cs typeface="Calibri"/>
              </a:rPr>
              <a:t> </a:t>
            </a:r>
            <a:r>
              <a:rPr sz="4400" spc="265" dirty="0" err="1" smtClean="0">
                <a:latin typeface="+mj-lt"/>
                <a:cs typeface="Calibri"/>
              </a:rPr>
              <a:t>Cultura</a:t>
            </a:r>
            <a:r>
              <a:rPr sz="4400" spc="155" dirty="0" smtClean="0">
                <a:latin typeface="+mj-lt"/>
                <a:cs typeface="Calibri"/>
              </a:rPr>
              <a:t> </a:t>
            </a:r>
            <a:r>
              <a:rPr sz="4400" spc="135" dirty="0">
                <a:latin typeface="+mj-lt"/>
                <a:cs typeface="Calibri"/>
              </a:rPr>
              <a:t>viral</a:t>
            </a:r>
            <a:endParaRPr sz="4400" dirty="0">
              <a:latin typeface="+mj-lt"/>
              <a:cs typeface="Calibri"/>
            </a:endParaRPr>
          </a:p>
          <a:p>
            <a:pPr marL="231140" indent="-219075">
              <a:lnSpc>
                <a:spcPct val="100000"/>
              </a:lnSpc>
              <a:spcBef>
                <a:spcPts val="3390"/>
              </a:spcBef>
              <a:buSzPct val="97916"/>
              <a:buChar char="•"/>
              <a:tabLst>
                <a:tab pos="231775" algn="l"/>
                <a:tab pos="1807210" algn="l"/>
              </a:tabLst>
            </a:pPr>
            <a:r>
              <a:rPr lang="pt-BR" sz="4400" spc="285" dirty="0" smtClean="0">
                <a:latin typeface="+mj-lt"/>
                <a:cs typeface="Calibri"/>
              </a:rPr>
              <a:t> </a:t>
            </a:r>
            <a:r>
              <a:rPr sz="4400" spc="285" dirty="0" smtClean="0">
                <a:latin typeface="+mj-lt"/>
                <a:cs typeface="Calibri"/>
              </a:rPr>
              <a:t>RT</a:t>
            </a:r>
            <a:r>
              <a:rPr sz="4400" spc="195" dirty="0" smtClean="0">
                <a:latin typeface="+mj-lt"/>
                <a:cs typeface="Calibri"/>
              </a:rPr>
              <a:t> </a:t>
            </a:r>
            <a:r>
              <a:rPr sz="4400" spc="680" dirty="0">
                <a:latin typeface="+mj-lt"/>
                <a:cs typeface="Calibri"/>
              </a:rPr>
              <a:t>–	</a:t>
            </a:r>
            <a:r>
              <a:rPr sz="4400" spc="470" dirty="0">
                <a:latin typeface="+mj-lt"/>
                <a:cs typeface="Calibri"/>
              </a:rPr>
              <a:t>PCR</a:t>
            </a:r>
            <a:endParaRPr sz="4400" dirty="0">
              <a:latin typeface="+mj-lt"/>
              <a:cs typeface="Calibri"/>
            </a:endParaRPr>
          </a:p>
          <a:p>
            <a:pPr marL="231140" indent="-219075">
              <a:lnSpc>
                <a:spcPct val="100000"/>
              </a:lnSpc>
              <a:spcBef>
                <a:spcPts val="3390"/>
              </a:spcBef>
              <a:buSzPct val="97916"/>
              <a:buChar char="•"/>
              <a:tabLst>
                <a:tab pos="231775" algn="l"/>
              </a:tabLst>
            </a:pPr>
            <a:r>
              <a:rPr lang="pt-BR" sz="4400" spc="380" dirty="0" smtClean="0">
                <a:latin typeface="+mj-lt"/>
                <a:cs typeface="Calibri"/>
              </a:rPr>
              <a:t> </a:t>
            </a:r>
            <a:r>
              <a:rPr sz="4400" spc="380" dirty="0" err="1" smtClean="0">
                <a:latin typeface="+mj-lt"/>
                <a:cs typeface="Calibri"/>
              </a:rPr>
              <a:t>Dosagem</a:t>
            </a:r>
            <a:r>
              <a:rPr sz="4400" spc="170" dirty="0" smtClean="0">
                <a:latin typeface="+mj-lt"/>
                <a:cs typeface="Calibri"/>
              </a:rPr>
              <a:t> </a:t>
            </a:r>
            <a:r>
              <a:rPr sz="4400" spc="409" dirty="0">
                <a:latin typeface="+mj-lt"/>
                <a:cs typeface="Calibri"/>
              </a:rPr>
              <a:t>de</a:t>
            </a:r>
            <a:r>
              <a:rPr sz="4400" spc="170" dirty="0">
                <a:latin typeface="+mj-lt"/>
                <a:cs typeface="Calibri"/>
              </a:rPr>
              <a:t> </a:t>
            </a:r>
            <a:r>
              <a:rPr sz="4400" spc="315" dirty="0">
                <a:latin typeface="+mj-lt"/>
                <a:cs typeface="Calibri"/>
              </a:rPr>
              <a:t>anticorpos</a:t>
            </a:r>
            <a:r>
              <a:rPr sz="4400" spc="170" dirty="0">
                <a:latin typeface="+mj-lt"/>
                <a:cs typeface="Calibri"/>
              </a:rPr>
              <a:t> </a:t>
            </a:r>
            <a:r>
              <a:rPr sz="4400" spc="350" dirty="0">
                <a:latin typeface="+mj-lt"/>
                <a:cs typeface="Calibri"/>
              </a:rPr>
              <a:t>séricos</a:t>
            </a:r>
            <a:endParaRPr sz="4400" dirty="0">
              <a:latin typeface="+mj-lt"/>
              <a:cs typeface="Calibri"/>
            </a:endParaRPr>
          </a:p>
          <a:p>
            <a:pPr marL="231140" indent="-219075">
              <a:lnSpc>
                <a:spcPct val="100000"/>
              </a:lnSpc>
              <a:spcBef>
                <a:spcPts val="3390"/>
              </a:spcBef>
              <a:buSzPct val="97916"/>
              <a:buChar char="•"/>
              <a:tabLst>
                <a:tab pos="231775" algn="l"/>
              </a:tabLst>
            </a:pPr>
            <a:r>
              <a:rPr lang="pt-BR" sz="4400" spc="270" dirty="0" smtClean="0">
                <a:latin typeface="+mj-lt"/>
                <a:cs typeface="Calibri"/>
              </a:rPr>
              <a:t> </a:t>
            </a:r>
            <a:r>
              <a:rPr sz="4400" spc="270" dirty="0" err="1" smtClean="0">
                <a:latin typeface="+mj-lt"/>
                <a:cs typeface="Calibri"/>
              </a:rPr>
              <a:t>Imunofluorescência</a:t>
            </a:r>
            <a:r>
              <a:rPr sz="4400" spc="170" dirty="0" smtClean="0">
                <a:latin typeface="+mj-lt"/>
                <a:cs typeface="Calibri"/>
              </a:rPr>
              <a:t> </a:t>
            </a:r>
            <a:r>
              <a:rPr sz="4400" spc="240" dirty="0">
                <a:latin typeface="+mj-lt"/>
                <a:cs typeface="Calibri"/>
              </a:rPr>
              <a:t>direta</a:t>
            </a:r>
            <a:endParaRPr sz="4400" dirty="0">
              <a:latin typeface="+mj-lt"/>
              <a:cs typeface="Calibri"/>
            </a:endParaRPr>
          </a:p>
          <a:p>
            <a:pPr marL="231140" indent="-219075">
              <a:lnSpc>
                <a:spcPct val="100000"/>
              </a:lnSpc>
              <a:spcBef>
                <a:spcPts val="3390"/>
              </a:spcBef>
              <a:buSzPct val="97916"/>
              <a:buChar char="•"/>
              <a:tabLst>
                <a:tab pos="231775" algn="l"/>
              </a:tabLst>
            </a:pPr>
            <a:r>
              <a:rPr lang="pt-BR" sz="4400" spc="355" dirty="0" smtClean="0">
                <a:latin typeface="+mj-lt"/>
                <a:cs typeface="Calibri"/>
              </a:rPr>
              <a:t> </a:t>
            </a:r>
            <a:r>
              <a:rPr sz="4400" spc="355" dirty="0" smtClean="0">
                <a:latin typeface="+mj-lt"/>
                <a:cs typeface="Calibri"/>
              </a:rPr>
              <a:t>Teste</a:t>
            </a:r>
            <a:r>
              <a:rPr sz="4400" spc="155" dirty="0" smtClean="0">
                <a:latin typeface="+mj-lt"/>
                <a:cs typeface="Calibri"/>
              </a:rPr>
              <a:t> </a:t>
            </a:r>
            <a:r>
              <a:rPr sz="4400" spc="409" dirty="0">
                <a:latin typeface="+mj-lt"/>
                <a:cs typeface="Calibri"/>
              </a:rPr>
              <a:t>de</a:t>
            </a:r>
            <a:r>
              <a:rPr sz="4400" spc="160" dirty="0">
                <a:latin typeface="+mj-lt"/>
                <a:cs typeface="Calibri"/>
              </a:rPr>
              <a:t> </a:t>
            </a:r>
            <a:r>
              <a:rPr sz="4400" spc="340" dirty="0">
                <a:latin typeface="+mj-lt"/>
                <a:cs typeface="Calibri"/>
              </a:rPr>
              <a:t>Tzanck</a:t>
            </a:r>
            <a:endParaRPr sz="4400" dirty="0">
              <a:latin typeface="+mj-lt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9351" y="889384"/>
            <a:ext cx="3665854" cy="4911090"/>
          </a:xfrm>
          <a:custGeom>
            <a:avLst/>
            <a:gdLst/>
            <a:ahLst/>
            <a:cxnLst/>
            <a:rect l="l" t="t" r="r" b="b"/>
            <a:pathLst>
              <a:path w="3665854" h="4911090">
                <a:moveTo>
                  <a:pt x="2719725" y="932655"/>
                </a:moveTo>
                <a:lnTo>
                  <a:pt x="2713428" y="923812"/>
                </a:lnTo>
                <a:lnTo>
                  <a:pt x="2711099" y="914591"/>
                </a:lnTo>
                <a:lnTo>
                  <a:pt x="2712950" y="905442"/>
                </a:lnTo>
                <a:lnTo>
                  <a:pt x="2719191" y="896817"/>
                </a:lnTo>
                <a:lnTo>
                  <a:pt x="2730022" y="891864"/>
                </a:lnTo>
                <a:lnTo>
                  <a:pt x="2743965" y="893109"/>
                </a:lnTo>
                <a:lnTo>
                  <a:pt x="2758720" y="900063"/>
                </a:lnTo>
                <a:lnTo>
                  <a:pt x="2771986" y="912240"/>
                </a:lnTo>
                <a:lnTo>
                  <a:pt x="2769388" y="926933"/>
                </a:lnTo>
                <a:lnTo>
                  <a:pt x="2766966" y="934320"/>
                </a:lnTo>
                <a:lnTo>
                  <a:pt x="2762587" y="939874"/>
                </a:lnTo>
                <a:lnTo>
                  <a:pt x="2752197" y="945836"/>
                </a:lnTo>
                <a:lnTo>
                  <a:pt x="2741074" y="946030"/>
                </a:lnTo>
                <a:lnTo>
                  <a:pt x="2729992" y="941341"/>
                </a:lnTo>
                <a:lnTo>
                  <a:pt x="2719725" y="932655"/>
                </a:lnTo>
                <a:close/>
              </a:path>
              <a:path w="3665854" h="4911090">
                <a:moveTo>
                  <a:pt x="1617567" y="2022178"/>
                </a:moveTo>
                <a:lnTo>
                  <a:pt x="1612117" y="2012427"/>
                </a:lnTo>
                <a:lnTo>
                  <a:pt x="1610988" y="2002281"/>
                </a:lnTo>
                <a:lnTo>
                  <a:pt x="1614261" y="1993499"/>
                </a:lnTo>
                <a:lnTo>
                  <a:pt x="1622021" y="1987838"/>
                </a:lnTo>
                <a:lnTo>
                  <a:pt x="1630069" y="1986353"/>
                </a:lnTo>
                <a:lnTo>
                  <a:pt x="1639424" y="1987301"/>
                </a:lnTo>
                <a:lnTo>
                  <a:pt x="1658019" y="2028707"/>
                </a:lnTo>
                <a:lnTo>
                  <a:pt x="1659460" y="2045640"/>
                </a:lnTo>
                <a:lnTo>
                  <a:pt x="1633597" y="2033167"/>
                </a:lnTo>
                <a:lnTo>
                  <a:pt x="1624417" y="2027985"/>
                </a:lnTo>
                <a:lnTo>
                  <a:pt x="1617567" y="2022178"/>
                </a:lnTo>
                <a:close/>
              </a:path>
              <a:path w="3665854" h="4911090">
                <a:moveTo>
                  <a:pt x="469160" y="991278"/>
                </a:moveTo>
                <a:lnTo>
                  <a:pt x="466674" y="983709"/>
                </a:lnTo>
                <a:lnTo>
                  <a:pt x="465930" y="975705"/>
                </a:lnTo>
                <a:lnTo>
                  <a:pt x="466867" y="967675"/>
                </a:lnTo>
                <a:lnTo>
                  <a:pt x="469421" y="960029"/>
                </a:lnTo>
                <a:lnTo>
                  <a:pt x="478395" y="953656"/>
                </a:lnTo>
                <a:lnTo>
                  <a:pt x="490365" y="953322"/>
                </a:lnTo>
                <a:lnTo>
                  <a:pt x="502369" y="958301"/>
                </a:lnTo>
                <a:lnTo>
                  <a:pt x="511444" y="967866"/>
                </a:lnTo>
                <a:lnTo>
                  <a:pt x="514024" y="974658"/>
                </a:lnTo>
                <a:lnTo>
                  <a:pt x="515860" y="981756"/>
                </a:lnTo>
                <a:lnTo>
                  <a:pt x="516835" y="989004"/>
                </a:lnTo>
                <a:lnTo>
                  <a:pt x="516833" y="996243"/>
                </a:lnTo>
                <a:lnTo>
                  <a:pt x="503873" y="1002806"/>
                </a:lnTo>
                <a:lnTo>
                  <a:pt x="489786" y="1003891"/>
                </a:lnTo>
                <a:lnTo>
                  <a:pt x="477305" y="999911"/>
                </a:lnTo>
                <a:lnTo>
                  <a:pt x="469160" y="991278"/>
                </a:lnTo>
                <a:close/>
              </a:path>
              <a:path w="3665854" h="4911090">
                <a:moveTo>
                  <a:pt x="2004" y="2364441"/>
                </a:moveTo>
                <a:lnTo>
                  <a:pt x="123" y="2356649"/>
                </a:lnTo>
                <a:lnTo>
                  <a:pt x="0" y="2348774"/>
                </a:lnTo>
                <a:lnTo>
                  <a:pt x="1672" y="2341030"/>
                </a:lnTo>
                <a:lnTo>
                  <a:pt x="5179" y="2333633"/>
                </a:lnTo>
                <a:lnTo>
                  <a:pt x="14823" y="2329211"/>
                </a:lnTo>
                <a:lnTo>
                  <a:pt x="27679" y="2330792"/>
                </a:lnTo>
                <a:lnTo>
                  <a:pt x="50650" y="2365212"/>
                </a:lnTo>
                <a:lnTo>
                  <a:pt x="50075" y="2371702"/>
                </a:lnTo>
                <a:lnTo>
                  <a:pt x="37146" y="2377292"/>
                </a:lnTo>
                <a:lnTo>
                  <a:pt x="22912" y="2377656"/>
                </a:lnTo>
                <a:lnTo>
                  <a:pt x="10243" y="2373228"/>
                </a:lnTo>
                <a:lnTo>
                  <a:pt x="2004" y="2364441"/>
                </a:lnTo>
                <a:close/>
              </a:path>
              <a:path w="3665854" h="4911090">
                <a:moveTo>
                  <a:pt x="569563" y="3413393"/>
                </a:moveTo>
                <a:lnTo>
                  <a:pt x="561573" y="3398964"/>
                </a:lnTo>
                <a:lnTo>
                  <a:pt x="559126" y="3387606"/>
                </a:lnTo>
                <a:lnTo>
                  <a:pt x="561619" y="3378670"/>
                </a:lnTo>
                <a:lnTo>
                  <a:pt x="568454" y="3371508"/>
                </a:lnTo>
                <a:lnTo>
                  <a:pt x="577957" y="3366099"/>
                </a:lnTo>
                <a:lnTo>
                  <a:pt x="588234" y="3363880"/>
                </a:lnTo>
                <a:lnTo>
                  <a:pt x="598354" y="3366387"/>
                </a:lnTo>
                <a:lnTo>
                  <a:pt x="607387" y="3375154"/>
                </a:lnTo>
                <a:lnTo>
                  <a:pt x="609613" y="3382672"/>
                </a:lnTo>
                <a:lnTo>
                  <a:pt x="609629" y="3390485"/>
                </a:lnTo>
                <a:lnTo>
                  <a:pt x="607576" y="3398125"/>
                </a:lnTo>
                <a:lnTo>
                  <a:pt x="603594" y="3405124"/>
                </a:lnTo>
                <a:lnTo>
                  <a:pt x="595794" y="3408974"/>
                </a:lnTo>
                <a:lnTo>
                  <a:pt x="586876" y="3410980"/>
                </a:lnTo>
                <a:lnTo>
                  <a:pt x="577810" y="3412125"/>
                </a:lnTo>
                <a:lnTo>
                  <a:pt x="569563" y="3413393"/>
                </a:lnTo>
                <a:close/>
              </a:path>
              <a:path w="3665854" h="4911090">
                <a:moveTo>
                  <a:pt x="946862" y="1147680"/>
                </a:moveTo>
                <a:lnTo>
                  <a:pt x="944824" y="1140226"/>
                </a:lnTo>
                <a:lnTo>
                  <a:pt x="945874" y="1132679"/>
                </a:lnTo>
                <a:lnTo>
                  <a:pt x="950180" y="1125763"/>
                </a:lnTo>
                <a:lnTo>
                  <a:pt x="951239" y="1123688"/>
                </a:lnTo>
                <a:lnTo>
                  <a:pt x="953755" y="1121833"/>
                </a:lnTo>
                <a:lnTo>
                  <a:pt x="956889" y="1120817"/>
                </a:lnTo>
                <a:lnTo>
                  <a:pt x="965089" y="1119785"/>
                </a:lnTo>
                <a:lnTo>
                  <a:pt x="973194" y="1120765"/>
                </a:lnTo>
                <a:lnTo>
                  <a:pt x="992635" y="1157888"/>
                </a:lnTo>
                <a:lnTo>
                  <a:pt x="993753" y="1172572"/>
                </a:lnTo>
                <a:lnTo>
                  <a:pt x="979690" y="1167433"/>
                </a:lnTo>
                <a:lnTo>
                  <a:pt x="968018" y="1163563"/>
                </a:lnTo>
                <a:lnTo>
                  <a:pt x="958730" y="1159635"/>
                </a:lnTo>
                <a:lnTo>
                  <a:pt x="951817" y="1154319"/>
                </a:lnTo>
                <a:lnTo>
                  <a:pt x="946862" y="1147680"/>
                </a:lnTo>
                <a:close/>
              </a:path>
              <a:path w="3665854" h="4911090">
                <a:moveTo>
                  <a:pt x="2723180" y="3237324"/>
                </a:moveTo>
                <a:lnTo>
                  <a:pt x="2727028" y="3224438"/>
                </a:lnTo>
                <a:lnTo>
                  <a:pt x="2729710" y="3213261"/>
                </a:lnTo>
                <a:lnTo>
                  <a:pt x="2732326" y="3205287"/>
                </a:lnTo>
                <a:lnTo>
                  <a:pt x="2735977" y="3202009"/>
                </a:lnTo>
                <a:lnTo>
                  <a:pt x="2745364" y="3202589"/>
                </a:lnTo>
                <a:lnTo>
                  <a:pt x="2754367" y="3204787"/>
                </a:lnTo>
                <a:lnTo>
                  <a:pt x="2762849" y="3208582"/>
                </a:lnTo>
                <a:lnTo>
                  <a:pt x="2770673" y="3213954"/>
                </a:lnTo>
                <a:lnTo>
                  <a:pt x="2772885" y="3220411"/>
                </a:lnTo>
                <a:lnTo>
                  <a:pt x="2773036" y="3230328"/>
                </a:lnTo>
                <a:lnTo>
                  <a:pt x="2771632" y="3239451"/>
                </a:lnTo>
                <a:lnTo>
                  <a:pt x="2769176" y="3243526"/>
                </a:lnTo>
                <a:lnTo>
                  <a:pt x="2760015" y="3243831"/>
                </a:lnTo>
                <a:lnTo>
                  <a:pt x="2749522" y="3242327"/>
                </a:lnTo>
                <a:lnTo>
                  <a:pt x="2737356" y="3239873"/>
                </a:lnTo>
                <a:lnTo>
                  <a:pt x="2723180" y="3237324"/>
                </a:lnTo>
                <a:close/>
              </a:path>
              <a:path w="3665854" h="4911090">
                <a:moveTo>
                  <a:pt x="389151" y="43529"/>
                </a:moveTo>
                <a:lnTo>
                  <a:pt x="390621" y="31203"/>
                </a:lnTo>
                <a:lnTo>
                  <a:pt x="391686" y="20632"/>
                </a:lnTo>
                <a:lnTo>
                  <a:pt x="393281" y="12097"/>
                </a:lnTo>
                <a:lnTo>
                  <a:pt x="396341" y="5877"/>
                </a:lnTo>
                <a:lnTo>
                  <a:pt x="404527" y="328"/>
                </a:lnTo>
                <a:lnTo>
                  <a:pt x="413528" y="0"/>
                </a:lnTo>
                <a:lnTo>
                  <a:pt x="422257" y="4240"/>
                </a:lnTo>
                <a:lnTo>
                  <a:pt x="429624" y="12395"/>
                </a:lnTo>
                <a:lnTo>
                  <a:pt x="432759" y="19829"/>
                </a:lnTo>
                <a:lnTo>
                  <a:pt x="433809" y="29043"/>
                </a:lnTo>
                <a:lnTo>
                  <a:pt x="432756" y="37381"/>
                </a:lnTo>
                <a:lnTo>
                  <a:pt x="429584" y="42187"/>
                </a:lnTo>
                <a:lnTo>
                  <a:pt x="422720" y="44619"/>
                </a:lnTo>
                <a:lnTo>
                  <a:pt x="413572" y="44610"/>
                </a:lnTo>
                <a:lnTo>
                  <a:pt x="402322" y="43726"/>
                </a:lnTo>
                <a:lnTo>
                  <a:pt x="389151" y="43529"/>
                </a:lnTo>
                <a:close/>
              </a:path>
              <a:path w="3665854" h="4911090">
                <a:moveTo>
                  <a:pt x="28731" y="1809017"/>
                </a:moveTo>
                <a:lnTo>
                  <a:pt x="40648" y="1789434"/>
                </a:lnTo>
                <a:lnTo>
                  <a:pt x="52040" y="1781156"/>
                </a:lnTo>
                <a:lnTo>
                  <a:pt x="66388" y="1783800"/>
                </a:lnTo>
                <a:lnTo>
                  <a:pt x="87172" y="1796985"/>
                </a:lnTo>
                <a:lnTo>
                  <a:pt x="70867" y="1815800"/>
                </a:lnTo>
                <a:lnTo>
                  <a:pt x="59345" y="1823325"/>
                </a:lnTo>
                <a:lnTo>
                  <a:pt x="47126" y="1820688"/>
                </a:lnTo>
                <a:lnTo>
                  <a:pt x="28731" y="1809017"/>
                </a:lnTo>
                <a:close/>
              </a:path>
              <a:path w="3665854" h="4911090">
                <a:moveTo>
                  <a:pt x="1937868" y="669296"/>
                </a:moveTo>
                <a:lnTo>
                  <a:pt x="1936253" y="664664"/>
                </a:lnTo>
                <a:lnTo>
                  <a:pt x="1936305" y="656861"/>
                </a:lnTo>
                <a:lnTo>
                  <a:pt x="1937922" y="648876"/>
                </a:lnTo>
                <a:lnTo>
                  <a:pt x="1940999" y="643696"/>
                </a:lnTo>
                <a:lnTo>
                  <a:pt x="1947421" y="641953"/>
                </a:lnTo>
                <a:lnTo>
                  <a:pt x="1955858" y="642122"/>
                </a:lnTo>
                <a:lnTo>
                  <a:pt x="1966555" y="643051"/>
                </a:lnTo>
                <a:lnTo>
                  <a:pt x="1979755" y="643590"/>
                </a:lnTo>
                <a:lnTo>
                  <a:pt x="1976295" y="656756"/>
                </a:lnTo>
                <a:lnTo>
                  <a:pt x="1973849" y="667840"/>
                </a:lnTo>
                <a:lnTo>
                  <a:pt x="1971311" y="675837"/>
                </a:lnTo>
                <a:lnTo>
                  <a:pt x="1967576" y="679743"/>
                </a:lnTo>
                <a:lnTo>
                  <a:pt x="1961395" y="679973"/>
                </a:lnTo>
                <a:lnTo>
                  <a:pt x="1953319" y="677962"/>
                </a:lnTo>
                <a:lnTo>
                  <a:pt x="1944944" y="674229"/>
                </a:lnTo>
                <a:lnTo>
                  <a:pt x="1937868" y="669296"/>
                </a:lnTo>
                <a:close/>
              </a:path>
              <a:path w="3665854" h="4911090">
                <a:moveTo>
                  <a:pt x="302603" y="2721236"/>
                </a:moveTo>
                <a:lnTo>
                  <a:pt x="306032" y="2708274"/>
                </a:lnTo>
                <a:lnTo>
                  <a:pt x="308427" y="2697532"/>
                </a:lnTo>
                <a:lnTo>
                  <a:pt x="310954" y="2689602"/>
                </a:lnTo>
                <a:lnTo>
                  <a:pt x="314782" y="2685082"/>
                </a:lnTo>
                <a:lnTo>
                  <a:pt x="322837" y="2684157"/>
                </a:lnTo>
                <a:lnTo>
                  <a:pt x="330562" y="2685417"/>
                </a:lnTo>
                <a:lnTo>
                  <a:pt x="337724" y="2688548"/>
                </a:lnTo>
                <a:lnTo>
                  <a:pt x="344092" y="2693234"/>
                </a:lnTo>
                <a:lnTo>
                  <a:pt x="345964" y="2701013"/>
                </a:lnTo>
                <a:lnTo>
                  <a:pt x="346020" y="2708797"/>
                </a:lnTo>
                <a:lnTo>
                  <a:pt x="344163" y="2716292"/>
                </a:lnTo>
                <a:lnTo>
                  <a:pt x="340300" y="2723205"/>
                </a:lnTo>
                <a:lnTo>
                  <a:pt x="334888" y="2725274"/>
                </a:lnTo>
                <a:lnTo>
                  <a:pt x="326666" y="2724684"/>
                </a:lnTo>
                <a:lnTo>
                  <a:pt x="315837" y="2722862"/>
                </a:lnTo>
                <a:lnTo>
                  <a:pt x="302603" y="2721236"/>
                </a:lnTo>
                <a:close/>
              </a:path>
              <a:path w="3665854" h="4911090">
                <a:moveTo>
                  <a:pt x="1398762" y="2399600"/>
                </a:moveTo>
                <a:lnTo>
                  <a:pt x="1396592" y="2394244"/>
                </a:lnTo>
                <a:lnTo>
                  <a:pt x="1396012" y="2385776"/>
                </a:lnTo>
                <a:lnTo>
                  <a:pt x="1397071" y="2377555"/>
                </a:lnTo>
                <a:lnTo>
                  <a:pt x="1399818" y="2372941"/>
                </a:lnTo>
                <a:lnTo>
                  <a:pt x="1407280" y="2371019"/>
                </a:lnTo>
                <a:lnTo>
                  <a:pt x="1416740" y="2370655"/>
                </a:lnTo>
                <a:lnTo>
                  <a:pt x="1428618" y="2371211"/>
                </a:lnTo>
                <a:lnTo>
                  <a:pt x="1443164" y="2372039"/>
                </a:lnTo>
                <a:lnTo>
                  <a:pt x="1439099" y="2385481"/>
                </a:lnTo>
                <a:lnTo>
                  <a:pt x="1436110" y="2396488"/>
                </a:lnTo>
                <a:lnTo>
                  <a:pt x="1433019" y="2404449"/>
                </a:lnTo>
                <a:lnTo>
                  <a:pt x="1428690" y="2408590"/>
                </a:lnTo>
                <a:lnTo>
                  <a:pt x="1420631" y="2408770"/>
                </a:lnTo>
                <a:lnTo>
                  <a:pt x="1412683" y="2407290"/>
                </a:lnTo>
                <a:lnTo>
                  <a:pt x="1405257" y="2404213"/>
                </a:lnTo>
                <a:lnTo>
                  <a:pt x="1398762" y="2399600"/>
                </a:lnTo>
                <a:close/>
              </a:path>
              <a:path w="3665854" h="4911090">
                <a:moveTo>
                  <a:pt x="1573339" y="3500194"/>
                </a:moveTo>
                <a:lnTo>
                  <a:pt x="1572015" y="3494174"/>
                </a:lnTo>
                <a:lnTo>
                  <a:pt x="1572620" y="3486490"/>
                </a:lnTo>
                <a:lnTo>
                  <a:pt x="1575675" y="3470004"/>
                </a:lnTo>
                <a:lnTo>
                  <a:pt x="1584013" y="3471438"/>
                </a:lnTo>
                <a:lnTo>
                  <a:pt x="1592294" y="3472794"/>
                </a:lnTo>
                <a:lnTo>
                  <a:pt x="1599747" y="3475002"/>
                </a:lnTo>
                <a:lnTo>
                  <a:pt x="1605603" y="3478994"/>
                </a:lnTo>
                <a:lnTo>
                  <a:pt x="1608790" y="3485319"/>
                </a:lnTo>
                <a:lnTo>
                  <a:pt x="1609672" y="3493949"/>
                </a:lnTo>
                <a:lnTo>
                  <a:pt x="1609635" y="3504955"/>
                </a:lnTo>
                <a:lnTo>
                  <a:pt x="1610066" y="3518406"/>
                </a:lnTo>
                <a:lnTo>
                  <a:pt x="1585926" y="3508707"/>
                </a:lnTo>
                <a:lnTo>
                  <a:pt x="1577892" y="3504642"/>
                </a:lnTo>
                <a:lnTo>
                  <a:pt x="1573339" y="3500194"/>
                </a:lnTo>
                <a:close/>
              </a:path>
              <a:path w="3665854" h="4911090">
                <a:moveTo>
                  <a:pt x="522531" y="2134651"/>
                </a:moveTo>
                <a:lnTo>
                  <a:pt x="523771" y="2123850"/>
                </a:lnTo>
                <a:lnTo>
                  <a:pt x="524708" y="2114121"/>
                </a:lnTo>
                <a:lnTo>
                  <a:pt x="526134" y="2106701"/>
                </a:lnTo>
                <a:lnTo>
                  <a:pt x="528840" y="2102826"/>
                </a:lnTo>
                <a:lnTo>
                  <a:pt x="536232" y="2101440"/>
                </a:lnTo>
                <a:lnTo>
                  <a:pt x="543980" y="2101853"/>
                </a:lnTo>
                <a:lnTo>
                  <a:pt x="551596" y="2104063"/>
                </a:lnTo>
                <a:lnTo>
                  <a:pt x="558591" y="2108065"/>
                </a:lnTo>
                <a:lnTo>
                  <a:pt x="563461" y="2113270"/>
                </a:lnTo>
                <a:lnTo>
                  <a:pt x="565760" y="2119763"/>
                </a:lnTo>
                <a:lnTo>
                  <a:pt x="565204" y="2126663"/>
                </a:lnTo>
                <a:lnTo>
                  <a:pt x="561507" y="2133089"/>
                </a:lnTo>
                <a:lnTo>
                  <a:pt x="558992" y="2134943"/>
                </a:lnTo>
                <a:lnTo>
                  <a:pt x="557933" y="2137018"/>
                </a:lnTo>
                <a:lnTo>
                  <a:pt x="554799" y="2138035"/>
                </a:lnTo>
                <a:lnTo>
                  <a:pt x="548807" y="2138934"/>
                </a:lnTo>
                <a:lnTo>
                  <a:pt x="541463" y="2138162"/>
                </a:lnTo>
                <a:lnTo>
                  <a:pt x="532719" y="2136481"/>
                </a:lnTo>
                <a:lnTo>
                  <a:pt x="522531" y="2134651"/>
                </a:lnTo>
                <a:close/>
              </a:path>
              <a:path w="3665854" h="4911090">
                <a:moveTo>
                  <a:pt x="94875" y="1249116"/>
                </a:moveTo>
                <a:lnTo>
                  <a:pt x="98304" y="1236155"/>
                </a:lnTo>
                <a:lnTo>
                  <a:pt x="100699" y="1225413"/>
                </a:lnTo>
                <a:lnTo>
                  <a:pt x="103227" y="1217483"/>
                </a:lnTo>
                <a:lnTo>
                  <a:pt x="107054" y="1212963"/>
                </a:lnTo>
                <a:lnTo>
                  <a:pt x="114672" y="1212158"/>
                </a:lnTo>
                <a:lnTo>
                  <a:pt x="122316" y="1213033"/>
                </a:lnTo>
                <a:lnTo>
                  <a:pt x="143651" y="1236649"/>
                </a:lnTo>
                <a:lnTo>
                  <a:pt x="141178" y="1243446"/>
                </a:lnTo>
                <a:lnTo>
                  <a:pt x="138663" y="1245301"/>
                </a:lnTo>
                <a:lnTo>
                  <a:pt x="136765" y="1247994"/>
                </a:lnTo>
                <a:lnTo>
                  <a:pt x="133631" y="1249011"/>
                </a:lnTo>
                <a:lnTo>
                  <a:pt x="126949" y="1250399"/>
                </a:lnTo>
                <a:lnTo>
                  <a:pt x="118541" y="1250270"/>
                </a:lnTo>
                <a:lnTo>
                  <a:pt x="107989" y="1249537"/>
                </a:lnTo>
                <a:lnTo>
                  <a:pt x="94875" y="1249116"/>
                </a:lnTo>
                <a:close/>
              </a:path>
              <a:path w="3665854" h="4911090">
                <a:moveTo>
                  <a:pt x="1385965" y="3622187"/>
                </a:moveTo>
                <a:lnTo>
                  <a:pt x="1384248" y="3616155"/>
                </a:lnTo>
                <a:lnTo>
                  <a:pt x="1385071" y="3609947"/>
                </a:lnTo>
                <a:lnTo>
                  <a:pt x="1388489" y="3604131"/>
                </a:lnTo>
                <a:lnTo>
                  <a:pt x="1393521" y="3600421"/>
                </a:lnTo>
                <a:lnTo>
                  <a:pt x="1396655" y="3599405"/>
                </a:lnTo>
                <a:lnTo>
                  <a:pt x="1402624" y="3598724"/>
                </a:lnTo>
                <a:lnTo>
                  <a:pt x="1409985" y="3599928"/>
                </a:lnTo>
                <a:lnTo>
                  <a:pt x="1418902" y="3601927"/>
                </a:lnTo>
                <a:lnTo>
                  <a:pt x="1429540" y="3603627"/>
                </a:lnTo>
                <a:lnTo>
                  <a:pt x="1426964" y="3614645"/>
                </a:lnTo>
                <a:lnTo>
                  <a:pt x="1425277" y="3624401"/>
                </a:lnTo>
                <a:lnTo>
                  <a:pt x="1423417" y="3631616"/>
                </a:lnTo>
                <a:lnTo>
                  <a:pt x="1420318" y="3635012"/>
                </a:lnTo>
                <a:lnTo>
                  <a:pt x="1412132" y="3636034"/>
                </a:lnTo>
                <a:lnTo>
                  <a:pt x="1404119" y="3634986"/>
                </a:lnTo>
                <a:lnTo>
                  <a:pt x="1396668" y="3632068"/>
                </a:lnTo>
                <a:lnTo>
                  <a:pt x="1390169" y="3627479"/>
                </a:lnTo>
                <a:lnTo>
                  <a:pt x="1385965" y="3622187"/>
                </a:lnTo>
                <a:close/>
              </a:path>
              <a:path w="3665854" h="4911090">
                <a:moveTo>
                  <a:pt x="868260" y="1903042"/>
                </a:moveTo>
                <a:lnTo>
                  <a:pt x="866734" y="1897050"/>
                </a:lnTo>
                <a:lnTo>
                  <a:pt x="867480" y="1890353"/>
                </a:lnTo>
                <a:lnTo>
                  <a:pt x="869244" y="1883391"/>
                </a:lnTo>
                <a:lnTo>
                  <a:pt x="870773" y="1876603"/>
                </a:lnTo>
                <a:lnTo>
                  <a:pt x="900565" y="1898796"/>
                </a:lnTo>
                <a:lnTo>
                  <a:pt x="900143" y="1908347"/>
                </a:lnTo>
                <a:lnTo>
                  <a:pt x="899999" y="1919755"/>
                </a:lnTo>
                <a:lnTo>
                  <a:pt x="879909" y="1911599"/>
                </a:lnTo>
                <a:lnTo>
                  <a:pt x="872791" y="1907789"/>
                </a:lnTo>
                <a:lnTo>
                  <a:pt x="868260" y="1903042"/>
                </a:lnTo>
                <a:close/>
              </a:path>
              <a:path w="3665854" h="4911090">
                <a:moveTo>
                  <a:pt x="1216324" y="3112530"/>
                </a:moveTo>
                <a:lnTo>
                  <a:pt x="1217427" y="3105247"/>
                </a:lnTo>
                <a:lnTo>
                  <a:pt x="1214203" y="3092096"/>
                </a:lnTo>
                <a:lnTo>
                  <a:pt x="1219014" y="3089843"/>
                </a:lnTo>
                <a:lnTo>
                  <a:pt x="1224629" y="3088433"/>
                </a:lnTo>
                <a:lnTo>
                  <a:pt x="1231655" y="3088772"/>
                </a:lnTo>
                <a:lnTo>
                  <a:pt x="1239964" y="3089864"/>
                </a:lnTo>
                <a:lnTo>
                  <a:pt x="1249427" y="3090712"/>
                </a:lnTo>
                <a:lnTo>
                  <a:pt x="1247424" y="3100175"/>
                </a:lnTo>
                <a:lnTo>
                  <a:pt x="1246075" y="3108550"/>
                </a:lnTo>
                <a:lnTo>
                  <a:pt x="1244626" y="3114814"/>
                </a:lnTo>
                <a:lnTo>
                  <a:pt x="1242324" y="3117947"/>
                </a:lnTo>
                <a:lnTo>
                  <a:pt x="1236319" y="3118169"/>
                </a:lnTo>
                <a:lnTo>
                  <a:pt x="1229937" y="3116728"/>
                </a:lnTo>
                <a:lnTo>
                  <a:pt x="1223249" y="3114542"/>
                </a:lnTo>
                <a:lnTo>
                  <a:pt x="1216324" y="3112530"/>
                </a:lnTo>
                <a:close/>
              </a:path>
              <a:path w="3665854" h="4911090">
                <a:moveTo>
                  <a:pt x="908763" y="1020428"/>
                </a:moveTo>
                <a:lnTo>
                  <a:pt x="912058" y="1012662"/>
                </a:lnTo>
                <a:lnTo>
                  <a:pt x="914566" y="1005475"/>
                </a:lnTo>
                <a:lnTo>
                  <a:pt x="917141" y="999694"/>
                </a:lnTo>
                <a:lnTo>
                  <a:pt x="920634" y="996148"/>
                </a:lnTo>
                <a:lnTo>
                  <a:pt x="925666" y="992438"/>
                </a:lnTo>
                <a:lnTo>
                  <a:pt x="939615" y="993800"/>
                </a:lnTo>
                <a:lnTo>
                  <a:pt x="942705" y="997992"/>
                </a:lnTo>
                <a:lnTo>
                  <a:pt x="946691" y="1006416"/>
                </a:lnTo>
                <a:lnTo>
                  <a:pt x="945653" y="1012963"/>
                </a:lnTo>
                <a:lnTo>
                  <a:pt x="940957" y="1017841"/>
                </a:lnTo>
                <a:lnTo>
                  <a:pt x="933968" y="1021256"/>
                </a:lnTo>
                <a:lnTo>
                  <a:pt x="925625" y="1022230"/>
                </a:lnTo>
                <a:lnTo>
                  <a:pt x="917504" y="1021749"/>
                </a:lnTo>
                <a:lnTo>
                  <a:pt x="908763" y="1020428"/>
                </a:lnTo>
                <a:close/>
              </a:path>
              <a:path w="3665854" h="4911090">
                <a:moveTo>
                  <a:pt x="2757895" y="2299454"/>
                </a:moveTo>
                <a:lnTo>
                  <a:pt x="2749726" y="2279596"/>
                </a:lnTo>
                <a:lnTo>
                  <a:pt x="2773915" y="2277290"/>
                </a:lnTo>
                <a:lnTo>
                  <a:pt x="2779832" y="2292338"/>
                </a:lnTo>
                <a:lnTo>
                  <a:pt x="2757895" y="2299454"/>
                </a:lnTo>
                <a:close/>
              </a:path>
              <a:path w="3665854" h="4911090">
                <a:moveTo>
                  <a:pt x="3360551" y="2663879"/>
                </a:moveTo>
                <a:lnTo>
                  <a:pt x="3359315" y="2662202"/>
                </a:lnTo>
                <a:lnTo>
                  <a:pt x="3360461" y="2649711"/>
                </a:lnTo>
                <a:lnTo>
                  <a:pt x="3362756" y="2649313"/>
                </a:lnTo>
                <a:lnTo>
                  <a:pt x="3368804" y="2648736"/>
                </a:lnTo>
                <a:lnTo>
                  <a:pt x="3375248" y="2650454"/>
                </a:lnTo>
                <a:lnTo>
                  <a:pt x="3383327" y="2656144"/>
                </a:lnTo>
                <a:lnTo>
                  <a:pt x="3381386" y="2664046"/>
                </a:lnTo>
                <a:lnTo>
                  <a:pt x="3382137" y="2673844"/>
                </a:lnTo>
                <a:lnTo>
                  <a:pt x="3374236" y="2671905"/>
                </a:lnTo>
                <a:lnTo>
                  <a:pt x="3360551" y="2663879"/>
                </a:lnTo>
                <a:close/>
              </a:path>
              <a:path w="3665854" h="4911090">
                <a:moveTo>
                  <a:pt x="1859407" y="1581190"/>
                </a:moveTo>
                <a:lnTo>
                  <a:pt x="1876751" y="1550286"/>
                </a:lnTo>
                <a:lnTo>
                  <a:pt x="1882574" y="1567101"/>
                </a:lnTo>
                <a:lnTo>
                  <a:pt x="1882972" y="1578696"/>
                </a:lnTo>
                <a:lnTo>
                  <a:pt x="1878561" y="1586073"/>
                </a:lnTo>
                <a:lnTo>
                  <a:pt x="1869958" y="1590233"/>
                </a:lnTo>
                <a:lnTo>
                  <a:pt x="1859407" y="1581190"/>
                </a:lnTo>
                <a:close/>
              </a:path>
              <a:path w="3665854" h="4911090">
                <a:moveTo>
                  <a:pt x="256260" y="4227985"/>
                </a:moveTo>
                <a:lnTo>
                  <a:pt x="258244" y="4214875"/>
                </a:lnTo>
                <a:lnTo>
                  <a:pt x="261422" y="4208651"/>
                </a:lnTo>
                <a:lnTo>
                  <a:pt x="263319" y="4205958"/>
                </a:lnTo>
                <a:lnTo>
                  <a:pt x="271221" y="4207896"/>
                </a:lnTo>
                <a:lnTo>
                  <a:pt x="279740" y="4210673"/>
                </a:lnTo>
                <a:lnTo>
                  <a:pt x="276122" y="4219811"/>
                </a:lnTo>
                <a:lnTo>
                  <a:pt x="275019" y="4227094"/>
                </a:lnTo>
                <a:lnTo>
                  <a:pt x="271444" y="4231024"/>
                </a:lnTo>
                <a:lnTo>
                  <a:pt x="268929" y="4232878"/>
                </a:lnTo>
                <a:lnTo>
                  <a:pt x="261248" y="4229483"/>
                </a:lnTo>
                <a:lnTo>
                  <a:pt x="256260" y="4227985"/>
                </a:lnTo>
                <a:close/>
              </a:path>
              <a:path w="3665854" h="4911090">
                <a:moveTo>
                  <a:pt x="2219858" y="2654732"/>
                </a:moveTo>
                <a:lnTo>
                  <a:pt x="2219945" y="2644316"/>
                </a:lnTo>
                <a:lnTo>
                  <a:pt x="2220784" y="2643697"/>
                </a:lnTo>
                <a:lnTo>
                  <a:pt x="2227670" y="2642503"/>
                </a:lnTo>
                <a:lnTo>
                  <a:pt x="2242678" y="2641789"/>
                </a:lnTo>
                <a:lnTo>
                  <a:pt x="2241355" y="2650529"/>
                </a:lnTo>
                <a:lnTo>
                  <a:pt x="2240650" y="2660107"/>
                </a:lnTo>
                <a:lnTo>
                  <a:pt x="2233984" y="2659845"/>
                </a:lnTo>
                <a:lnTo>
                  <a:pt x="2227539" y="2658127"/>
                </a:lnTo>
                <a:lnTo>
                  <a:pt x="2221315" y="2654952"/>
                </a:lnTo>
                <a:lnTo>
                  <a:pt x="2219858" y="2654732"/>
                </a:lnTo>
                <a:close/>
              </a:path>
              <a:path w="3665854" h="4911090">
                <a:moveTo>
                  <a:pt x="1498705" y="4901636"/>
                </a:moveTo>
                <a:lnTo>
                  <a:pt x="1490300" y="4885188"/>
                </a:lnTo>
                <a:lnTo>
                  <a:pt x="1534310" y="4904500"/>
                </a:lnTo>
                <a:lnTo>
                  <a:pt x="1519154" y="4910498"/>
                </a:lnTo>
                <a:lnTo>
                  <a:pt x="1507804" y="4909808"/>
                </a:lnTo>
                <a:lnTo>
                  <a:pt x="1498705" y="4901636"/>
                </a:lnTo>
                <a:close/>
              </a:path>
              <a:path w="3665854" h="4911090">
                <a:moveTo>
                  <a:pt x="3646273" y="1908442"/>
                </a:moveTo>
                <a:lnTo>
                  <a:pt x="3644419" y="1905927"/>
                </a:lnTo>
                <a:lnTo>
                  <a:pt x="3646581" y="1896569"/>
                </a:lnTo>
                <a:lnTo>
                  <a:pt x="3648037" y="1896789"/>
                </a:lnTo>
                <a:lnTo>
                  <a:pt x="3653246" y="1896831"/>
                </a:lnTo>
                <a:lnTo>
                  <a:pt x="3659513" y="1894798"/>
                </a:lnTo>
                <a:lnTo>
                  <a:pt x="3665694" y="1903181"/>
                </a:lnTo>
                <a:lnTo>
                  <a:pt x="3663974" y="1909626"/>
                </a:lnTo>
                <a:lnTo>
                  <a:pt x="3663887" y="1920042"/>
                </a:lnTo>
                <a:lnTo>
                  <a:pt x="3651438" y="1913692"/>
                </a:lnTo>
                <a:lnTo>
                  <a:pt x="3646273" y="1908442"/>
                </a:lnTo>
                <a:close/>
              </a:path>
              <a:path w="3665854" h="4911090">
                <a:moveTo>
                  <a:pt x="1862804" y="4142114"/>
                </a:moveTo>
                <a:lnTo>
                  <a:pt x="1861568" y="4140438"/>
                </a:lnTo>
                <a:lnTo>
                  <a:pt x="1862273" y="4130860"/>
                </a:lnTo>
                <a:lnTo>
                  <a:pt x="1863730" y="4131080"/>
                </a:lnTo>
                <a:lnTo>
                  <a:pt x="1868320" y="4130284"/>
                </a:lnTo>
                <a:lnTo>
                  <a:pt x="1873529" y="4130325"/>
                </a:lnTo>
                <a:lnTo>
                  <a:pt x="1878296" y="4133280"/>
                </a:lnTo>
                <a:lnTo>
                  <a:pt x="1878914" y="4134118"/>
                </a:lnTo>
                <a:lnTo>
                  <a:pt x="1878650" y="4140783"/>
                </a:lnTo>
                <a:lnTo>
                  <a:pt x="1879004" y="4148286"/>
                </a:lnTo>
                <a:lnTo>
                  <a:pt x="1873178" y="4147406"/>
                </a:lnTo>
                <a:lnTo>
                  <a:pt x="1867572" y="4145069"/>
                </a:lnTo>
                <a:lnTo>
                  <a:pt x="1862804" y="41421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1600" y="190500"/>
            <a:ext cx="12725397" cy="2686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object 5"/>
          <p:cNvSpPr txBox="1">
            <a:spLocks noGrp="1"/>
          </p:cNvSpPr>
          <p:nvPr>
            <p:ph type="title"/>
          </p:nvPr>
        </p:nvSpPr>
        <p:spPr>
          <a:xfrm>
            <a:off x="495094" y="941954"/>
            <a:ext cx="4381706" cy="696346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612000" tIns="0" rIns="36000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DISCUSSÃO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7652010"/>
            <a:ext cx="18288000" cy="2634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t="7204" r="-338" b="7669"/>
          <a:stretch/>
        </p:blipFill>
        <p:spPr>
          <a:xfrm>
            <a:off x="4876800" y="7617069"/>
            <a:ext cx="9872831" cy="2625708"/>
          </a:xfrm>
          <a:prstGeom prst="rect">
            <a:avLst/>
          </a:prstGeom>
          <a:ln>
            <a:noFill/>
          </a:ln>
        </p:spPr>
      </p:pic>
      <p:grpSp>
        <p:nvGrpSpPr>
          <p:cNvPr id="4" name="object 4"/>
          <p:cNvGrpSpPr/>
          <p:nvPr/>
        </p:nvGrpSpPr>
        <p:grpSpPr>
          <a:xfrm>
            <a:off x="704798" y="671195"/>
            <a:ext cx="16745002" cy="6852268"/>
            <a:chOff x="517017" y="1075690"/>
            <a:chExt cx="16745002" cy="6852268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7017" y="2004696"/>
              <a:ext cx="3809999" cy="445769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6" name="object 6"/>
            <p:cNvSpPr/>
            <p:nvPr/>
          </p:nvSpPr>
          <p:spPr>
            <a:xfrm rot="60000">
              <a:off x="5815509" y="1075690"/>
              <a:ext cx="11446510" cy="2494295"/>
            </a:xfrm>
            <a:custGeom>
              <a:avLst/>
              <a:gdLst/>
              <a:ahLst/>
              <a:cxnLst/>
              <a:rect l="l" t="t" r="r" b="b"/>
              <a:pathLst>
                <a:path w="11446510" h="1649095">
                  <a:moveTo>
                    <a:pt x="27572" y="1648877"/>
                  </a:moveTo>
                  <a:lnTo>
                    <a:pt x="0" y="220393"/>
                  </a:lnTo>
                  <a:lnTo>
                    <a:pt x="11418347" y="0"/>
                  </a:lnTo>
                  <a:lnTo>
                    <a:pt x="11445920" y="1428483"/>
                  </a:lnTo>
                  <a:lnTo>
                    <a:pt x="27572" y="1648877"/>
                  </a:lnTo>
                  <a:close/>
                </a:path>
              </a:pathLst>
            </a:custGeom>
            <a:solidFill>
              <a:srgbClr val="DFD2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 rot="60000">
              <a:off x="5809810" y="3666522"/>
              <a:ext cx="11446510" cy="2080456"/>
            </a:xfrm>
            <a:custGeom>
              <a:avLst/>
              <a:gdLst/>
              <a:ahLst/>
              <a:cxnLst/>
              <a:rect l="l" t="t" r="r" b="b"/>
              <a:pathLst>
                <a:path w="10474325" h="1611629">
                  <a:moveTo>
                    <a:pt x="10474183" y="1409436"/>
                  </a:moveTo>
                  <a:lnTo>
                    <a:pt x="27204" y="1611081"/>
                  </a:lnTo>
                  <a:lnTo>
                    <a:pt x="0" y="201644"/>
                  </a:lnTo>
                  <a:lnTo>
                    <a:pt x="10446978" y="0"/>
                  </a:lnTo>
                  <a:lnTo>
                    <a:pt x="10474183" y="1409436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 rot="60000">
              <a:off x="5811383" y="5876324"/>
              <a:ext cx="11446510" cy="2051634"/>
            </a:xfrm>
            <a:custGeom>
              <a:avLst/>
              <a:gdLst/>
              <a:ahLst/>
              <a:cxnLst/>
              <a:rect l="l" t="t" r="r" b="b"/>
              <a:pathLst>
                <a:path w="11446510" h="1649095">
                  <a:moveTo>
                    <a:pt x="27572" y="1648876"/>
                  </a:moveTo>
                  <a:lnTo>
                    <a:pt x="0" y="220393"/>
                  </a:lnTo>
                  <a:lnTo>
                    <a:pt x="11418347" y="0"/>
                  </a:lnTo>
                  <a:lnTo>
                    <a:pt x="11445919" y="1428483"/>
                  </a:lnTo>
                  <a:lnTo>
                    <a:pt x="27572" y="1648876"/>
                  </a:lnTo>
                  <a:close/>
                </a:path>
              </a:pathLst>
            </a:custGeom>
            <a:solidFill>
              <a:srgbClr val="DFD2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367133" y="1333500"/>
            <a:ext cx="10777867" cy="1256241"/>
          </a:xfrm>
          <a:prstGeom prst="rect">
            <a:avLst/>
          </a:prstGeom>
        </p:spPr>
        <p:txBody>
          <a:bodyPr vert="horz" wrap="square" lIns="0" tIns="0" rIns="0" bIns="468000" rtlCol="0">
            <a:noAutofit/>
          </a:bodyPr>
          <a:lstStyle/>
          <a:p>
            <a:pPr marL="12700" marR="5080" algn="just">
              <a:lnSpc>
                <a:spcPct val="100699"/>
              </a:lnSpc>
              <a:spcBef>
                <a:spcPts val="100"/>
              </a:spcBef>
            </a:pPr>
            <a:r>
              <a:rPr sz="4400" b="1" spc="10" dirty="0" err="1">
                <a:latin typeface="Candara" panose="020E0502030303020204" pitchFamily="34" charset="0"/>
                <a:cs typeface="Courier New"/>
              </a:rPr>
              <a:t>Exame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 err="1" smtClean="0">
                <a:latin typeface="Candara" panose="020E0502030303020204" pitchFamily="34" charset="0"/>
                <a:cs typeface="Courier New"/>
              </a:rPr>
              <a:t>citológico</a:t>
            </a:r>
            <a:r>
              <a:rPr sz="4400" b="1" spc="20" dirty="0" smtClean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realizado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do</a:t>
            </a:r>
            <a:r>
              <a:rPr sz="4400" b="1" spc="20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esfregaço </a:t>
            </a:r>
            <a:r>
              <a:rPr sz="4400" b="1" spc="-199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da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base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de</a:t>
            </a:r>
            <a:r>
              <a:rPr sz="4400" b="1" spc="20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vesículas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ou</a:t>
            </a:r>
            <a:r>
              <a:rPr sz="4400" b="1" spc="20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erosões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>
                <a:latin typeface="Candara" panose="020E0502030303020204" pitchFamily="34" charset="0"/>
                <a:cs typeface="Courier New"/>
              </a:rPr>
              <a:t>recentes</a:t>
            </a:r>
            <a:endParaRPr sz="4400" b="1" dirty="0"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3358" y="6286500"/>
            <a:ext cx="3692442" cy="127349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spc="30" dirty="0">
                <a:latin typeface="Calibri"/>
                <a:cs typeface="Calibri"/>
              </a:rPr>
              <a:t>Dr.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80" dirty="0">
                <a:latin typeface="Calibri"/>
                <a:cs typeface="Calibri"/>
              </a:rPr>
              <a:t>Tzank,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30" dirty="0">
                <a:latin typeface="Calibri"/>
                <a:cs typeface="Calibri"/>
              </a:rPr>
              <a:t>1947</a:t>
            </a:r>
            <a:endParaRPr sz="2400" dirty="0">
              <a:latin typeface="Calibri"/>
              <a:cs typeface="Calibri"/>
            </a:endParaRPr>
          </a:p>
          <a:p>
            <a:pPr marL="12700" marR="5080">
              <a:lnSpc>
                <a:spcPct val="117300"/>
              </a:lnSpc>
            </a:pPr>
            <a:r>
              <a:rPr sz="2400" spc="85" dirty="0">
                <a:latin typeface="Calibri"/>
                <a:cs typeface="Calibri"/>
              </a:rPr>
              <a:t>Fonte: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spc="130" dirty="0">
                <a:latin typeface="Calibri"/>
                <a:cs typeface="Calibri"/>
              </a:rPr>
              <a:t>Revista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120" dirty="0">
                <a:latin typeface="Calibri"/>
                <a:cs typeface="Calibri"/>
              </a:rPr>
              <a:t>Transfusion </a:t>
            </a:r>
            <a:r>
              <a:rPr sz="2400" spc="-445" dirty="0">
                <a:latin typeface="Calibri"/>
                <a:cs typeface="Calibri"/>
              </a:rPr>
              <a:t> </a:t>
            </a:r>
            <a:r>
              <a:rPr sz="2400" spc="120" dirty="0">
                <a:latin typeface="Calibri"/>
                <a:cs typeface="Calibri"/>
              </a:rPr>
              <a:t>Medicine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130" dirty="0">
                <a:latin typeface="Calibri"/>
                <a:cs typeface="Calibri"/>
              </a:rPr>
              <a:t>Reviews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84314" y="5829300"/>
            <a:ext cx="10860686" cy="137088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30"/>
              </a:spcBef>
            </a:pPr>
            <a:r>
              <a:rPr sz="4400" b="1" spc="10" dirty="0">
                <a:latin typeface="Candara" panose="020E0502030303020204" pitchFamily="34" charset="0"/>
                <a:cs typeface="Courier New"/>
              </a:rPr>
              <a:t>Corado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 err="1">
                <a:latin typeface="Candara" panose="020E0502030303020204" pitchFamily="34" charset="0"/>
                <a:cs typeface="Courier New"/>
              </a:rPr>
              <a:t>por</a:t>
            </a:r>
            <a:r>
              <a:rPr sz="4400" b="1" spc="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10" dirty="0" smtClean="0">
                <a:latin typeface="Candara" panose="020E0502030303020204" pitchFamily="34" charset="0"/>
                <a:cs typeface="Courier New"/>
              </a:rPr>
              <a:t>Giemsa</a:t>
            </a:r>
            <a:r>
              <a:rPr lang="pt-BR" sz="4400" b="1" spc="15" dirty="0" smtClean="0">
                <a:latin typeface="Candara" panose="020E0502030303020204" pitchFamily="34" charset="0"/>
                <a:cs typeface="Courier New"/>
              </a:rPr>
              <a:t>,</a:t>
            </a:r>
            <a:r>
              <a:rPr sz="4400" b="1" spc="20" dirty="0" smtClean="0">
                <a:latin typeface="Candara" panose="020E0502030303020204" pitchFamily="34" charset="0"/>
                <a:cs typeface="Courier New"/>
              </a:rPr>
              <a:t> </a:t>
            </a:r>
            <a:r>
              <a:rPr lang="pt-BR" sz="4400" b="1" spc="10" dirty="0" smtClean="0">
                <a:latin typeface="Candara" panose="020E0502030303020204" pitchFamily="34" charset="0"/>
                <a:cs typeface="Courier New"/>
              </a:rPr>
              <a:t>Hematoxilina e eosina ou azul de metileno</a:t>
            </a:r>
            <a:endParaRPr sz="4400" b="1" dirty="0"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46215" y="3924300"/>
            <a:ext cx="10217785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t-BR" sz="4400" b="1" spc="-10" dirty="0" smtClean="0">
                <a:latin typeface="Candara" panose="020E0502030303020204" pitchFamily="34" charset="0"/>
                <a:cs typeface="Courier New"/>
              </a:rPr>
              <a:t>Colocado</a:t>
            </a:r>
            <a:r>
              <a:rPr sz="4400" b="1" spc="-15" dirty="0" smtClean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-10" dirty="0">
                <a:latin typeface="Candara" panose="020E0502030303020204" pitchFamily="34" charset="0"/>
                <a:cs typeface="Courier New"/>
              </a:rPr>
              <a:t>em uma lâmina</a:t>
            </a:r>
            <a:r>
              <a:rPr sz="4400" b="1" spc="-15" dirty="0">
                <a:latin typeface="Candara" panose="020E0502030303020204" pitchFamily="34" charset="0"/>
                <a:cs typeface="Courier New"/>
              </a:rPr>
              <a:t> </a:t>
            </a:r>
            <a:r>
              <a:rPr sz="4400" b="1" spc="-10" dirty="0">
                <a:latin typeface="Candara" panose="020E0502030303020204" pitchFamily="34" charset="0"/>
                <a:cs typeface="Courier New"/>
              </a:rPr>
              <a:t>para microscopia</a:t>
            </a:r>
            <a:endParaRPr sz="4400" b="1" dirty="0"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18" name="object 5"/>
          <p:cNvSpPr txBox="1">
            <a:spLocks noGrp="1"/>
          </p:cNvSpPr>
          <p:nvPr>
            <p:ph type="title"/>
          </p:nvPr>
        </p:nvSpPr>
        <p:spPr>
          <a:xfrm>
            <a:off x="228600" y="419100"/>
            <a:ext cx="4381706" cy="696346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612000" tIns="0" rIns="36000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DISCUSSÃO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384083" y="650468"/>
            <a:ext cx="18902579" cy="9446032"/>
          </a:xfrm>
          <a:custGeom>
            <a:avLst/>
            <a:gdLst/>
            <a:ahLst/>
            <a:cxnLst/>
            <a:rect l="l" t="t" r="r" b="b"/>
            <a:pathLst>
              <a:path w="18288000" h="7765415">
                <a:moveTo>
                  <a:pt x="18287999" y="7440199"/>
                </a:moveTo>
                <a:lnTo>
                  <a:pt x="0" y="7765261"/>
                </a:lnTo>
                <a:lnTo>
                  <a:pt x="0" y="325062"/>
                </a:lnTo>
                <a:lnTo>
                  <a:pt x="18287999" y="0"/>
                </a:lnTo>
                <a:lnTo>
                  <a:pt x="18287999" y="744019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600" y="310559"/>
            <a:ext cx="7442200" cy="870541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180000" rIns="360000" bIns="0" rtlCol="0">
            <a:noAutofit/>
          </a:bodyPr>
          <a:lstStyle/>
          <a:p>
            <a:pPr marL="135255" algn="ctr">
              <a:lnSpc>
                <a:spcPts val="4160"/>
              </a:lnSpc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DISCUSSÃO – TESTE TZANCK</a:t>
            </a:r>
            <a:endParaRPr lang="pt-BR" sz="44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9" b="6042"/>
          <a:stretch/>
        </p:blipFill>
        <p:spPr>
          <a:xfrm rot="5400000">
            <a:off x="11638310" y="-138056"/>
            <a:ext cx="4144298" cy="62373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 rot="120000">
            <a:off x="12336253" y="9755170"/>
            <a:ext cx="5974514" cy="644013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685800" y="5622722"/>
            <a:ext cx="8610600" cy="1730578"/>
          </a:xfrm>
          <a:prstGeom prst="rect">
            <a:avLst/>
          </a:prstGeom>
          <a:solidFill>
            <a:srgbClr val="D3CCDC"/>
          </a:soli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DFD2C9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85800" y="1423131"/>
            <a:ext cx="8610600" cy="1662969"/>
          </a:xfrm>
          <a:prstGeom prst="rect">
            <a:avLst/>
          </a:prstGeom>
          <a:solidFill>
            <a:srgbClr val="D3CCDC"/>
          </a:solidFill>
          <a:ln>
            <a:noFill/>
          </a:ln>
          <a:effectLst>
            <a:softEdge rad="0"/>
          </a:effectLst>
        </p:spPr>
        <p:txBody>
          <a:bodyPr wrap="square" tIns="432000" rIns="108000" rtlCol="0">
            <a:noAutofit/>
          </a:bodyPr>
          <a:lstStyle/>
          <a:p>
            <a:pPr algn="ctr"/>
            <a:r>
              <a:rPr lang="pt-BR" sz="4000" b="1" dirty="0" smtClean="0">
                <a:solidFill>
                  <a:srgbClr val="3F2A17"/>
                </a:solidFill>
                <a:latin typeface="Corbel" panose="020B0503020204020204" pitchFamily="34" charset="0"/>
              </a:rPr>
              <a:t>Células gigantes multinucleadas</a:t>
            </a:r>
            <a:endParaRPr lang="pt-BR" sz="4000" b="1" dirty="0">
              <a:solidFill>
                <a:srgbClr val="3F2A17"/>
              </a:solidFill>
              <a:latin typeface="Corbel" panose="020B0503020204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556000" y="6083419"/>
            <a:ext cx="2819400" cy="1269881"/>
          </a:xfrm>
          <a:prstGeom prst="rect">
            <a:avLst/>
          </a:prstGeom>
          <a:noFill/>
        </p:spPr>
        <p:txBody>
          <a:bodyPr wrap="square" tIns="0" rIns="0" bIns="648000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3F2A17"/>
                </a:solidFill>
                <a:latin typeface="Corbel" panose="020B0503020204020204" pitchFamily="34" charset="0"/>
              </a:rPr>
              <a:t>Vidro fosco</a:t>
            </a:r>
            <a:endParaRPr lang="pt-BR" sz="4000" b="1" dirty="0">
              <a:solidFill>
                <a:srgbClr val="3F2A17"/>
              </a:solidFill>
              <a:latin typeface="Corbel" panose="020B0503020204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85800" y="3454321"/>
            <a:ext cx="8610600" cy="1765379"/>
          </a:xfrm>
          <a:prstGeom prst="rect">
            <a:avLst/>
          </a:prstGeom>
          <a:solidFill>
            <a:srgbClr val="D3CCDC"/>
          </a:solidFill>
          <a:ln>
            <a:noFill/>
          </a:ln>
          <a:effectLst/>
        </p:spPr>
        <p:txBody>
          <a:bodyPr wrap="square" tIns="504000" rtlCol="0">
            <a:noAutofit/>
          </a:bodyPr>
          <a:lstStyle/>
          <a:p>
            <a:pPr algn="ctr"/>
            <a:r>
              <a:rPr lang="pt-BR" sz="4000" b="1" dirty="0" smtClean="0">
                <a:solidFill>
                  <a:srgbClr val="3F2A17"/>
                </a:solidFill>
                <a:latin typeface="Corbel" panose="020B0503020204020204" pitchFamily="34" charset="0"/>
              </a:rPr>
              <a:t>Amoldamento nuclear</a:t>
            </a:r>
            <a:endParaRPr lang="pt-BR" sz="4000" b="1" dirty="0">
              <a:solidFill>
                <a:srgbClr val="3F2A17"/>
              </a:solidFill>
              <a:latin typeface="Corbel" panose="020B0503020204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85800" y="7658100"/>
            <a:ext cx="8610600" cy="1600200"/>
          </a:xfrm>
          <a:prstGeom prst="rect">
            <a:avLst/>
          </a:prstGeom>
          <a:solidFill>
            <a:srgbClr val="D3CCDC"/>
          </a:solidFill>
          <a:ln>
            <a:noFill/>
          </a:ln>
          <a:effectLst/>
        </p:spPr>
        <p:txBody>
          <a:bodyPr wrap="square" tIns="468000" rIns="72000" rtlCol="0">
            <a:noAutofit/>
          </a:bodyPr>
          <a:lstStyle/>
          <a:p>
            <a:pPr algn="ctr"/>
            <a:r>
              <a:rPr lang="pt-BR" sz="4000" b="1" dirty="0" smtClean="0">
                <a:solidFill>
                  <a:srgbClr val="3F2A17"/>
                </a:solidFill>
                <a:latin typeface="Corbel" panose="020B0503020204020204" pitchFamily="34" charset="0"/>
              </a:rPr>
              <a:t>Marginação nuclear da cromatina</a:t>
            </a:r>
            <a:endParaRPr lang="pt-BR" sz="4000" b="1" dirty="0">
              <a:solidFill>
                <a:srgbClr val="3F2A17"/>
              </a:solidFill>
              <a:latin typeface="Corbel" panose="020B0503020204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2801600" y="9910559"/>
            <a:ext cx="54969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dirty="0" smtClean="0">
                <a:solidFill>
                  <a:srgbClr val="212121"/>
                </a:solidFill>
              </a:rPr>
              <a:t>Transplant Recipient. Exp Clin Transplant. 2020</a:t>
            </a:r>
            <a:endParaRPr lang="pt-BR" sz="22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6" t="23244" r="1" b="1"/>
          <a:stretch/>
        </p:blipFill>
        <p:spPr>
          <a:xfrm>
            <a:off x="10602883" y="5295900"/>
            <a:ext cx="6237317" cy="43318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rot="60000">
            <a:off x="-383653" y="1055660"/>
            <a:ext cx="18902579" cy="8429907"/>
          </a:xfrm>
          <a:custGeom>
            <a:avLst/>
            <a:gdLst/>
            <a:ahLst/>
            <a:cxnLst/>
            <a:rect l="l" t="t" r="r" b="b"/>
            <a:pathLst>
              <a:path w="18288000" h="7765415">
                <a:moveTo>
                  <a:pt x="18287999" y="7440199"/>
                </a:moveTo>
                <a:lnTo>
                  <a:pt x="0" y="7765261"/>
                </a:lnTo>
                <a:lnTo>
                  <a:pt x="0" y="325062"/>
                </a:lnTo>
                <a:lnTo>
                  <a:pt x="18287999" y="0"/>
                </a:lnTo>
                <a:lnTo>
                  <a:pt x="18287999" y="7440199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92982" y="115380"/>
            <a:ext cx="17488322" cy="9077557"/>
            <a:chOff x="592982" y="115380"/>
            <a:chExt cx="17488322" cy="9077557"/>
          </a:xfrm>
        </p:grpSpPr>
        <p:sp>
          <p:nvSpPr>
            <p:cNvPr id="6" name="object 6"/>
            <p:cNvSpPr/>
            <p:nvPr/>
          </p:nvSpPr>
          <p:spPr>
            <a:xfrm rot="60000">
              <a:off x="592983" y="2274866"/>
              <a:ext cx="11837035" cy="1666239"/>
            </a:xfrm>
            <a:custGeom>
              <a:avLst/>
              <a:gdLst/>
              <a:ahLst/>
              <a:cxnLst/>
              <a:rect l="l" t="t" r="r" b="b"/>
              <a:pathLst>
                <a:path w="11837035" h="1666239">
                  <a:moveTo>
                    <a:pt x="11808800" y="0"/>
                  </a:moveTo>
                  <a:lnTo>
                    <a:pt x="11836555" y="1438006"/>
                  </a:lnTo>
                  <a:lnTo>
                    <a:pt x="27755" y="1665936"/>
                  </a:lnTo>
                  <a:lnTo>
                    <a:pt x="0" y="227930"/>
                  </a:lnTo>
                  <a:lnTo>
                    <a:pt x="11808800" y="0"/>
                  </a:lnTo>
                  <a:close/>
                </a:path>
              </a:pathLst>
            </a:custGeom>
            <a:solidFill>
              <a:srgbClr val="DFD2C9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 rot="60000">
              <a:off x="592982" y="4152900"/>
              <a:ext cx="11853545" cy="2533015"/>
            </a:xfrm>
            <a:custGeom>
              <a:avLst/>
              <a:gdLst/>
              <a:ahLst/>
              <a:cxnLst/>
              <a:rect l="l" t="t" r="r" b="b"/>
              <a:pathLst>
                <a:path w="11853545" h="2533015">
                  <a:moveTo>
                    <a:pt x="11853283" y="2304620"/>
                  </a:moveTo>
                  <a:lnTo>
                    <a:pt x="44483" y="2532550"/>
                  </a:lnTo>
                  <a:lnTo>
                    <a:pt x="0" y="227930"/>
                  </a:lnTo>
                  <a:lnTo>
                    <a:pt x="11808799" y="0"/>
                  </a:lnTo>
                  <a:lnTo>
                    <a:pt x="11853283" y="2304620"/>
                  </a:lnTo>
                  <a:close/>
                </a:path>
              </a:pathLst>
            </a:custGeom>
            <a:solidFill>
              <a:srgbClr val="DFD2C9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 rot="60000">
              <a:off x="592983" y="6821342"/>
              <a:ext cx="11856720" cy="1724025"/>
            </a:xfrm>
            <a:custGeom>
              <a:avLst/>
              <a:gdLst/>
              <a:ahLst/>
              <a:cxnLst/>
              <a:rect l="l" t="t" r="r" b="b"/>
              <a:pathLst>
                <a:path w="11856720" h="1724025">
                  <a:moveTo>
                    <a:pt x="11856705" y="1495146"/>
                  </a:moveTo>
                  <a:lnTo>
                    <a:pt x="28858" y="1723444"/>
                  </a:lnTo>
                  <a:lnTo>
                    <a:pt x="0" y="228297"/>
                  </a:lnTo>
                  <a:lnTo>
                    <a:pt x="5935846" y="113725"/>
                  </a:lnTo>
                  <a:lnTo>
                    <a:pt x="11827846" y="0"/>
                  </a:lnTo>
                  <a:lnTo>
                    <a:pt x="11856705" y="1495146"/>
                  </a:lnTo>
                  <a:close/>
                </a:path>
              </a:pathLst>
            </a:custGeom>
            <a:solidFill>
              <a:srgbClr val="DFD2C9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07701" y="2419623"/>
              <a:ext cx="1028573" cy="9702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213165" y="4722684"/>
              <a:ext cx="643890" cy="316865"/>
            </a:xfrm>
            <a:custGeom>
              <a:avLst/>
              <a:gdLst/>
              <a:ahLst/>
              <a:cxnLst/>
              <a:rect l="l" t="t" r="r" b="b"/>
              <a:pathLst>
                <a:path w="643890" h="316864">
                  <a:moveTo>
                    <a:pt x="643305" y="0"/>
                  </a:moveTo>
                  <a:lnTo>
                    <a:pt x="660" y="0"/>
                  </a:lnTo>
                  <a:lnTo>
                    <a:pt x="660" y="155486"/>
                  </a:lnTo>
                  <a:lnTo>
                    <a:pt x="0" y="158686"/>
                  </a:lnTo>
                  <a:lnTo>
                    <a:pt x="660" y="161899"/>
                  </a:lnTo>
                  <a:lnTo>
                    <a:pt x="660" y="169202"/>
                  </a:lnTo>
                  <a:lnTo>
                    <a:pt x="2159" y="169202"/>
                  </a:lnTo>
                  <a:lnTo>
                    <a:pt x="25273" y="220052"/>
                  </a:lnTo>
                  <a:lnTo>
                    <a:pt x="54940" y="246837"/>
                  </a:lnTo>
                  <a:lnTo>
                    <a:pt x="94208" y="270167"/>
                  </a:lnTo>
                  <a:lnTo>
                    <a:pt x="141808" y="289420"/>
                  </a:lnTo>
                  <a:lnTo>
                    <a:pt x="196443" y="303961"/>
                  </a:lnTo>
                  <a:lnTo>
                    <a:pt x="256832" y="313143"/>
                  </a:lnTo>
                  <a:lnTo>
                    <a:pt x="321652" y="316344"/>
                  </a:lnTo>
                  <a:lnTo>
                    <a:pt x="386473" y="313143"/>
                  </a:lnTo>
                  <a:lnTo>
                    <a:pt x="446849" y="303961"/>
                  </a:lnTo>
                  <a:lnTo>
                    <a:pt x="501484" y="289420"/>
                  </a:lnTo>
                  <a:lnTo>
                    <a:pt x="549084" y="270167"/>
                  </a:lnTo>
                  <a:lnTo>
                    <a:pt x="588365" y="246837"/>
                  </a:lnTo>
                  <a:lnTo>
                    <a:pt x="618020" y="220052"/>
                  </a:lnTo>
                  <a:lnTo>
                    <a:pt x="641121" y="169202"/>
                  </a:lnTo>
                  <a:lnTo>
                    <a:pt x="643305" y="169202"/>
                  </a:lnTo>
                  <a:lnTo>
                    <a:pt x="643305" y="0"/>
                  </a:lnTo>
                  <a:close/>
                </a:path>
              </a:pathLst>
            </a:custGeom>
            <a:solidFill>
              <a:srgbClr val="171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183599" y="4574056"/>
              <a:ext cx="695960" cy="241935"/>
            </a:xfrm>
            <a:custGeom>
              <a:avLst/>
              <a:gdLst/>
              <a:ahLst/>
              <a:cxnLst/>
              <a:rect l="l" t="t" r="r" b="b"/>
              <a:pathLst>
                <a:path w="695959" h="241935">
                  <a:moveTo>
                    <a:pt x="695858" y="121056"/>
                  </a:moveTo>
                  <a:lnTo>
                    <a:pt x="695794" y="120840"/>
                  </a:lnTo>
                  <a:lnTo>
                    <a:pt x="695794" y="0"/>
                  </a:lnTo>
                  <a:lnTo>
                    <a:pt x="660" y="0"/>
                  </a:lnTo>
                  <a:lnTo>
                    <a:pt x="660" y="118795"/>
                  </a:lnTo>
                  <a:lnTo>
                    <a:pt x="0" y="121056"/>
                  </a:lnTo>
                  <a:lnTo>
                    <a:pt x="660" y="123329"/>
                  </a:lnTo>
                  <a:lnTo>
                    <a:pt x="660" y="129044"/>
                  </a:lnTo>
                  <a:lnTo>
                    <a:pt x="2324" y="129044"/>
                  </a:lnTo>
                  <a:lnTo>
                    <a:pt x="7061" y="145288"/>
                  </a:lnTo>
                  <a:lnTo>
                    <a:pt x="59423" y="188290"/>
                  </a:lnTo>
                  <a:lnTo>
                    <a:pt x="101904" y="206095"/>
                  </a:lnTo>
                  <a:lnTo>
                    <a:pt x="153403" y="220776"/>
                  </a:lnTo>
                  <a:lnTo>
                    <a:pt x="212496" y="231863"/>
                  </a:lnTo>
                  <a:lnTo>
                    <a:pt x="277812" y="238861"/>
                  </a:lnTo>
                  <a:lnTo>
                    <a:pt x="347929" y="241312"/>
                  </a:lnTo>
                  <a:lnTo>
                    <a:pt x="418045" y="238861"/>
                  </a:lnTo>
                  <a:lnTo>
                    <a:pt x="483362" y="231863"/>
                  </a:lnTo>
                  <a:lnTo>
                    <a:pt x="542455" y="220776"/>
                  </a:lnTo>
                  <a:lnTo>
                    <a:pt x="593953" y="206082"/>
                  </a:lnTo>
                  <a:lnTo>
                    <a:pt x="636435" y="188290"/>
                  </a:lnTo>
                  <a:lnTo>
                    <a:pt x="688784" y="145288"/>
                  </a:lnTo>
                  <a:lnTo>
                    <a:pt x="693521" y="129044"/>
                  </a:lnTo>
                  <a:lnTo>
                    <a:pt x="695794" y="129044"/>
                  </a:lnTo>
                  <a:lnTo>
                    <a:pt x="695794" y="121285"/>
                  </a:lnTo>
                  <a:lnTo>
                    <a:pt x="695858" y="121056"/>
                  </a:lnTo>
                  <a:close/>
                </a:path>
              </a:pathLst>
            </a:custGeom>
            <a:solidFill>
              <a:srgbClr val="DDDE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183604" y="4455900"/>
              <a:ext cx="695960" cy="240665"/>
            </a:xfrm>
            <a:custGeom>
              <a:avLst/>
              <a:gdLst/>
              <a:ahLst/>
              <a:cxnLst/>
              <a:rect l="l" t="t" r="r" b="b"/>
              <a:pathLst>
                <a:path w="695959" h="240664">
                  <a:moveTo>
                    <a:pt x="347930" y="240509"/>
                  </a:moveTo>
                  <a:lnTo>
                    <a:pt x="277811" y="238066"/>
                  </a:lnTo>
                  <a:lnTo>
                    <a:pt x="212501" y="231059"/>
                  </a:lnTo>
                  <a:lnTo>
                    <a:pt x="153400" y="219972"/>
                  </a:lnTo>
                  <a:lnTo>
                    <a:pt x="101907" y="205287"/>
                  </a:lnTo>
                  <a:lnTo>
                    <a:pt x="59421" y="187490"/>
                  </a:lnTo>
                  <a:lnTo>
                    <a:pt x="7068" y="144490"/>
                  </a:lnTo>
                  <a:lnTo>
                    <a:pt x="0" y="120254"/>
                  </a:lnTo>
                  <a:lnTo>
                    <a:pt x="7068" y="96018"/>
                  </a:lnTo>
                  <a:lnTo>
                    <a:pt x="59421" y="53018"/>
                  </a:lnTo>
                  <a:lnTo>
                    <a:pt x="101907" y="35221"/>
                  </a:lnTo>
                  <a:lnTo>
                    <a:pt x="153400" y="20537"/>
                  </a:lnTo>
                  <a:lnTo>
                    <a:pt x="212501" y="9450"/>
                  </a:lnTo>
                  <a:lnTo>
                    <a:pt x="277811" y="2443"/>
                  </a:lnTo>
                  <a:lnTo>
                    <a:pt x="347930" y="0"/>
                  </a:lnTo>
                  <a:lnTo>
                    <a:pt x="418049" y="2443"/>
                  </a:lnTo>
                  <a:lnTo>
                    <a:pt x="483359" y="9450"/>
                  </a:lnTo>
                  <a:lnTo>
                    <a:pt x="542459" y="20537"/>
                  </a:lnTo>
                  <a:lnTo>
                    <a:pt x="593952" y="35221"/>
                  </a:lnTo>
                  <a:lnTo>
                    <a:pt x="636438" y="53018"/>
                  </a:lnTo>
                  <a:lnTo>
                    <a:pt x="688791" y="96018"/>
                  </a:lnTo>
                  <a:lnTo>
                    <a:pt x="695860" y="120254"/>
                  </a:lnTo>
                  <a:lnTo>
                    <a:pt x="688791" y="144488"/>
                  </a:lnTo>
                  <a:lnTo>
                    <a:pt x="636438" y="187488"/>
                  </a:lnTo>
                  <a:lnTo>
                    <a:pt x="593952" y="205285"/>
                  </a:lnTo>
                  <a:lnTo>
                    <a:pt x="542459" y="219970"/>
                  </a:lnTo>
                  <a:lnTo>
                    <a:pt x="483359" y="231058"/>
                  </a:lnTo>
                  <a:lnTo>
                    <a:pt x="418049" y="238066"/>
                  </a:lnTo>
                  <a:lnTo>
                    <a:pt x="347930" y="240509"/>
                  </a:lnTo>
                  <a:close/>
                </a:path>
              </a:pathLst>
            </a:custGeom>
            <a:solidFill>
              <a:srgbClr val="E3E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2812" y="6708476"/>
              <a:ext cx="126741" cy="953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23908" y="6143114"/>
              <a:ext cx="77898" cy="6468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561895" y="5680171"/>
              <a:ext cx="1195705" cy="1072515"/>
            </a:xfrm>
            <a:custGeom>
              <a:avLst/>
              <a:gdLst/>
              <a:ahLst/>
              <a:cxnLst/>
              <a:rect l="l" t="t" r="r" b="b"/>
              <a:pathLst>
                <a:path w="1195705" h="1072515">
                  <a:moveTo>
                    <a:pt x="3198" y="1072308"/>
                  </a:moveTo>
                  <a:lnTo>
                    <a:pt x="1921" y="1050762"/>
                  </a:lnTo>
                  <a:lnTo>
                    <a:pt x="0" y="998542"/>
                  </a:lnTo>
                  <a:lnTo>
                    <a:pt x="295" y="934298"/>
                  </a:lnTo>
                  <a:lnTo>
                    <a:pt x="5672" y="876672"/>
                  </a:lnTo>
                  <a:lnTo>
                    <a:pt x="28286" y="778409"/>
                  </a:lnTo>
                  <a:lnTo>
                    <a:pt x="57928" y="671282"/>
                  </a:lnTo>
                  <a:lnTo>
                    <a:pt x="83702" y="585126"/>
                  </a:lnTo>
                  <a:lnTo>
                    <a:pt x="1195343" y="0"/>
                  </a:lnTo>
                  <a:lnTo>
                    <a:pt x="1195343" y="430911"/>
                  </a:lnTo>
                  <a:lnTo>
                    <a:pt x="3198" y="1072308"/>
                  </a:lnTo>
                  <a:close/>
                </a:path>
              </a:pathLst>
            </a:custGeom>
            <a:solidFill>
              <a:srgbClr val="C1C2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811918" y="5807709"/>
              <a:ext cx="845185" cy="946785"/>
            </a:xfrm>
            <a:custGeom>
              <a:avLst/>
              <a:gdLst/>
              <a:ahLst/>
              <a:cxnLst/>
              <a:rect l="l" t="t" r="r" b="b"/>
              <a:pathLst>
                <a:path w="845184" h="946784">
                  <a:moveTo>
                    <a:pt x="744606" y="946247"/>
                  </a:moveTo>
                  <a:lnTo>
                    <a:pt x="704483" y="940432"/>
                  </a:lnTo>
                  <a:lnTo>
                    <a:pt x="639092" y="923249"/>
                  </a:lnTo>
                  <a:lnTo>
                    <a:pt x="598955" y="910506"/>
                  </a:lnTo>
                  <a:lnTo>
                    <a:pt x="554940" y="895055"/>
                  </a:lnTo>
                  <a:lnTo>
                    <a:pt x="507862" y="876940"/>
                  </a:lnTo>
                  <a:lnTo>
                    <a:pt x="458534" y="856206"/>
                  </a:lnTo>
                  <a:lnTo>
                    <a:pt x="407768" y="832898"/>
                  </a:lnTo>
                  <a:lnTo>
                    <a:pt x="356378" y="807060"/>
                  </a:lnTo>
                  <a:lnTo>
                    <a:pt x="305179" y="778737"/>
                  </a:lnTo>
                  <a:lnTo>
                    <a:pt x="254981" y="747975"/>
                  </a:lnTo>
                  <a:lnTo>
                    <a:pt x="206601" y="714816"/>
                  </a:lnTo>
                  <a:lnTo>
                    <a:pt x="160849" y="679307"/>
                  </a:lnTo>
                  <a:lnTo>
                    <a:pt x="118540" y="641491"/>
                  </a:lnTo>
                  <a:lnTo>
                    <a:pt x="80488" y="601413"/>
                  </a:lnTo>
                  <a:lnTo>
                    <a:pt x="47505" y="559119"/>
                  </a:lnTo>
                  <a:lnTo>
                    <a:pt x="20404" y="514652"/>
                  </a:lnTo>
                  <a:lnTo>
                    <a:pt x="0" y="468057"/>
                  </a:lnTo>
                  <a:lnTo>
                    <a:pt x="1154" y="410087"/>
                  </a:lnTo>
                  <a:lnTo>
                    <a:pt x="4876" y="355361"/>
                  </a:lnTo>
                  <a:lnTo>
                    <a:pt x="10900" y="303594"/>
                  </a:lnTo>
                  <a:lnTo>
                    <a:pt x="18960" y="254499"/>
                  </a:lnTo>
                  <a:lnTo>
                    <a:pt x="28791" y="207790"/>
                  </a:lnTo>
                  <a:lnTo>
                    <a:pt x="40128" y="163179"/>
                  </a:lnTo>
                  <a:lnTo>
                    <a:pt x="52706" y="120382"/>
                  </a:lnTo>
                  <a:lnTo>
                    <a:pt x="66258" y="79110"/>
                  </a:lnTo>
                  <a:lnTo>
                    <a:pt x="80519" y="39078"/>
                  </a:lnTo>
                  <a:lnTo>
                    <a:pt x="95225" y="0"/>
                  </a:lnTo>
                  <a:lnTo>
                    <a:pt x="139013" y="50032"/>
                  </a:lnTo>
                  <a:lnTo>
                    <a:pt x="182386" y="94952"/>
                  </a:lnTo>
                  <a:lnTo>
                    <a:pt x="225375" y="135132"/>
                  </a:lnTo>
                  <a:lnTo>
                    <a:pt x="268011" y="170945"/>
                  </a:lnTo>
                  <a:lnTo>
                    <a:pt x="310323" y="202762"/>
                  </a:lnTo>
                  <a:lnTo>
                    <a:pt x="352341" y="230956"/>
                  </a:lnTo>
                  <a:lnTo>
                    <a:pt x="394097" y="255900"/>
                  </a:lnTo>
                  <a:lnTo>
                    <a:pt x="435619" y="277966"/>
                  </a:lnTo>
                  <a:lnTo>
                    <a:pt x="476937" y="297526"/>
                  </a:lnTo>
                  <a:lnTo>
                    <a:pt x="518083" y="314952"/>
                  </a:lnTo>
                  <a:lnTo>
                    <a:pt x="559086" y="330618"/>
                  </a:lnTo>
                  <a:lnTo>
                    <a:pt x="599976" y="344894"/>
                  </a:lnTo>
                  <a:lnTo>
                    <a:pt x="640784" y="358154"/>
                  </a:lnTo>
                  <a:lnTo>
                    <a:pt x="681539" y="370770"/>
                  </a:lnTo>
                  <a:lnTo>
                    <a:pt x="763013" y="395559"/>
                  </a:lnTo>
                  <a:lnTo>
                    <a:pt x="803792" y="408477"/>
                  </a:lnTo>
                  <a:lnTo>
                    <a:pt x="844639" y="422240"/>
                  </a:lnTo>
                  <a:lnTo>
                    <a:pt x="833626" y="457589"/>
                  </a:lnTo>
                  <a:lnTo>
                    <a:pt x="807852" y="543744"/>
                  </a:lnTo>
                  <a:lnTo>
                    <a:pt x="778211" y="650872"/>
                  </a:lnTo>
                  <a:lnTo>
                    <a:pt x="755596" y="749134"/>
                  </a:lnTo>
                  <a:lnTo>
                    <a:pt x="750220" y="806760"/>
                  </a:lnTo>
                  <a:lnTo>
                    <a:pt x="749924" y="871004"/>
                  </a:lnTo>
                  <a:lnTo>
                    <a:pt x="751846" y="923224"/>
                  </a:lnTo>
                  <a:lnTo>
                    <a:pt x="753158" y="944780"/>
                  </a:lnTo>
                  <a:lnTo>
                    <a:pt x="744606" y="946247"/>
                  </a:lnTo>
                  <a:close/>
                </a:path>
              </a:pathLst>
            </a:custGeom>
            <a:solidFill>
              <a:srgbClr val="E1E3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907131" y="5334763"/>
              <a:ext cx="1850389" cy="895350"/>
            </a:xfrm>
            <a:custGeom>
              <a:avLst/>
              <a:gdLst/>
              <a:ahLst/>
              <a:cxnLst/>
              <a:rect l="l" t="t" r="r" b="b"/>
              <a:pathLst>
                <a:path w="1850390" h="895350">
                  <a:moveTo>
                    <a:pt x="749478" y="895218"/>
                  </a:moveTo>
                  <a:lnTo>
                    <a:pt x="708628" y="881455"/>
                  </a:lnTo>
                  <a:lnTo>
                    <a:pt x="667845" y="868536"/>
                  </a:lnTo>
                  <a:lnTo>
                    <a:pt x="586361" y="843741"/>
                  </a:lnTo>
                  <a:lnTo>
                    <a:pt x="545600" y="831121"/>
                  </a:lnTo>
                  <a:lnTo>
                    <a:pt x="504786" y="817856"/>
                  </a:lnTo>
                  <a:lnTo>
                    <a:pt x="463890" y="803574"/>
                  </a:lnTo>
                  <a:lnTo>
                    <a:pt x="422881" y="787904"/>
                  </a:lnTo>
                  <a:lnTo>
                    <a:pt x="381730" y="770472"/>
                  </a:lnTo>
                  <a:lnTo>
                    <a:pt x="340406" y="750907"/>
                  </a:lnTo>
                  <a:lnTo>
                    <a:pt x="298879" y="728836"/>
                  </a:lnTo>
                  <a:lnTo>
                    <a:pt x="257120" y="703887"/>
                  </a:lnTo>
                  <a:lnTo>
                    <a:pt x="215098" y="675687"/>
                  </a:lnTo>
                  <a:lnTo>
                    <a:pt x="172783" y="643866"/>
                  </a:lnTo>
                  <a:lnTo>
                    <a:pt x="130146" y="608050"/>
                  </a:lnTo>
                  <a:lnTo>
                    <a:pt x="87156" y="567867"/>
                  </a:lnTo>
                  <a:lnTo>
                    <a:pt x="43784" y="522946"/>
                  </a:lnTo>
                  <a:lnTo>
                    <a:pt x="0" y="472913"/>
                  </a:lnTo>
                  <a:lnTo>
                    <a:pt x="18985" y="461244"/>
                  </a:lnTo>
                  <a:lnTo>
                    <a:pt x="70510" y="433705"/>
                  </a:lnTo>
                  <a:lnTo>
                    <a:pt x="138060" y="401233"/>
                  </a:lnTo>
                  <a:lnTo>
                    <a:pt x="177076" y="383397"/>
                  </a:lnTo>
                  <a:lnTo>
                    <a:pt x="219178" y="364629"/>
                  </a:lnTo>
                  <a:lnTo>
                    <a:pt x="264057" y="345028"/>
                  </a:lnTo>
                  <a:lnTo>
                    <a:pt x="311408" y="324694"/>
                  </a:lnTo>
                  <a:lnTo>
                    <a:pt x="360922" y="303729"/>
                  </a:lnTo>
                  <a:lnTo>
                    <a:pt x="412294" y="282232"/>
                  </a:lnTo>
                  <a:lnTo>
                    <a:pt x="465216" y="260304"/>
                  </a:lnTo>
                  <a:lnTo>
                    <a:pt x="519380" y="238045"/>
                  </a:lnTo>
                  <a:lnTo>
                    <a:pt x="630211" y="192933"/>
                  </a:lnTo>
                  <a:lnTo>
                    <a:pt x="1061857" y="19286"/>
                  </a:lnTo>
                  <a:lnTo>
                    <a:pt x="1109433" y="0"/>
                  </a:lnTo>
                  <a:lnTo>
                    <a:pt x="1156512" y="20959"/>
                  </a:lnTo>
                  <a:lnTo>
                    <a:pt x="1203966" y="41618"/>
                  </a:lnTo>
                  <a:lnTo>
                    <a:pt x="1251691" y="62059"/>
                  </a:lnTo>
                  <a:lnTo>
                    <a:pt x="1395471" y="122901"/>
                  </a:lnTo>
                  <a:lnTo>
                    <a:pt x="1443256" y="143295"/>
                  </a:lnTo>
                  <a:lnTo>
                    <a:pt x="1490800" y="163883"/>
                  </a:lnTo>
                  <a:lnTo>
                    <a:pt x="1537999" y="184746"/>
                  </a:lnTo>
                  <a:lnTo>
                    <a:pt x="1584750" y="205969"/>
                  </a:lnTo>
                  <a:lnTo>
                    <a:pt x="1630951" y="227632"/>
                  </a:lnTo>
                  <a:lnTo>
                    <a:pt x="1676499" y="249818"/>
                  </a:lnTo>
                  <a:lnTo>
                    <a:pt x="1721292" y="272610"/>
                  </a:lnTo>
                  <a:lnTo>
                    <a:pt x="1765226" y="296090"/>
                  </a:lnTo>
                  <a:lnTo>
                    <a:pt x="1808199" y="320339"/>
                  </a:lnTo>
                  <a:lnTo>
                    <a:pt x="1850107" y="345447"/>
                  </a:lnTo>
                  <a:lnTo>
                    <a:pt x="749478" y="895218"/>
                  </a:lnTo>
                  <a:close/>
                </a:path>
              </a:pathLst>
            </a:custGeom>
            <a:solidFill>
              <a:srgbClr val="E7E8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460181" y="5657151"/>
              <a:ext cx="162550" cy="932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888906" y="5375035"/>
              <a:ext cx="162550" cy="9324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071520" y="5643955"/>
              <a:ext cx="934085" cy="472440"/>
            </a:xfrm>
            <a:custGeom>
              <a:avLst/>
              <a:gdLst/>
              <a:ahLst/>
              <a:cxnLst/>
              <a:rect l="l" t="t" r="r" b="b"/>
              <a:pathLst>
                <a:path w="934084" h="472439">
                  <a:moveTo>
                    <a:pt x="466972" y="472205"/>
                  </a:moveTo>
                  <a:lnTo>
                    <a:pt x="403606" y="470049"/>
                  </a:lnTo>
                  <a:lnTo>
                    <a:pt x="342831" y="463771"/>
                  </a:lnTo>
                  <a:lnTo>
                    <a:pt x="285204" y="453651"/>
                  </a:lnTo>
                  <a:lnTo>
                    <a:pt x="231281" y="439970"/>
                  </a:lnTo>
                  <a:lnTo>
                    <a:pt x="181618" y="423010"/>
                  </a:lnTo>
                  <a:lnTo>
                    <a:pt x="136772" y="403052"/>
                  </a:lnTo>
                  <a:lnTo>
                    <a:pt x="97299" y="380377"/>
                  </a:lnTo>
                  <a:lnTo>
                    <a:pt x="63755" y="355267"/>
                  </a:lnTo>
                  <a:lnTo>
                    <a:pt x="36696" y="328004"/>
                  </a:lnTo>
                  <a:lnTo>
                    <a:pt x="4262" y="268140"/>
                  </a:lnTo>
                  <a:lnTo>
                    <a:pt x="0" y="236102"/>
                  </a:lnTo>
                  <a:lnTo>
                    <a:pt x="4262" y="204065"/>
                  </a:lnTo>
                  <a:lnTo>
                    <a:pt x="36696" y="144201"/>
                  </a:lnTo>
                  <a:lnTo>
                    <a:pt x="63755" y="116937"/>
                  </a:lnTo>
                  <a:lnTo>
                    <a:pt x="97299" y="91827"/>
                  </a:lnTo>
                  <a:lnTo>
                    <a:pt x="136772" y="69153"/>
                  </a:lnTo>
                  <a:lnTo>
                    <a:pt x="181618" y="49195"/>
                  </a:lnTo>
                  <a:lnTo>
                    <a:pt x="231281" y="32235"/>
                  </a:lnTo>
                  <a:lnTo>
                    <a:pt x="285204" y="18554"/>
                  </a:lnTo>
                  <a:lnTo>
                    <a:pt x="342831" y="8433"/>
                  </a:lnTo>
                  <a:lnTo>
                    <a:pt x="403606" y="2155"/>
                  </a:lnTo>
                  <a:lnTo>
                    <a:pt x="466972" y="0"/>
                  </a:lnTo>
                  <a:lnTo>
                    <a:pt x="530337" y="2155"/>
                  </a:lnTo>
                  <a:lnTo>
                    <a:pt x="591112" y="8433"/>
                  </a:lnTo>
                  <a:lnTo>
                    <a:pt x="648739" y="18554"/>
                  </a:lnTo>
                  <a:lnTo>
                    <a:pt x="702662" y="32235"/>
                  </a:lnTo>
                  <a:lnTo>
                    <a:pt x="752325" y="49195"/>
                  </a:lnTo>
                  <a:lnTo>
                    <a:pt x="797171" y="69153"/>
                  </a:lnTo>
                  <a:lnTo>
                    <a:pt x="836644" y="91827"/>
                  </a:lnTo>
                  <a:lnTo>
                    <a:pt x="870188" y="116937"/>
                  </a:lnTo>
                  <a:lnTo>
                    <a:pt x="897247" y="144201"/>
                  </a:lnTo>
                  <a:lnTo>
                    <a:pt x="929681" y="204065"/>
                  </a:lnTo>
                  <a:lnTo>
                    <a:pt x="933944" y="236102"/>
                  </a:lnTo>
                  <a:lnTo>
                    <a:pt x="929681" y="268140"/>
                  </a:lnTo>
                  <a:lnTo>
                    <a:pt x="897247" y="328004"/>
                  </a:lnTo>
                  <a:lnTo>
                    <a:pt x="870188" y="355267"/>
                  </a:lnTo>
                  <a:lnTo>
                    <a:pt x="836644" y="380377"/>
                  </a:lnTo>
                  <a:lnTo>
                    <a:pt x="797171" y="403052"/>
                  </a:lnTo>
                  <a:lnTo>
                    <a:pt x="752325" y="423010"/>
                  </a:lnTo>
                  <a:lnTo>
                    <a:pt x="702662" y="439970"/>
                  </a:lnTo>
                  <a:lnTo>
                    <a:pt x="648739" y="453651"/>
                  </a:lnTo>
                  <a:lnTo>
                    <a:pt x="591112" y="463771"/>
                  </a:lnTo>
                  <a:lnTo>
                    <a:pt x="530337" y="470049"/>
                  </a:lnTo>
                  <a:lnTo>
                    <a:pt x="466972" y="472205"/>
                  </a:lnTo>
                  <a:close/>
                </a:path>
              </a:pathLst>
            </a:custGeom>
            <a:solidFill>
              <a:srgbClr val="5E80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43046" y="5486399"/>
              <a:ext cx="600455" cy="33832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261233" y="5497394"/>
              <a:ext cx="558800" cy="294005"/>
            </a:xfrm>
            <a:custGeom>
              <a:avLst/>
              <a:gdLst/>
              <a:ahLst/>
              <a:cxnLst/>
              <a:rect l="l" t="t" r="r" b="b"/>
              <a:pathLst>
                <a:path w="558800" h="294004">
                  <a:moveTo>
                    <a:pt x="13275" y="293976"/>
                  </a:moveTo>
                  <a:lnTo>
                    <a:pt x="3222" y="285036"/>
                  </a:lnTo>
                  <a:lnTo>
                    <a:pt x="0" y="272710"/>
                  </a:lnTo>
                  <a:lnTo>
                    <a:pt x="7100" y="262753"/>
                  </a:lnTo>
                  <a:lnTo>
                    <a:pt x="521386" y="0"/>
                  </a:lnTo>
                  <a:lnTo>
                    <a:pt x="558379" y="38004"/>
                  </a:lnTo>
                  <a:lnTo>
                    <a:pt x="26667" y="293777"/>
                  </a:lnTo>
                  <a:lnTo>
                    <a:pt x="13275" y="293976"/>
                  </a:lnTo>
                  <a:close/>
                </a:path>
              </a:pathLst>
            </a:custGeom>
            <a:solidFill>
              <a:srgbClr val="AEB0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746301" y="5466681"/>
              <a:ext cx="69166" cy="784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697199" y="5718047"/>
              <a:ext cx="591311" cy="35051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716752" y="5725357"/>
              <a:ext cx="551815" cy="308610"/>
            </a:xfrm>
            <a:custGeom>
              <a:avLst/>
              <a:gdLst/>
              <a:ahLst/>
              <a:cxnLst/>
              <a:rect l="l" t="t" r="r" b="b"/>
              <a:pathLst>
                <a:path w="551815" h="308610">
                  <a:moveTo>
                    <a:pt x="13229" y="308141"/>
                  </a:moveTo>
                  <a:lnTo>
                    <a:pt x="3242" y="299323"/>
                  </a:lnTo>
                  <a:lnTo>
                    <a:pt x="0" y="286956"/>
                  </a:lnTo>
                  <a:lnTo>
                    <a:pt x="6945" y="276708"/>
                  </a:lnTo>
                  <a:lnTo>
                    <a:pt x="507294" y="0"/>
                  </a:lnTo>
                  <a:lnTo>
                    <a:pt x="551257" y="44983"/>
                  </a:lnTo>
                  <a:lnTo>
                    <a:pt x="26516" y="307736"/>
                  </a:lnTo>
                  <a:lnTo>
                    <a:pt x="13229" y="308141"/>
                  </a:lnTo>
                  <a:close/>
                </a:path>
              </a:pathLst>
            </a:custGeom>
            <a:solidFill>
              <a:srgbClr val="B4B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98159" y="5695828"/>
              <a:ext cx="69166" cy="7844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068536" y="5446191"/>
              <a:ext cx="342900" cy="196850"/>
            </a:xfrm>
            <a:custGeom>
              <a:avLst/>
              <a:gdLst/>
              <a:ahLst/>
              <a:cxnLst/>
              <a:rect l="l" t="t" r="r" b="b"/>
              <a:pathLst>
                <a:path w="342900" h="196850">
                  <a:moveTo>
                    <a:pt x="342519" y="0"/>
                  </a:moveTo>
                  <a:lnTo>
                    <a:pt x="393" y="0"/>
                  </a:lnTo>
                  <a:lnTo>
                    <a:pt x="393" y="109093"/>
                  </a:lnTo>
                  <a:lnTo>
                    <a:pt x="0" y="110070"/>
                  </a:lnTo>
                  <a:lnTo>
                    <a:pt x="393" y="111061"/>
                  </a:lnTo>
                  <a:lnTo>
                    <a:pt x="393" y="115849"/>
                  </a:lnTo>
                  <a:lnTo>
                    <a:pt x="2298" y="115849"/>
                  </a:lnTo>
                  <a:lnTo>
                    <a:pt x="13462" y="143751"/>
                  </a:lnTo>
                  <a:lnTo>
                    <a:pt x="50165" y="171259"/>
                  </a:lnTo>
                  <a:lnTo>
                    <a:pt x="104597" y="189801"/>
                  </a:lnTo>
                  <a:lnTo>
                    <a:pt x="171246" y="196608"/>
                  </a:lnTo>
                  <a:lnTo>
                    <a:pt x="237896" y="189801"/>
                  </a:lnTo>
                  <a:lnTo>
                    <a:pt x="292328" y="171259"/>
                  </a:lnTo>
                  <a:lnTo>
                    <a:pt x="329018" y="143751"/>
                  </a:lnTo>
                  <a:lnTo>
                    <a:pt x="340169" y="115849"/>
                  </a:lnTo>
                  <a:lnTo>
                    <a:pt x="342519" y="115849"/>
                  </a:lnTo>
                  <a:lnTo>
                    <a:pt x="342519" y="0"/>
                  </a:lnTo>
                  <a:close/>
                </a:path>
              </a:pathLst>
            </a:custGeom>
            <a:solidFill>
              <a:srgbClr val="AB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6068548" y="5362487"/>
              <a:ext cx="342900" cy="173355"/>
            </a:xfrm>
            <a:custGeom>
              <a:avLst/>
              <a:gdLst/>
              <a:ahLst/>
              <a:cxnLst/>
              <a:rect l="l" t="t" r="r" b="b"/>
              <a:pathLst>
                <a:path w="342900" h="173354">
                  <a:moveTo>
                    <a:pt x="171238" y="173059"/>
                  </a:moveTo>
                  <a:lnTo>
                    <a:pt x="104586" y="166259"/>
                  </a:lnTo>
                  <a:lnTo>
                    <a:pt x="50155" y="147715"/>
                  </a:lnTo>
                  <a:lnTo>
                    <a:pt x="13457" y="120210"/>
                  </a:lnTo>
                  <a:lnTo>
                    <a:pt x="0" y="86529"/>
                  </a:lnTo>
                  <a:lnTo>
                    <a:pt x="13456" y="52848"/>
                  </a:lnTo>
                  <a:lnTo>
                    <a:pt x="50153" y="25344"/>
                  </a:lnTo>
                  <a:lnTo>
                    <a:pt x="104583" y="6800"/>
                  </a:lnTo>
                  <a:lnTo>
                    <a:pt x="171238" y="0"/>
                  </a:lnTo>
                  <a:lnTo>
                    <a:pt x="237892" y="6800"/>
                  </a:lnTo>
                  <a:lnTo>
                    <a:pt x="292319" y="25344"/>
                  </a:lnTo>
                  <a:lnTo>
                    <a:pt x="329014" y="52848"/>
                  </a:lnTo>
                  <a:lnTo>
                    <a:pt x="342469" y="86529"/>
                  </a:lnTo>
                  <a:lnTo>
                    <a:pt x="329013" y="120211"/>
                  </a:lnTo>
                  <a:lnTo>
                    <a:pt x="292317" y="147716"/>
                  </a:lnTo>
                  <a:lnTo>
                    <a:pt x="237889" y="166259"/>
                  </a:lnTo>
                  <a:lnTo>
                    <a:pt x="171238" y="173059"/>
                  </a:lnTo>
                  <a:close/>
                </a:path>
              </a:pathLst>
            </a:custGeom>
            <a:solidFill>
              <a:srgbClr val="D0D0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42923" y="5311331"/>
              <a:ext cx="204618" cy="17793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82284" y="4961038"/>
              <a:ext cx="135939" cy="42950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5916261" y="4369077"/>
              <a:ext cx="511175" cy="190500"/>
            </a:xfrm>
            <a:custGeom>
              <a:avLst/>
              <a:gdLst/>
              <a:ahLst/>
              <a:cxnLst/>
              <a:rect l="l" t="t" r="r" b="b"/>
              <a:pathLst>
                <a:path w="511175" h="190500">
                  <a:moveTo>
                    <a:pt x="150790" y="190241"/>
                  </a:moveTo>
                  <a:lnTo>
                    <a:pt x="0" y="81691"/>
                  </a:lnTo>
                  <a:lnTo>
                    <a:pt x="323039" y="188"/>
                  </a:lnTo>
                  <a:lnTo>
                    <a:pt x="337012" y="0"/>
                  </a:lnTo>
                  <a:lnTo>
                    <a:pt x="370725" y="594"/>
                  </a:lnTo>
                  <a:lnTo>
                    <a:pt x="411871" y="3710"/>
                  </a:lnTo>
                  <a:lnTo>
                    <a:pt x="488000" y="31210"/>
                  </a:lnTo>
                  <a:lnTo>
                    <a:pt x="511051" y="68090"/>
                  </a:lnTo>
                  <a:lnTo>
                    <a:pt x="510824" y="74618"/>
                  </a:lnTo>
                  <a:lnTo>
                    <a:pt x="150790" y="190241"/>
                  </a:lnTo>
                  <a:close/>
                </a:path>
              </a:pathLst>
            </a:custGeom>
            <a:solidFill>
              <a:srgbClr val="E6E7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212178" y="4256997"/>
              <a:ext cx="135942" cy="18277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210084" y="4172874"/>
              <a:ext cx="147494" cy="11428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6192664" y="4443722"/>
              <a:ext cx="234950" cy="592455"/>
            </a:xfrm>
            <a:custGeom>
              <a:avLst/>
              <a:gdLst/>
              <a:ahLst/>
              <a:cxnLst/>
              <a:rect l="l" t="t" r="r" b="b"/>
              <a:pathLst>
                <a:path w="234950" h="592454">
                  <a:moveTo>
                    <a:pt x="0" y="591989"/>
                  </a:moveTo>
                  <a:lnTo>
                    <a:pt x="13939" y="70660"/>
                  </a:lnTo>
                  <a:lnTo>
                    <a:pt x="234439" y="0"/>
                  </a:lnTo>
                  <a:lnTo>
                    <a:pt x="215854" y="515230"/>
                  </a:lnTo>
                  <a:lnTo>
                    <a:pt x="0" y="591989"/>
                  </a:lnTo>
                  <a:close/>
                </a:path>
                <a:path w="234950" h="592454">
                  <a:moveTo>
                    <a:pt x="0" y="591990"/>
                  </a:moveTo>
                  <a:close/>
                </a:path>
              </a:pathLst>
            </a:custGeom>
            <a:solidFill>
              <a:srgbClr val="989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220443" y="4645007"/>
              <a:ext cx="156731" cy="13905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6272168" y="4582337"/>
              <a:ext cx="257810" cy="351790"/>
            </a:xfrm>
            <a:custGeom>
              <a:avLst/>
              <a:gdLst/>
              <a:ahLst/>
              <a:cxnLst/>
              <a:rect l="l" t="t" r="r" b="b"/>
              <a:pathLst>
                <a:path w="257809" h="351789">
                  <a:moveTo>
                    <a:pt x="257695" y="27559"/>
                  </a:moveTo>
                  <a:lnTo>
                    <a:pt x="197192" y="3708"/>
                  </a:lnTo>
                  <a:lnTo>
                    <a:pt x="196126" y="2844"/>
                  </a:lnTo>
                  <a:lnTo>
                    <a:pt x="194703" y="2730"/>
                  </a:lnTo>
                  <a:lnTo>
                    <a:pt x="189966" y="850"/>
                  </a:lnTo>
                  <a:lnTo>
                    <a:pt x="189293" y="2247"/>
                  </a:lnTo>
                  <a:lnTo>
                    <a:pt x="163944" y="0"/>
                  </a:lnTo>
                  <a:lnTo>
                    <a:pt x="92151" y="40868"/>
                  </a:lnTo>
                  <a:lnTo>
                    <a:pt x="58064" y="80416"/>
                  </a:lnTo>
                  <a:lnTo>
                    <a:pt x="28854" y="129895"/>
                  </a:lnTo>
                  <a:lnTo>
                    <a:pt x="8750" y="182968"/>
                  </a:lnTo>
                  <a:lnTo>
                    <a:pt x="0" y="232486"/>
                  </a:lnTo>
                  <a:lnTo>
                    <a:pt x="2438" y="275221"/>
                  </a:lnTo>
                  <a:lnTo>
                    <a:pt x="15862" y="307911"/>
                  </a:lnTo>
                  <a:lnTo>
                    <a:pt x="34937" y="323189"/>
                  </a:lnTo>
                  <a:lnTo>
                    <a:pt x="34086" y="324980"/>
                  </a:lnTo>
                  <a:lnTo>
                    <a:pt x="101828" y="351688"/>
                  </a:lnTo>
                  <a:lnTo>
                    <a:pt x="124790" y="303923"/>
                  </a:lnTo>
                  <a:lnTo>
                    <a:pt x="144056" y="289293"/>
                  </a:lnTo>
                  <a:lnTo>
                    <a:pt x="178142" y="249745"/>
                  </a:lnTo>
                  <a:lnTo>
                    <a:pt x="207352" y="200266"/>
                  </a:lnTo>
                  <a:lnTo>
                    <a:pt x="227469" y="147193"/>
                  </a:lnTo>
                  <a:lnTo>
                    <a:pt x="236207" y="97663"/>
                  </a:lnTo>
                  <a:lnTo>
                    <a:pt x="234911" y="74930"/>
                  </a:lnTo>
                  <a:lnTo>
                    <a:pt x="257695" y="27559"/>
                  </a:lnTo>
                  <a:close/>
                </a:path>
              </a:pathLst>
            </a:custGeom>
            <a:solidFill>
              <a:srgbClr val="181C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6331892" y="4605872"/>
              <a:ext cx="236220" cy="330200"/>
            </a:xfrm>
            <a:custGeom>
              <a:avLst/>
              <a:gdLst/>
              <a:ahLst/>
              <a:cxnLst/>
              <a:rect l="l" t="t" r="r" b="b"/>
              <a:pathLst>
                <a:path w="236219" h="330200">
                  <a:moveTo>
                    <a:pt x="28856" y="129895"/>
                  </a:moveTo>
                  <a:lnTo>
                    <a:pt x="58066" y="80413"/>
                  </a:lnTo>
                  <a:lnTo>
                    <a:pt x="92152" y="40874"/>
                  </a:lnTo>
                  <a:lnTo>
                    <a:pt x="128361" y="13372"/>
                  </a:lnTo>
                  <a:lnTo>
                    <a:pt x="163936" y="0"/>
                  </a:lnTo>
                  <a:lnTo>
                    <a:pt x="196122" y="2850"/>
                  </a:lnTo>
                  <a:lnTo>
                    <a:pt x="220354" y="22242"/>
                  </a:lnTo>
                  <a:lnTo>
                    <a:pt x="233777" y="54931"/>
                  </a:lnTo>
                  <a:lnTo>
                    <a:pt x="236208" y="97666"/>
                  </a:lnTo>
                  <a:lnTo>
                    <a:pt x="227460" y="147195"/>
                  </a:lnTo>
                  <a:lnTo>
                    <a:pt x="207350" y="200268"/>
                  </a:lnTo>
                  <a:lnTo>
                    <a:pt x="178139" y="249752"/>
                  </a:lnTo>
                  <a:lnTo>
                    <a:pt x="144053" y="289290"/>
                  </a:lnTo>
                  <a:lnTo>
                    <a:pt x="107846" y="316789"/>
                  </a:lnTo>
                  <a:lnTo>
                    <a:pt x="72272" y="330159"/>
                  </a:lnTo>
                  <a:lnTo>
                    <a:pt x="40086" y="327307"/>
                  </a:lnTo>
                  <a:lnTo>
                    <a:pt x="15854" y="307915"/>
                  </a:lnTo>
                  <a:lnTo>
                    <a:pt x="2430" y="275226"/>
                  </a:lnTo>
                  <a:lnTo>
                    <a:pt x="0" y="232492"/>
                  </a:lnTo>
                  <a:lnTo>
                    <a:pt x="8747" y="182965"/>
                  </a:lnTo>
                  <a:lnTo>
                    <a:pt x="28856" y="129895"/>
                  </a:lnTo>
                  <a:close/>
                </a:path>
              </a:pathLst>
            </a:custGeom>
            <a:solidFill>
              <a:srgbClr val="3C3F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210" y="4656709"/>
              <a:ext cx="165588" cy="22845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5856766" y="4512738"/>
              <a:ext cx="351790" cy="559435"/>
            </a:xfrm>
            <a:custGeom>
              <a:avLst/>
              <a:gdLst/>
              <a:ahLst/>
              <a:cxnLst/>
              <a:rect l="l" t="t" r="r" b="b"/>
              <a:pathLst>
                <a:path w="351790" h="559435">
                  <a:moveTo>
                    <a:pt x="249741" y="559028"/>
                  </a:moveTo>
                  <a:lnTo>
                    <a:pt x="255405" y="268332"/>
                  </a:lnTo>
                  <a:lnTo>
                    <a:pt x="0" y="107767"/>
                  </a:lnTo>
                  <a:lnTo>
                    <a:pt x="351478" y="0"/>
                  </a:lnTo>
                  <a:lnTo>
                    <a:pt x="335899" y="522973"/>
                  </a:lnTo>
                  <a:lnTo>
                    <a:pt x="249741" y="559028"/>
                  </a:lnTo>
                  <a:close/>
                </a:path>
              </a:pathLst>
            </a:custGeom>
            <a:solidFill>
              <a:srgbClr val="989A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5856739" y="4620478"/>
              <a:ext cx="255904" cy="451484"/>
            </a:xfrm>
            <a:custGeom>
              <a:avLst/>
              <a:gdLst/>
              <a:ahLst/>
              <a:cxnLst/>
              <a:rect l="l" t="t" r="r" b="b"/>
              <a:pathLst>
                <a:path w="255905" h="451485">
                  <a:moveTo>
                    <a:pt x="249741" y="451260"/>
                  </a:moveTo>
                  <a:lnTo>
                    <a:pt x="64086" y="388455"/>
                  </a:lnTo>
                  <a:lnTo>
                    <a:pt x="63945" y="99339"/>
                  </a:lnTo>
                  <a:lnTo>
                    <a:pt x="0" y="0"/>
                  </a:lnTo>
                  <a:lnTo>
                    <a:pt x="255405" y="160565"/>
                  </a:lnTo>
                  <a:lnTo>
                    <a:pt x="249741" y="451260"/>
                  </a:lnTo>
                  <a:close/>
                </a:path>
              </a:pathLst>
            </a:custGeom>
            <a:solidFill>
              <a:srgbClr val="444A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541979" y="4289025"/>
              <a:ext cx="535940" cy="431800"/>
            </a:xfrm>
            <a:custGeom>
              <a:avLst/>
              <a:gdLst/>
              <a:ahLst/>
              <a:cxnLst/>
              <a:rect l="l" t="t" r="r" b="b"/>
              <a:pathLst>
                <a:path w="535940" h="431800">
                  <a:moveTo>
                    <a:pt x="0" y="431490"/>
                  </a:moveTo>
                  <a:lnTo>
                    <a:pt x="297366" y="0"/>
                  </a:lnTo>
                  <a:lnTo>
                    <a:pt x="535490" y="130261"/>
                  </a:lnTo>
                  <a:lnTo>
                    <a:pt x="533167" y="269826"/>
                  </a:lnTo>
                  <a:lnTo>
                    <a:pt x="2" y="431490"/>
                  </a:lnTo>
                  <a:close/>
                </a:path>
              </a:pathLst>
            </a:custGeom>
            <a:solidFill>
              <a:srgbClr val="AAAB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052954" y="4144809"/>
              <a:ext cx="786765" cy="575945"/>
            </a:xfrm>
            <a:custGeom>
              <a:avLst/>
              <a:gdLst/>
              <a:ahLst/>
              <a:cxnLst/>
              <a:rect l="l" t="t" r="r" b="b"/>
              <a:pathLst>
                <a:path w="786765" h="575945">
                  <a:moveTo>
                    <a:pt x="489027" y="575706"/>
                  </a:moveTo>
                  <a:lnTo>
                    <a:pt x="444820" y="565753"/>
                  </a:lnTo>
                  <a:lnTo>
                    <a:pt x="400336" y="554196"/>
                  </a:lnTo>
                  <a:lnTo>
                    <a:pt x="355652" y="540986"/>
                  </a:lnTo>
                  <a:lnTo>
                    <a:pt x="310842" y="526074"/>
                  </a:lnTo>
                  <a:lnTo>
                    <a:pt x="265982" y="509409"/>
                  </a:lnTo>
                  <a:lnTo>
                    <a:pt x="221148" y="490943"/>
                  </a:lnTo>
                  <a:lnTo>
                    <a:pt x="176414" y="470625"/>
                  </a:lnTo>
                  <a:lnTo>
                    <a:pt x="131857" y="448406"/>
                  </a:lnTo>
                  <a:lnTo>
                    <a:pt x="87552" y="424237"/>
                  </a:lnTo>
                  <a:lnTo>
                    <a:pt x="43574" y="398068"/>
                  </a:lnTo>
                  <a:lnTo>
                    <a:pt x="0" y="369849"/>
                  </a:lnTo>
                  <a:lnTo>
                    <a:pt x="18017" y="323938"/>
                  </a:lnTo>
                  <a:lnTo>
                    <a:pt x="41854" y="277448"/>
                  </a:lnTo>
                  <a:lnTo>
                    <a:pt x="70294" y="231145"/>
                  </a:lnTo>
                  <a:lnTo>
                    <a:pt x="102121" y="185791"/>
                  </a:lnTo>
                  <a:lnTo>
                    <a:pt x="136118" y="142151"/>
                  </a:lnTo>
                  <a:lnTo>
                    <a:pt x="171070" y="100988"/>
                  </a:lnTo>
                  <a:lnTo>
                    <a:pt x="205759" y="63065"/>
                  </a:lnTo>
                  <a:lnTo>
                    <a:pt x="238970" y="29148"/>
                  </a:lnTo>
                  <a:lnTo>
                    <a:pt x="269486" y="0"/>
                  </a:lnTo>
                  <a:lnTo>
                    <a:pt x="786394" y="144216"/>
                  </a:lnTo>
                  <a:lnTo>
                    <a:pt x="489027" y="575706"/>
                  </a:lnTo>
                  <a:close/>
                </a:path>
              </a:pathLst>
            </a:custGeom>
            <a:solidFill>
              <a:srgbClr val="E8E8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4874151" y="3771607"/>
              <a:ext cx="692150" cy="693420"/>
            </a:xfrm>
            <a:custGeom>
              <a:avLst/>
              <a:gdLst/>
              <a:ahLst/>
              <a:cxnLst/>
              <a:rect l="l" t="t" r="r" b="b"/>
              <a:pathLst>
                <a:path w="692150" h="693420">
                  <a:moveTo>
                    <a:pt x="692023" y="310108"/>
                  </a:moveTo>
                  <a:lnTo>
                    <a:pt x="683221" y="277063"/>
                  </a:lnTo>
                  <a:lnTo>
                    <a:pt x="671029" y="259207"/>
                  </a:lnTo>
                  <a:lnTo>
                    <a:pt x="672439" y="257797"/>
                  </a:lnTo>
                  <a:lnTo>
                    <a:pt x="664997" y="250367"/>
                  </a:lnTo>
                  <a:lnTo>
                    <a:pt x="414959" y="0"/>
                  </a:lnTo>
                  <a:lnTo>
                    <a:pt x="0" y="415480"/>
                  </a:lnTo>
                  <a:lnTo>
                    <a:pt x="247777" y="663587"/>
                  </a:lnTo>
                  <a:lnTo>
                    <a:pt x="249618" y="666267"/>
                  </a:lnTo>
                  <a:lnTo>
                    <a:pt x="252285" y="668108"/>
                  </a:lnTo>
                  <a:lnTo>
                    <a:pt x="257479" y="673290"/>
                  </a:lnTo>
                  <a:lnTo>
                    <a:pt x="258445" y="672325"/>
                  </a:lnTo>
                  <a:lnTo>
                    <a:pt x="276275" y="684517"/>
                  </a:lnTo>
                  <a:lnTo>
                    <a:pt x="309283" y="693331"/>
                  </a:lnTo>
                  <a:lnTo>
                    <a:pt x="347345" y="693089"/>
                  </a:lnTo>
                  <a:lnTo>
                    <a:pt x="389178" y="684199"/>
                  </a:lnTo>
                  <a:lnTo>
                    <a:pt x="433514" y="667029"/>
                  </a:lnTo>
                  <a:lnTo>
                    <a:pt x="479069" y="641985"/>
                  </a:lnTo>
                  <a:lnTo>
                    <a:pt x="524535" y="609447"/>
                  </a:lnTo>
                  <a:lnTo>
                    <a:pt x="568655" y="569810"/>
                  </a:lnTo>
                  <a:lnTo>
                    <a:pt x="608253" y="525627"/>
                  </a:lnTo>
                  <a:lnTo>
                    <a:pt x="640753" y="480098"/>
                  </a:lnTo>
                  <a:lnTo>
                    <a:pt x="665759" y="434505"/>
                  </a:lnTo>
                  <a:lnTo>
                    <a:pt x="682904" y="390105"/>
                  </a:lnTo>
                  <a:lnTo>
                    <a:pt x="691781" y="348221"/>
                  </a:lnTo>
                  <a:lnTo>
                    <a:pt x="692023" y="310108"/>
                  </a:lnTo>
                  <a:close/>
                </a:path>
              </a:pathLst>
            </a:custGeom>
            <a:solidFill>
              <a:srgbClr val="979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4847192" y="3745035"/>
              <a:ext cx="469900" cy="470534"/>
            </a:xfrm>
            <a:custGeom>
              <a:avLst/>
              <a:gdLst/>
              <a:ahLst/>
              <a:cxnLst/>
              <a:rect l="l" t="t" r="r" b="b"/>
              <a:pathLst>
                <a:path w="469900" h="470535">
                  <a:moveTo>
                    <a:pt x="86684" y="470013"/>
                  </a:moveTo>
                  <a:lnTo>
                    <a:pt x="53681" y="461203"/>
                  </a:lnTo>
                  <a:lnTo>
                    <a:pt x="27020" y="442958"/>
                  </a:lnTo>
                  <a:lnTo>
                    <a:pt x="8799" y="416264"/>
                  </a:lnTo>
                  <a:lnTo>
                    <a:pt x="0" y="383219"/>
                  </a:lnTo>
                  <a:lnTo>
                    <a:pt x="235" y="345108"/>
                  </a:lnTo>
                  <a:lnTo>
                    <a:pt x="9117" y="303215"/>
                  </a:lnTo>
                  <a:lnTo>
                    <a:pt x="26258" y="258825"/>
                  </a:lnTo>
                  <a:lnTo>
                    <a:pt x="51271" y="213223"/>
                  </a:lnTo>
                  <a:lnTo>
                    <a:pt x="83769" y="167692"/>
                  </a:lnTo>
                  <a:lnTo>
                    <a:pt x="123363" y="123518"/>
                  </a:lnTo>
                  <a:lnTo>
                    <a:pt x="167481" y="83874"/>
                  </a:lnTo>
                  <a:lnTo>
                    <a:pt x="212954" y="51336"/>
                  </a:lnTo>
                  <a:lnTo>
                    <a:pt x="258500" y="26291"/>
                  </a:lnTo>
                  <a:lnTo>
                    <a:pt x="302834" y="9128"/>
                  </a:lnTo>
                  <a:lnTo>
                    <a:pt x="344674" y="235"/>
                  </a:lnTo>
                  <a:lnTo>
                    <a:pt x="382737" y="0"/>
                  </a:lnTo>
                  <a:lnTo>
                    <a:pt x="415740" y="8810"/>
                  </a:lnTo>
                  <a:lnTo>
                    <a:pt x="442401" y="27054"/>
                  </a:lnTo>
                  <a:lnTo>
                    <a:pt x="460621" y="53747"/>
                  </a:lnTo>
                  <a:lnTo>
                    <a:pt x="469420" y="86792"/>
                  </a:lnTo>
                  <a:lnTo>
                    <a:pt x="469185" y="124903"/>
                  </a:lnTo>
                  <a:lnTo>
                    <a:pt x="460303" y="166796"/>
                  </a:lnTo>
                  <a:lnTo>
                    <a:pt x="443162" y="211186"/>
                  </a:lnTo>
                  <a:lnTo>
                    <a:pt x="418149" y="256789"/>
                  </a:lnTo>
                  <a:lnTo>
                    <a:pt x="385652" y="302320"/>
                  </a:lnTo>
                  <a:lnTo>
                    <a:pt x="346058" y="346494"/>
                  </a:lnTo>
                  <a:lnTo>
                    <a:pt x="301939" y="386138"/>
                  </a:lnTo>
                  <a:lnTo>
                    <a:pt x="256466" y="418677"/>
                  </a:lnTo>
                  <a:lnTo>
                    <a:pt x="210921" y="443721"/>
                  </a:lnTo>
                  <a:lnTo>
                    <a:pt x="166587" y="460884"/>
                  </a:lnTo>
                  <a:lnTo>
                    <a:pt x="124747" y="469778"/>
                  </a:lnTo>
                  <a:lnTo>
                    <a:pt x="86684" y="470013"/>
                  </a:lnTo>
                  <a:close/>
                </a:path>
              </a:pathLst>
            </a:custGeom>
            <a:solidFill>
              <a:srgbClr val="E3E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614094" y="3527894"/>
              <a:ext cx="584835" cy="586105"/>
            </a:xfrm>
            <a:custGeom>
              <a:avLst/>
              <a:gdLst/>
              <a:ahLst/>
              <a:cxnLst/>
              <a:rect l="l" t="t" r="r" b="b"/>
              <a:pathLst>
                <a:path w="584834" h="586104">
                  <a:moveTo>
                    <a:pt x="584695" y="390702"/>
                  </a:moveTo>
                  <a:lnTo>
                    <a:pt x="584073" y="355790"/>
                  </a:lnTo>
                  <a:lnTo>
                    <a:pt x="572770" y="334759"/>
                  </a:lnTo>
                  <a:lnTo>
                    <a:pt x="574052" y="333476"/>
                  </a:lnTo>
                  <a:lnTo>
                    <a:pt x="569785" y="329222"/>
                  </a:lnTo>
                  <a:lnTo>
                    <a:pt x="240995" y="0"/>
                  </a:lnTo>
                  <a:lnTo>
                    <a:pt x="0" y="241287"/>
                  </a:lnTo>
                  <a:lnTo>
                    <a:pt x="327977" y="569696"/>
                  </a:lnTo>
                  <a:lnTo>
                    <a:pt x="328536" y="570712"/>
                  </a:lnTo>
                  <a:lnTo>
                    <a:pt x="329552" y="571271"/>
                  </a:lnTo>
                  <a:lnTo>
                    <a:pt x="333070" y="574776"/>
                  </a:lnTo>
                  <a:lnTo>
                    <a:pt x="334124" y="573722"/>
                  </a:lnTo>
                  <a:lnTo>
                    <a:pt x="355130" y="585012"/>
                  </a:lnTo>
                  <a:lnTo>
                    <a:pt x="390004" y="585647"/>
                  </a:lnTo>
                  <a:lnTo>
                    <a:pt x="430110" y="573519"/>
                  </a:lnTo>
                  <a:lnTo>
                    <a:pt x="472401" y="549554"/>
                  </a:lnTo>
                  <a:lnTo>
                    <a:pt x="513816" y="514680"/>
                  </a:lnTo>
                  <a:lnTo>
                    <a:pt x="548652" y="473202"/>
                  </a:lnTo>
                  <a:lnTo>
                    <a:pt x="572579" y="430860"/>
                  </a:lnTo>
                  <a:lnTo>
                    <a:pt x="584695" y="390702"/>
                  </a:lnTo>
                  <a:close/>
                </a:path>
              </a:pathLst>
            </a:custGeom>
            <a:solidFill>
              <a:srgbClr val="1315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596931" y="3510910"/>
              <a:ext cx="271145" cy="271780"/>
            </a:xfrm>
            <a:custGeom>
              <a:avLst/>
              <a:gdLst/>
              <a:ahLst/>
              <a:cxnLst/>
              <a:rect l="l" t="t" r="r" b="b"/>
              <a:pathLst>
                <a:path w="271144" h="271779">
                  <a:moveTo>
                    <a:pt x="200198" y="200450"/>
                  </a:moveTo>
                  <a:lnTo>
                    <a:pt x="158777" y="235322"/>
                  </a:lnTo>
                  <a:lnTo>
                    <a:pt x="116486" y="259283"/>
                  </a:lnTo>
                  <a:lnTo>
                    <a:pt x="76377" y="271411"/>
                  </a:lnTo>
                  <a:lnTo>
                    <a:pt x="41503" y="270783"/>
                  </a:lnTo>
                  <a:lnTo>
                    <a:pt x="14916" y="256476"/>
                  </a:lnTo>
                  <a:lnTo>
                    <a:pt x="627" y="229855"/>
                  </a:lnTo>
                  <a:lnTo>
                    <a:pt x="0" y="194937"/>
                  </a:lnTo>
                  <a:lnTo>
                    <a:pt x="12112" y="154778"/>
                  </a:lnTo>
                  <a:lnTo>
                    <a:pt x="36044" y="112434"/>
                  </a:lnTo>
                  <a:lnTo>
                    <a:pt x="70871" y="70961"/>
                  </a:lnTo>
                  <a:lnTo>
                    <a:pt x="112292" y="36089"/>
                  </a:lnTo>
                  <a:lnTo>
                    <a:pt x="154583" y="12128"/>
                  </a:lnTo>
                  <a:lnTo>
                    <a:pt x="194692" y="0"/>
                  </a:lnTo>
                  <a:lnTo>
                    <a:pt x="229566" y="627"/>
                  </a:lnTo>
                  <a:lnTo>
                    <a:pt x="256153" y="14934"/>
                  </a:lnTo>
                  <a:lnTo>
                    <a:pt x="270443" y="41556"/>
                  </a:lnTo>
                  <a:lnTo>
                    <a:pt x="271070" y="76474"/>
                  </a:lnTo>
                  <a:lnTo>
                    <a:pt x="258957" y="116633"/>
                  </a:lnTo>
                  <a:lnTo>
                    <a:pt x="235026" y="158977"/>
                  </a:lnTo>
                  <a:lnTo>
                    <a:pt x="200198" y="200450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189543" y="3903179"/>
              <a:ext cx="692150" cy="693420"/>
            </a:xfrm>
            <a:custGeom>
              <a:avLst/>
              <a:gdLst/>
              <a:ahLst/>
              <a:cxnLst/>
              <a:rect l="l" t="t" r="r" b="b"/>
              <a:pathLst>
                <a:path w="692150" h="693420">
                  <a:moveTo>
                    <a:pt x="692035" y="310121"/>
                  </a:moveTo>
                  <a:lnTo>
                    <a:pt x="683234" y="277075"/>
                  </a:lnTo>
                  <a:lnTo>
                    <a:pt x="671042" y="259219"/>
                  </a:lnTo>
                  <a:lnTo>
                    <a:pt x="672452" y="257810"/>
                  </a:lnTo>
                  <a:lnTo>
                    <a:pt x="665010" y="250380"/>
                  </a:lnTo>
                  <a:lnTo>
                    <a:pt x="414972" y="0"/>
                  </a:lnTo>
                  <a:lnTo>
                    <a:pt x="0" y="415493"/>
                  </a:lnTo>
                  <a:lnTo>
                    <a:pt x="247789" y="663613"/>
                  </a:lnTo>
                  <a:lnTo>
                    <a:pt x="249631" y="666280"/>
                  </a:lnTo>
                  <a:lnTo>
                    <a:pt x="252298" y="668121"/>
                  </a:lnTo>
                  <a:lnTo>
                    <a:pt x="257492" y="673303"/>
                  </a:lnTo>
                  <a:lnTo>
                    <a:pt x="258457" y="672338"/>
                  </a:lnTo>
                  <a:lnTo>
                    <a:pt x="276288" y="684530"/>
                  </a:lnTo>
                  <a:lnTo>
                    <a:pt x="309295" y="693343"/>
                  </a:lnTo>
                  <a:lnTo>
                    <a:pt x="347357" y="693102"/>
                  </a:lnTo>
                  <a:lnTo>
                    <a:pt x="389191" y="684212"/>
                  </a:lnTo>
                  <a:lnTo>
                    <a:pt x="433527" y="667042"/>
                  </a:lnTo>
                  <a:lnTo>
                    <a:pt x="479082" y="641997"/>
                  </a:lnTo>
                  <a:lnTo>
                    <a:pt x="524548" y="609460"/>
                  </a:lnTo>
                  <a:lnTo>
                    <a:pt x="568667" y="569823"/>
                  </a:lnTo>
                  <a:lnTo>
                    <a:pt x="608266" y="525640"/>
                  </a:lnTo>
                  <a:lnTo>
                    <a:pt x="640753" y="480110"/>
                  </a:lnTo>
                  <a:lnTo>
                    <a:pt x="665772" y="434517"/>
                  </a:lnTo>
                  <a:lnTo>
                    <a:pt x="682917" y="390118"/>
                  </a:lnTo>
                  <a:lnTo>
                    <a:pt x="691794" y="348234"/>
                  </a:lnTo>
                  <a:lnTo>
                    <a:pt x="692035" y="310121"/>
                  </a:lnTo>
                  <a:close/>
                </a:path>
              </a:pathLst>
            </a:custGeom>
            <a:solidFill>
              <a:srgbClr val="9798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162596" y="3876619"/>
              <a:ext cx="469900" cy="470534"/>
            </a:xfrm>
            <a:custGeom>
              <a:avLst/>
              <a:gdLst/>
              <a:ahLst/>
              <a:cxnLst/>
              <a:rect l="l" t="t" r="r" b="b"/>
              <a:pathLst>
                <a:path w="469900" h="470535">
                  <a:moveTo>
                    <a:pt x="86684" y="470013"/>
                  </a:moveTo>
                  <a:lnTo>
                    <a:pt x="53681" y="461203"/>
                  </a:lnTo>
                  <a:lnTo>
                    <a:pt x="27020" y="442958"/>
                  </a:lnTo>
                  <a:lnTo>
                    <a:pt x="8799" y="416264"/>
                  </a:lnTo>
                  <a:lnTo>
                    <a:pt x="0" y="383219"/>
                  </a:lnTo>
                  <a:lnTo>
                    <a:pt x="235" y="345108"/>
                  </a:lnTo>
                  <a:lnTo>
                    <a:pt x="9117" y="303215"/>
                  </a:lnTo>
                  <a:lnTo>
                    <a:pt x="26258" y="258825"/>
                  </a:lnTo>
                  <a:lnTo>
                    <a:pt x="51271" y="213223"/>
                  </a:lnTo>
                  <a:lnTo>
                    <a:pt x="83769" y="167692"/>
                  </a:lnTo>
                  <a:lnTo>
                    <a:pt x="123363" y="123518"/>
                  </a:lnTo>
                  <a:lnTo>
                    <a:pt x="167481" y="83874"/>
                  </a:lnTo>
                  <a:lnTo>
                    <a:pt x="212954" y="51336"/>
                  </a:lnTo>
                  <a:lnTo>
                    <a:pt x="258500" y="26291"/>
                  </a:lnTo>
                  <a:lnTo>
                    <a:pt x="302834" y="9128"/>
                  </a:lnTo>
                  <a:lnTo>
                    <a:pt x="344674" y="235"/>
                  </a:lnTo>
                  <a:lnTo>
                    <a:pt x="382737" y="0"/>
                  </a:lnTo>
                  <a:lnTo>
                    <a:pt x="415740" y="8810"/>
                  </a:lnTo>
                  <a:lnTo>
                    <a:pt x="442401" y="27054"/>
                  </a:lnTo>
                  <a:lnTo>
                    <a:pt x="460621" y="53747"/>
                  </a:lnTo>
                  <a:lnTo>
                    <a:pt x="469420" y="86792"/>
                  </a:lnTo>
                  <a:lnTo>
                    <a:pt x="469185" y="124903"/>
                  </a:lnTo>
                  <a:lnTo>
                    <a:pt x="460303" y="166796"/>
                  </a:lnTo>
                  <a:lnTo>
                    <a:pt x="443162" y="211186"/>
                  </a:lnTo>
                  <a:lnTo>
                    <a:pt x="418149" y="256789"/>
                  </a:lnTo>
                  <a:lnTo>
                    <a:pt x="385652" y="302320"/>
                  </a:lnTo>
                  <a:lnTo>
                    <a:pt x="346058" y="346494"/>
                  </a:lnTo>
                  <a:lnTo>
                    <a:pt x="301939" y="386138"/>
                  </a:lnTo>
                  <a:lnTo>
                    <a:pt x="256466" y="418677"/>
                  </a:lnTo>
                  <a:lnTo>
                    <a:pt x="210921" y="443721"/>
                  </a:lnTo>
                  <a:lnTo>
                    <a:pt x="166587" y="460884"/>
                  </a:lnTo>
                  <a:lnTo>
                    <a:pt x="124747" y="469778"/>
                  </a:lnTo>
                  <a:lnTo>
                    <a:pt x="86684" y="470013"/>
                  </a:lnTo>
                  <a:close/>
                </a:path>
              </a:pathLst>
            </a:custGeom>
            <a:solidFill>
              <a:srgbClr val="E3E4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4929498" y="3659466"/>
              <a:ext cx="584835" cy="586105"/>
            </a:xfrm>
            <a:custGeom>
              <a:avLst/>
              <a:gdLst/>
              <a:ahLst/>
              <a:cxnLst/>
              <a:rect l="l" t="t" r="r" b="b"/>
              <a:pathLst>
                <a:path w="584834" h="586104">
                  <a:moveTo>
                    <a:pt x="584695" y="390715"/>
                  </a:moveTo>
                  <a:lnTo>
                    <a:pt x="584060" y="355803"/>
                  </a:lnTo>
                  <a:lnTo>
                    <a:pt x="572770" y="334772"/>
                  </a:lnTo>
                  <a:lnTo>
                    <a:pt x="574052" y="333489"/>
                  </a:lnTo>
                  <a:lnTo>
                    <a:pt x="569798" y="329247"/>
                  </a:lnTo>
                  <a:lnTo>
                    <a:pt x="240995" y="0"/>
                  </a:lnTo>
                  <a:lnTo>
                    <a:pt x="0" y="241300"/>
                  </a:lnTo>
                  <a:lnTo>
                    <a:pt x="327977" y="569709"/>
                  </a:lnTo>
                  <a:lnTo>
                    <a:pt x="328536" y="570725"/>
                  </a:lnTo>
                  <a:lnTo>
                    <a:pt x="329552" y="571284"/>
                  </a:lnTo>
                  <a:lnTo>
                    <a:pt x="333070" y="574789"/>
                  </a:lnTo>
                  <a:lnTo>
                    <a:pt x="334124" y="573735"/>
                  </a:lnTo>
                  <a:lnTo>
                    <a:pt x="355130" y="585025"/>
                  </a:lnTo>
                  <a:lnTo>
                    <a:pt x="390004" y="585647"/>
                  </a:lnTo>
                  <a:lnTo>
                    <a:pt x="430110" y="573519"/>
                  </a:lnTo>
                  <a:lnTo>
                    <a:pt x="472401" y="549567"/>
                  </a:lnTo>
                  <a:lnTo>
                    <a:pt x="513816" y="514692"/>
                  </a:lnTo>
                  <a:lnTo>
                    <a:pt x="548652" y="473214"/>
                  </a:lnTo>
                  <a:lnTo>
                    <a:pt x="572579" y="430872"/>
                  </a:lnTo>
                  <a:lnTo>
                    <a:pt x="584695" y="390715"/>
                  </a:lnTo>
                  <a:close/>
                </a:path>
              </a:pathLst>
            </a:custGeom>
            <a:solidFill>
              <a:srgbClr val="1315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4912335" y="3642493"/>
              <a:ext cx="271145" cy="271780"/>
            </a:xfrm>
            <a:custGeom>
              <a:avLst/>
              <a:gdLst/>
              <a:ahLst/>
              <a:cxnLst/>
              <a:rect l="l" t="t" r="r" b="b"/>
              <a:pathLst>
                <a:path w="271144" h="271779">
                  <a:moveTo>
                    <a:pt x="200198" y="200450"/>
                  </a:moveTo>
                  <a:lnTo>
                    <a:pt x="158777" y="235322"/>
                  </a:lnTo>
                  <a:lnTo>
                    <a:pt x="116486" y="259283"/>
                  </a:lnTo>
                  <a:lnTo>
                    <a:pt x="76377" y="271411"/>
                  </a:lnTo>
                  <a:lnTo>
                    <a:pt x="41503" y="270783"/>
                  </a:lnTo>
                  <a:lnTo>
                    <a:pt x="14916" y="256476"/>
                  </a:lnTo>
                  <a:lnTo>
                    <a:pt x="627" y="229855"/>
                  </a:lnTo>
                  <a:lnTo>
                    <a:pt x="0" y="194937"/>
                  </a:lnTo>
                  <a:lnTo>
                    <a:pt x="12112" y="154778"/>
                  </a:lnTo>
                  <a:lnTo>
                    <a:pt x="36044" y="112434"/>
                  </a:lnTo>
                  <a:lnTo>
                    <a:pt x="70871" y="70961"/>
                  </a:lnTo>
                  <a:lnTo>
                    <a:pt x="112292" y="36089"/>
                  </a:lnTo>
                  <a:lnTo>
                    <a:pt x="154583" y="12128"/>
                  </a:lnTo>
                  <a:lnTo>
                    <a:pt x="194692" y="0"/>
                  </a:lnTo>
                  <a:lnTo>
                    <a:pt x="229566" y="627"/>
                  </a:lnTo>
                  <a:lnTo>
                    <a:pt x="256153" y="14934"/>
                  </a:lnTo>
                  <a:lnTo>
                    <a:pt x="270443" y="41556"/>
                  </a:lnTo>
                  <a:lnTo>
                    <a:pt x="271070" y="76474"/>
                  </a:lnTo>
                  <a:lnTo>
                    <a:pt x="258957" y="116633"/>
                  </a:lnTo>
                  <a:lnTo>
                    <a:pt x="235026" y="158977"/>
                  </a:lnTo>
                  <a:lnTo>
                    <a:pt x="200198" y="200450"/>
                  </a:lnTo>
                  <a:close/>
                </a:path>
              </a:pathLst>
            </a:custGeom>
            <a:solidFill>
              <a:srgbClr val="4D4D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213152" y="4888370"/>
              <a:ext cx="645795" cy="409575"/>
            </a:xfrm>
            <a:custGeom>
              <a:avLst/>
              <a:gdLst/>
              <a:ahLst/>
              <a:cxnLst/>
              <a:rect l="l" t="t" r="r" b="b"/>
              <a:pathLst>
                <a:path w="645794" h="409575">
                  <a:moveTo>
                    <a:pt x="331924" y="409187"/>
                  </a:moveTo>
                  <a:lnTo>
                    <a:pt x="284175" y="407276"/>
                  </a:lnTo>
                  <a:lnTo>
                    <a:pt x="237011" y="400116"/>
                  </a:lnTo>
                  <a:lnTo>
                    <a:pt x="191302" y="387522"/>
                  </a:lnTo>
                  <a:lnTo>
                    <a:pt x="147917" y="369309"/>
                  </a:lnTo>
                  <a:lnTo>
                    <a:pt x="107728" y="345293"/>
                  </a:lnTo>
                  <a:lnTo>
                    <a:pt x="71603" y="315288"/>
                  </a:lnTo>
                  <a:lnTo>
                    <a:pt x="0" y="0"/>
                  </a:lnTo>
                  <a:lnTo>
                    <a:pt x="12194" y="30143"/>
                  </a:lnTo>
                  <a:lnTo>
                    <a:pt x="33592" y="57996"/>
                  </a:lnTo>
                  <a:lnTo>
                    <a:pt x="63593" y="83027"/>
                  </a:lnTo>
                  <a:lnTo>
                    <a:pt x="101598" y="104702"/>
                  </a:lnTo>
                  <a:lnTo>
                    <a:pt x="147006" y="122488"/>
                  </a:lnTo>
                  <a:lnTo>
                    <a:pt x="199217" y="135852"/>
                  </a:lnTo>
                  <a:lnTo>
                    <a:pt x="257630" y="144261"/>
                  </a:lnTo>
                  <a:lnTo>
                    <a:pt x="321646" y="147183"/>
                  </a:lnTo>
                  <a:lnTo>
                    <a:pt x="616402" y="147183"/>
                  </a:lnTo>
                  <a:lnTo>
                    <a:pt x="581979" y="320749"/>
                  </a:lnTo>
                  <a:lnTo>
                    <a:pt x="548991" y="346458"/>
                  </a:lnTo>
                  <a:lnTo>
                    <a:pt x="511368" y="368026"/>
                  </a:lnTo>
                  <a:lnTo>
                    <a:pt x="469979" y="385267"/>
                  </a:lnTo>
                  <a:lnTo>
                    <a:pt x="425696" y="397997"/>
                  </a:lnTo>
                  <a:lnTo>
                    <a:pt x="379387" y="406032"/>
                  </a:lnTo>
                  <a:lnTo>
                    <a:pt x="331924" y="409187"/>
                  </a:lnTo>
                  <a:close/>
                </a:path>
                <a:path w="645794" h="409575">
                  <a:moveTo>
                    <a:pt x="616402" y="147183"/>
                  </a:moveTo>
                  <a:lnTo>
                    <a:pt x="321646" y="147183"/>
                  </a:lnTo>
                  <a:lnTo>
                    <a:pt x="385952" y="144179"/>
                  </a:lnTo>
                  <a:lnTo>
                    <a:pt x="445089" y="135582"/>
                  </a:lnTo>
                  <a:lnTo>
                    <a:pt x="498236" y="122010"/>
                  </a:lnTo>
                  <a:lnTo>
                    <a:pt x="544570" y="104084"/>
                  </a:lnTo>
                  <a:lnTo>
                    <a:pt x="583270" y="82423"/>
                  </a:lnTo>
                  <a:lnTo>
                    <a:pt x="613515" y="57647"/>
                  </a:lnTo>
                  <a:lnTo>
                    <a:pt x="645349" y="1230"/>
                  </a:lnTo>
                  <a:lnTo>
                    <a:pt x="616402" y="147183"/>
                  </a:lnTo>
                  <a:close/>
                </a:path>
              </a:pathLst>
            </a:custGeom>
            <a:solidFill>
              <a:srgbClr val="1F23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125456" y="4712607"/>
              <a:ext cx="1057144" cy="100838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943492" y="7118350"/>
              <a:ext cx="1013232" cy="920750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841941" y="9133882"/>
              <a:ext cx="59690" cy="59055"/>
            </a:xfrm>
            <a:custGeom>
              <a:avLst/>
              <a:gdLst/>
              <a:ahLst/>
              <a:cxnLst/>
              <a:rect l="l" t="t" r="r" b="b"/>
              <a:pathLst>
                <a:path w="59689" h="59054">
                  <a:moveTo>
                    <a:pt x="26976" y="58430"/>
                  </a:moveTo>
                  <a:lnTo>
                    <a:pt x="21723" y="58430"/>
                  </a:lnTo>
                  <a:lnTo>
                    <a:pt x="16598" y="57211"/>
                  </a:lnTo>
                  <a:lnTo>
                    <a:pt x="12178" y="54643"/>
                  </a:lnTo>
                  <a:lnTo>
                    <a:pt x="5725" y="49214"/>
                  </a:lnTo>
                  <a:lnTo>
                    <a:pt x="1625" y="42022"/>
                  </a:lnTo>
                  <a:lnTo>
                    <a:pt x="0" y="33421"/>
                  </a:lnTo>
                  <a:lnTo>
                    <a:pt x="968" y="23768"/>
                  </a:lnTo>
                  <a:lnTo>
                    <a:pt x="33946" y="0"/>
                  </a:lnTo>
                  <a:lnTo>
                    <a:pt x="41389" y="1109"/>
                  </a:lnTo>
                  <a:lnTo>
                    <a:pt x="49268" y="3099"/>
                  </a:lnTo>
                  <a:lnTo>
                    <a:pt x="55289" y="9197"/>
                  </a:lnTo>
                  <a:lnTo>
                    <a:pt x="58108" y="17991"/>
                  </a:lnTo>
                  <a:lnTo>
                    <a:pt x="59599" y="25934"/>
                  </a:lnTo>
                  <a:lnTo>
                    <a:pt x="59229" y="33878"/>
                  </a:lnTo>
                  <a:lnTo>
                    <a:pt x="26976" y="584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112643" y="115380"/>
              <a:ext cx="1968661" cy="1450938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882015" y="2476500"/>
            <a:ext cx="11157585" cy="57210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just">
              <a:lnSpc>
                <a:spcPct val="115799"/>
              </a:lnSpc>
              <a:spcBef>
                <a:spcPts val="100"/>
              </a:spcBef>
            </a:pPr>
            <a:r>
              <a:rPr sz="3400" b="1" spc="-10" dirty="0">
                <a:latin typeface="Candara" panose="020E0502030303020204" pitchFamily="34" charset="0"/>
                <a:cs typeface="Courier New"/>
              </a:rPr>
              <a:t>Teste</a:t>
            </a:r>
            <a:r>
              <a:rPr sz="3400" b="1" spc="-5" dirty="0">
                <a:latin typeface="Candara" panose="020E0502030303020204" pitchFamily="34" charset="0"/>
                <a:cs typeface="Courier New"/>
              </a:rPr>
              <a:t> não</a:t>
            </a:r>
            <a:r>
              <a:rPr sz="3400" b="1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10" dirty="0">
                <a:latin typeface="Candara" panose="020E0502030303020204" pitchFamily="34" charset="0"/>
                <a:cs typeface="Courier New"/>
              </a:rPr>
              <a:t>invasivo,</a:t>
            </a:r>
            <a:r>
              <a:rPr sz="3400" b="1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10" dirty="0">
                <a:latin typeface="Candara" panose="020E0502030303020204" pitchFamily="34" charset="0"/>
                <a:cs typeface="Courier New"/>
              </a:rPr>
              <a:t>baixo</a:t>
            </a:r>
            <a:r>
              <a:rPr sz="3400" b="1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10" dirty="0">
                <a:latin typeface="Candara" panose="020E0502030303020204" pitchFamily="34" charset="0"/>
                <a:cs typeface="Courier New"/>
              </a:rPr>
              <a:t>custo</a:t>
            </a:r>
            <a:r>
              <a:rPr sz="3400" b="1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5" dirty="0">
                <a:latin typeface="Candara" panose="020E0502030303020204" pitchFamily="34" charset="0"/>
                <a:cs typeface="Courier New"/>
              </a:rPr>
              <a:t>e</a:t>
            </a:r>
            <a:r>
              <a:rPr sz="3400" b="1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5" dirty="0">
                <a:latin typeface="Candara" panose="020E0502030303020204" pitchFamily="34" charset="0"/>
                <a:cs typeface="Courier New"/>
              </a:rPr>
              <a:t>de</a:t>
            </a:r>
            <a:r>
              <a:rPr sz="3400" b="1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10" dirty="0">
                <a:latin typeface="Candara" panose="020E0502030303020204" pitchFamily="34" charset="0"/>
                <a:cs typeface="Courier New"/>
              </a:rPr>
              <a:t>rápida </a:t>
            </a:r>
            <a:r>
              <a:rPr sz="3400" b="1" spc="-2030" dirty="0">
                <a:latin typeface="Candara" panose="020E0502030303020204" pitchFamily="34" charset="0"/>
                <a:cs typeface="Courier New"/>
              </a:rPr>
              <a:t> </a:t>
            </a:r>
            <a:r>
              <a:rPr sz="3400" b="1" spc="-10" dirty="0">
                <a:latin typeface="Candara" panose="020E0502030303020204" pitchFamily="34" charset="0"/>
                <a:cs typeface="Courier New"/>
              </a:rPr>
              <a:t>execução </a:t>
            </a:r>
            <a:r>
              <a:rPr sz="3400" b="1" spc="-5" dirty="0">
                <a:latin typeface="Candara" panose="020E0502030303020204" pitchFamily="34" charset="0"/>
                <a:cs typeface="Courier New"/>
              </a:rPr>
              <a:t>e </a:t>
            </a:r>
            <a:r>
              <a:rPr sz="3400" b="1" spc="-10" dirty="0">
                <a:latin typeface="Candara" panose="020E0502030303020204" pitchFamily="34" charset="0"/>
                <a:cs typeface="Courier New"/>
              </a:rPr>
              <a:t>resultado</a:t>
            </a:r>
            <a:endParaRPr sz="3400" b="1" dirty="0">
              <a:latin typeface="Candara" panose="020E0502030303020204" pitchFamily="34" charset="0"/>
              <a:cs typeface="Courier New"/>
            </a:endParaRPr>
          </a:p>
          <a:p>
            <a:pPr algn="just">
              <a:lnSpc>
                <a:spcPct val="100000"/>
              </a:lnSpc>
            </a:pPr>
            <a:endParaRPr sz="3800" dirty="0">
              <a:latin typeface="Courier New"/>
              <a:cs typeface="Courier New"/>
            </a:endParaRPr>
          </a:p>
          <a:p>
            <a:pPr marL="299720" marR="494030" algn="just">
              <a:lnSpc>
                <a:spcPct val="115799"/>
              </a:lnSpc>
              <a:spcBef>
                <a:spcPts val="2280"/>
              </a:spcBef>
              <a:tabLst>
                <a:tab pos="2887980" algn="l"/>
              </a:tabLst>
            </a:pPr>
            <a:r>
              <a:rPr sz="3400" b="1" spc="-10" dirty="0" err="1" smtClean="0">
                <a:latin typeface="Corbel" panose="020B0503020204020204" pitchFamily="34" charset="0"/>
                <a:cs typeface="Courier New"/>
              </a:rPr>
              <a:t>Importante</a:t>
            </a:r>
            <a:r>
              <a:rPr sz="3400" b="1" spc="-5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para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 o 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nosso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caso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 uma vez </a:t>
            </a:r>
            <a:r>
              <a:rPr sz="3400" b="1" spc="-5" dirty="0" err="1">
                <a:latin typeface="Corbel" panose="020B0503020204020204" pitchFamily="34" charset="0"/>
                <a:cs typeface="Courier New"/>
              </a:rPr>
              <a:t>que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 </a:t>
            </a:r>
            <a:r>
              <a:rPr lang="pt-BR" sz="3400" b="1" spc="-5" dirty="0" smtClean="0">
                <a:latin typeface="Corbel" panose="020B0503020204020204" pitchFamily="34" charset="0"/>
                <a:cs typeface="Courier New"/>
              </a:rPr>
              <a:t>a biópsia </a:t>
            </a:r>
            <a:r>
              <a:rPr sz="3400" b="1" spc="-2025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spc="-5" dirty="0" err="1" smtClean="0">
                <a:latin typeface="Corbel" panose="020B0503020204020204" pitchFamily="34" charset="0"/>
                <a:cs typeface="Courier New"/>
              </a:rPr>
              <a:t>não</a:t>
            </a:r>
            <a:r>
              <a:rPr lang="pt-BR" sz="3400" b="1" spc="-5" dirty="0" smtClean="0">
                <a:latin typeface="Corbel" panose="020B0503020204020204" pitchFamily="34" charset="0"/>
                <a:cs typeface="Courier New"/>
              </a:rPr>
              <a:t> foi realizada</a:t>
            </a:r>
            <a:r>
              <a:rPr sz="3400" b="1" spc="65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dirty="0" err="1">
                <a:latin typeface="Corbel" panose="020B0503020204020204" pitchFamily="34" charset="0"/>
                <a:cs typeface="Courier New"/>
              </a:rPr>
              <a:t>devido</a:t>
            </a:r>
            <a:r>
              <a:rPr sz="3400" b="1" dirty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dirty="0" smtClean="0">
                <a:latin typeface="Corbel" panose="020B0503020204020204" pitchFamily="34" charset="0"/>
                <a:cs typeface="Courier New"/>
              </a:rPr>
              <a:t>a</a:t>
            </a:r>
            <a:r>
              <a:rPr lang="pt-BR" sz="3400" b="1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dirty="0" err="1" smtClean="0">
                <a:latin typeface="Corbel" panose="020B0503020204020204" pitchFamily="34" charset="0"/>
                <a:cs typeface="Courier New"/>
              </a:rPr>
              <a:t>intolerância</a:t>
            </a:r>
            <a:r>
              <a:rPr sz="3400" b="1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da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 criança 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à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dor</a:t>
            </a:r>
            <a:endParaRPr sz="3400" b="1" dirty="0">
              <a:latin typeface="Corbel" panose="020B0503020204020204" pitchFamily="34" charset="0"/>
              <a:cs typeface="Courier New"/>
            </a:endParaRPr>
          </a:p>
          <a:p>
            <a:pPr>
              <a:lnSpc>
                <a:spcPct val="100000"/>
              </a:lnSpc>
            </a:pPr>
            <a:endParaRPr sz="3800" dirty="0">
              <a:latin typeface="Courier New"/>
              <a:cs typeface="Courier New"/>
            </a:endParaRPr>
          </a:p>
          <a:p>
            <a:pPr marL="75565" algn="ctr">
              <a:lnSpc>
                <a:spcPct val="100000"/>
              </a:lnSpc>
              <a:spcBef>
                <a:spcPts val="2950"/>
              </a:spcBef>
            </a:pPr>
            <a:endParaRPr lang="pt-BR" sz="3400" b="1" spc="-10" dirty="0" smtClean="0">
              <a:latin typeface="Corbel" panose="020B0503020204020204" pitchFamily="34" charset="0"/>
              <a:cs typeface="Courier New"/>
            </a:endParaRPr>
          </a:p>
          <a:p>
            <a:pPr marL="75565" algn="ctr">
              <a:lnSpc>
                <a:spcPct val="100000"/>
              </a:lnSpc>
              <a:spcBef>
                <a:spcPts val="2950"/>
              </a:spcBef>
            </a:pPr>
            <a:r>
              <a:rPr sz="3400" b="1" spc="-10" dirty="0" err="1" smtClean="0">
                <a:latin typeface="Corbel" panose="020B0503020204020204" pitchFamily="34" charset="0"/>
                <a:cs typeface="Courier New"/>
              </a:rPr>
              <a:t>Método</a:t>
            </a:r>
            <a:r>
              <a:rPr sz="3400" b="1" spc="-10" dirty="0" smtClean="0">
                <a:latin typeface="Corbel" panose="020B0503020204020204" pitchFamily="34" charset="0"/>
                <a:cs typeface="Courier New"/>
              </a:rPr>
              <a:t> 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RT-PCR </a:t>
            </a:r>
            <a:r>
              <a:rPr sz="3400" b="1" spc="-5" dirty="0">
                <a:latin typeface="Corbel" panose="020B0503020204020204" pitchFamily="34" charset="0"/>
                <a:cs typeface="Courier New"/>
              </a:rPr>
              <a:t>não </a:t>
            </a:r>
            <a:r>
              <a:rPr sz="3400" b="1" spc="-10" dirty="0">
                <a:latin typeface="Corbel" panose="020B0503020204020204" pitchFamily="34" charset="0"/>
                <a:cs typeface="Courier New"/>
              </a:rPr>
              <a:t>disponível</a:t>
            </a:r>
            <a:endParaRPr sz="3400" b="1" dirty="0">
              <a:latin typeface="Corbel" panose="020B0503020204020204" pitchFamily="34" charset="0"/>
              <a:cs typeface="Courier New"/>
            </a:endParaRPr>
          </a:p>
        </p:txBody>
      </p:sp>
      <p:pic>
        <p:nvPicPr>
          <p:cNvPr id="57" name="object 9"/>
          <p:cNvPicPr/>
          <p:nvPr/>
        </p:nvPicPr>
        <p:blipFill>
          <a:blip r:embed="rId20" cstate="print"/>
          <a:stretch>
            <a:fillRect/>
          </a:stretch>
        </p:blipFill>
        <p:spPr>
          <a:xfrm rot="60000">
            <a:off x="14870867" y="9783427"/>
            <a:ext cx="3412925" cy="511930"/>
          </a:xfrm>
          <a:prstGeom prst="rect">
            <a:avLst/>
          </a:prstGeom>
        </p:spPr>
      </p:pic>
      <p:sp>
        <p:nvSpPr>
          <p:cNvPr id="58" name="object 4"/>
          <p:cNvSpPr txBox="1">
            <a:spLocks noGrp="1"/>
          </p:cNvSpPr>
          <p:nvPr>
            <p:ph type="title"/>
          </p:nvPr>
        </p:nvSpPr>
        <p:spPr>
          <a:xfrm>
            <a:off x="685800" y="800100"/>
            <a:ext cx="3657600" cy="847918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360000" tIns="72000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pt-BR" sz="44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DISCUSSÃO</a:t>
            </a:r>
            <a:r>
              <a:rPr lang="pt-BR" sz="360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 </a:t>
            </a:r>
            <a:endParaRPr sz="360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60" name="Retângulo 59"/>
          <p:cNvSpPr/>
          <p:nvPr/>
        </p:nvSpPr>
        <p:spPr>
          <a:xfrm>
            <a:off x="15087600" y="9791700"/>
            <a:ext cx="31985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200" dirty="0">
                <a:solidFill>
                  <a:srgbClr val="212121"/>
                </a:solidFill>
              </a:rPr>
              <a:t>J Am Acad Dermatol. 2017</a:t>
            </a:r>
            <a:endParaRPr lang="pt-B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rot="60000">
            <a:off x="-378670" y="1179775"/>
            <a:ext cx="18896676" cy="8303485"/>
          </a:xfrm>
          <a:custGeom>
            <a:avLst/>
            <a:gdLst/>
            <a:ahLst/>
            <a:cxnLst/>
            <a:rect l="l" t="t" r="r" b="b"/>
            <a:pathLst>
              <a:path w="18288000" h="8648700">
                <a:moveTo>
                  <a:pt x="18288000" y="8326164"/>
                </a:moveTo>
                <a:lnTo>
                  <a:pt x="142182" y="8648699"/>
                </a:lnTo>
                <a:lnTo>
                  <a:pt x="0" y="649521"/>
                </a:lnTo>
                <a:lnTo>
                  <a:pt x="0" y="325062"/>
                </a:lnTo>
                <a:lnTo>
                  <a:pt x="18288000" y="0"/>
                </a:lnTo>
                <a:lnTo>
                  <a:pt x="18288000" y="8326164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05747" y="2637739"/>
            <a:ext cx="17289780" cy="7374576"/>
            <a:chOff x="1039238" y="2077116"/>
            <a:chExt cx="17213580" cy="7878445"/>
          </a:xfrm>
          <a:solidFill>
            <a:srgbClr val="3F2A17"/>
          </a:solidFill>
        </p:grpSpPr>
        <p:sp>
          <p:nvSpPr>
            <p:cNvPr id="5" name="object 5"/>
            <p:cNvSpPr/>
            <p:nvPr/>
          </p:nvSpPr>
          <p:spPr>
            <a:xfrm>
              <a:off x="14825116" y="7229736"/>
              <a:ext cx="3427729" cy="2725420"/>
            </a:xfrm>
            <a:custGeom>
              <a:avLst/>
              <a:gdLst/>
              <a:ahLst/>
              <a:cxnLst/>
              <a:rect l="l" t="t" r="r" b="b"/>
              <a:pathLst>
                <a:path w="3427730" h="2725420">
                  <a:moveTo>
                    <a:pt x="1145589" y="1498372"/>
                  </a:moveTo>
                  <a:lnTo>
                    <a:pt x="1162154" y="1479608"/>
                  </a:lnTo>
                  <a:lnTo>
                    <a:pt x="1174570" y="1471182"/>
                  </a:lnTo>
                  <a:lnTo>
                    <a:pt x="1186598" y="1471776"/>
                  </a:lnTo>
                  <a:lnTo>
                    <a:pt x="1201999" y="1480074"/>
                  </a:lnTo>
                  <a:lnTo>
                    <a:pt x="1212127" y="1487063"/>
                  </a:lnTo>
                  <a:lnTo>
                    <a:pt x="1219922" y="1495166"/>
                  </a:lnTo>
                  <a:lnTo>
                    <a:pt x="1223678" y="1505034"/>
                  </a:lnTo>
                  <a:lnTo>
                    <a:pt x="1221690" y="1517316"/>
                  </a:lnTo>
                  <a:lnTo>
                    <a:pt x="1216846" y="1526246"/>
                  </a:lnTo>
                  <a:lnTo>
                    <a:pt x="1209349" y="1532400"/>
                  </a:lnTo>
                  <a:lnTo>
                    <a:pt x="1200122" y="1535220"/>
                  </a:lnTo>
                  <a:lnTo>
                    <a:pt x="1190087" y="1534146"/>
                  </a:lnTo>
                  <a:lnTo>
                    <a:pt x="1187174" y="1533706"/>
                  </a:lnTo>
                  <a:lnTo>
                    <a:pt x="1184481" y="1531810"/>
                  </a:lnTo>
                  <a:lnTo>
                    <a:pt x="1182407" y="1530751"/>
                  </a:lnTo>
                  <a:lnTo>
                    <a:pt x="1172513" y="1523286"/>
                  </a:lnTo>
                  <a:lnTo>
                    <a:pt x="1163054" y="1515257"/>
                  </a:lnTo>
                  <a:lnTo>
                    <a:pt x="1154067" y="1506881"/>
                  </a:lnTo>
                  <a:lnTo>
                    <a:pt x="1145589" y="1498372"/>
                  </a:lnTo>
                  <a:close/>
                </a:path>
                <a:path w="3427730" h="2725420">
                  <a:moveTo>
                    <a:pt x="5236" y="1373809"/>
                  </a:moveTo>
                  <a:lnTo>
                    <a:pt x="0" y="1362263"/>
                  </a:lnTo>
                  <a:lnTo>
                    <a:pt x="102" y="1352361"/>
                  </a:lnTo>
                  <a:lnTo>
                    <a:pt x="4723" y="1343980"/>
                  </a:lnTo>
                  <a:lnTo>
                    <a:pt x="13044" y="1336995"/>
                  </a:lnTo>
                  <a:lnTo>
                    <a:pt x="25144" y="1331269"/>
                  </a:lnTo>
                  <a:lnTo>
                    <a:pt x="37945" y="1330606"/>
                  </a:lnTo>
                  <a:lnTo>
                    <a:pt x="50158" y="1334744"/>
                  </a:lnTo>
                  <a:lnTo>
                    <a:pt x="60497" y="1343418"/>
                  </a:lnTo>
                  <a:lnTo>
                    <a:pt x="66165" y="1356647"/>
                  </a:lnTo>
                  <a:lnTo>
                    <a:pt x="66967" y="1370189"/>
                  </a:lnTo>
                  <a:lnTo>
                    <a:pt x="63133" y="1382053"/>
                  </a:lnTo>
                  <a:lnTo>
                    <a:pt x="54896" y="1390249"/>
                  </a:lnTo>
                  <a:lnTo>
                    <a:pt x="42451" y="1394410"/>
                  </a:lnTo>
                  <a:lnTo>
                    <a:pt x="28726" y="1392722"/>
                  </a:lnTo>
                  <a:lnTo>
                    <a:pt x="15672" y="1385686"/>
                  </a:lnTo>
                  <a:lnTo>
                    <a:pt x="5236" y="1373809"/>
                  </a:lnTo>
                  <a:close/>
                </a:path>
                <a:path w="3427730" h="2725420">
                  <a:moveTo>
                    <a:pt x="458993" y="2377264"/>
                  </a:moveTo>
                  <a:lnTo>
                    <a:pt x="452656" y="2364993"/>
                  </a:lnTo>
                  <a:lnTo>
                    <a:pt x="451740" y="2353820"/>
                  </a:lnTo>
                  <a:lnTo>
                    <a:pt x="455575" y="2344482"/>
                  </a:lnTo>
                  <a:lnTo>
                    <a:pt x="463491" y="2337716"/>
                  </a:lnTo>
                  <a:lnTo>
                    <a:pt x="471062" y="2335146"/>
                  </a:lnTo>
                  <a:lnTo>
                    <a:pt x="480628" y="2334624"/>
                  </a:lnTo>
                  <a:lnTo>
                    <a:pt x="492727" y="2334903"/>
                  </a:lnTo>
                  <a:lnTo>
                    <a:pt x="507896" y="2334738"/>
                  </a:lnTo>
                  <a:lnTo>
                    <a:pt x="503735" y="2350382"/>
                  </a:lnTo>
                  <a:lnTo>
                    <a:pt x="500418" y="2363221"/>
                  </a:lnTo>
                  <a:lnTo>
                    <a:pt x="497199" y="2373560"/>
                  </a:lnTo>
                  <a:lnTo>
                    <a:pt x="493335" y="2381706"/>
                  </a:lnTo>
                  <a:lnTo>
                    <a:pt x="485537" y="2388083"/>
                  </a:lnTo>
                  <a:lnTo>
                    <a:pt x="476629" y="2389333"/>
                  </a:lnTo>
                  <a:lnTo>
                    <a:pt x="467488" y="2385659"/>
                  </a:lnTo>
                  <a:lnTo>
                    <a:pt x="458993" y="2377264"/>
                  </a:lnTo>
                  <a:close/>
                </a:path>
                <a:path w="3427730" h="2725420">
                  <a:moveTo>
                    <a:pt x="3385454" y="2022178"/>
                  </a:moveTo>
                  <a:lnTo>
                    <a:pt x="3380004" y="2012427"/>
                  </a:lnTo>
                  <a:lnTo>
                    <a:pt x="3378874" y="2002281"/>
                  </a:lnTo>
                  <a:lnTo>
                    <a:pt x="3382148" y="1993499"/>
                  </a:lnTo>
                  <a:lnTo>
                    <a:pt x="3389908" y="1987838"/>
                  </a:lnTo>
                  <a:lnTo>
                    <a:pt x="3397955" y="1986353"/>
                  </a:lnTo>
                  <a:lnTo>
                    <a:pt x="3407310" y="1987301"/>
                  </a:lnTo>
                  <a:lnTo>
                    <a:pt x="3425905" y="2028707"/>
                  </a:lnTo>
                  <a:lnTo>
                    <a:pt x="3427346" y="2045640"/>
                  </a:lnTo>
                  <a:lnTo>
                    <a:pt x="3401484" y="2033167"/>
                  </a:lnTo>
                  <a:lnTo>
                    <a:pt x="3392304" y="2027985"/>
                  </a:lnTo>
                  <a:lnTo>
                    <a:pt x="3385454" y="2022178"/>
                  </a:lnTo>
                  <a:close/>
                </a:path>
                <a:path w="3427730" h="2725420">
                  <a:moveTo>
                    <a:pt x="2237046" y="991278"/>
                  </a:moveTo>
                  <a:lnTo>
                    <a:pt x="2234560" y="983709"/>
                  </a:lnTo>
                  <a:lnTo>
                    <a:pt x="2233817" y="975705"/>
                  </a:lnTo>
                  <a:lnTo>
                    <a:pt x="2234753" y="967675"/>
                  </a:lnTo>
                  <a:lnTo>
                    <a:pt x="2237307" y="960029"/>
                  </a:lnTo>
                  <a:lnTo>
                    <a:pt x="2246281" y="953656"/>
                  </a:lnTo>
                  <a:lnTo>
                    <a:pt x="2258251" y="953322"/>
                  </a:lnTo>
                  <a:lnTo>
                    <a:pt x="2270256" y="958301"/>
                  </a:lnTo>
                  <a:lnTo>
                    <a:pt x="2279330" y="967866"/>
                  </a:lnTo>
                  <a:lnTo>
                    <a:pt x="2281911" y="974658"/>
                  </a:lnTo>
                  <a:lnTo>
                    <a:pt x="2283746" y="981756"/>
                  </a:lnTo>
                  <a:lnTo>
                    <a:pt x="2284721" y="989004"/>
                  </a:lnTo>
                  <a:lnTo>
                    <a:pt x="2284719" y="996243"/>
                  </a:lnTo>
                  <a:lnTo>
                    <a:pt x="2271759" y="1002806"/>
                  </a:lnTo>
                  <a:lnTo>
                    <a:pt x="2257673" y="1003891"/>
                  </a:lnTo>
                  <a:lnTo>
                    <a:pt x="2245191" y="999911"/>
                  </a:lnTo>
                  <a:lnTo>
                    <a:pt x="2237046" y="991278"/>
                  </a:lnTo>
                  <a:close/>
                </a:path>
                <a:path w="3427730" h="2725420">
                  <a:moveTo>
                    <a:pt x="1769891" y="2364441"/>
                  </a:moveTo>
                  <a:lnTo>
                    <a:pt x="1768009" y="2356649"/>
                  </a:lnTo>
                  <a:lnTo>
                    <a:pt x="1767886" y="2348774"/>
                  </a:lnTo>
                  <a:lnTo>
                    <a:pt x="1769559" y="2341030"/>
                  </a:lnTo>
                  <a:lnTo>
                    <a:pt x="1773065" y="2333633"/>
                  </a:lnTo>
                  <a:lnTo>
                    <a:pt x="1782709" y="2329211"/>
                  </a:lnTo>
                  <a:lnTo>
                    <a:pt x="1795566" y="2330792"/>
                  </a:lnTo>
                  <a:lnTo>
                    <a:pt x="1818536" y="2365212"/>
                  </a:lnTo>
                  <a:lnTo>
                    <a:pt x="1817961" y="2371702"/>
                  </a:lnTo>
                  <a:lnTo>
                    <a:pt x="1805032" y="2377292"/>
                  </a:lnTo>
                  <a:lnTo>
                    <a:pt x="1790799" y="2377656"/>
                  </a:lnTo>
                  <a:lnTo>
                    <a:pt x="1778129" y="2373228"/>
                  </a:lnTo>
                  <a:lnTo>
                    <a:pt x="1769891" y="2364441"/>
                  </a:lnTo>
                  <a:close/>
                </a:path>
                <a:path w="3427730" h="2725420">
                  <a:moveTo>
                    <a:pt x="562159" y="2074750"/>
                  </a:moveTo>
                  <a:lnTo>
                    <a:pt x="565272" y="2061031"/>
                  </a:lnTo>
                  <a:lnTo>
                    <a:pt x="567607" y="2049220"/>
                  </a:lnTo>
                  <a:lnTo>
                    <a:pt x="570274" y="2039834"/>
                  </a:lnTo>
                  <a:lnTo>
                    <a:pt x="574381" y="2033389"/>
                  </a:lnTo>
                  <a:lnTo>
                    <a:pt x="583090" y="2028605"/>
                  </a:lnTo>
                  <a:lnTo>
                    <a:pt x="592517" y="2029237"/>
                  </a:lnTo>
                  <a:lnTo>
                    <a:pt x="601240" y="2034512"/>
                  </a:lnTo>
                  <a:lnTo>
                    <a:pt x="607841" y="2043657"/>
                  </a:lnTo>
                  <a:lnTo>
                    <a:pt x="610049" y="2052139"/>
                  </a:lnTo>
                  <a:lnTo>
                    <a:pt x="610138" y="2061697"/>
                  </a:lnTo>
                  <a:lnTo>
                    <a:pt x="608440" y="2070147"/>
                  </a:lnTo>
                  <a:lnTo>
                    <a:pt x="605284" y="2075304"/>
                  </a:lnTo>
                  <a:lnTo>
                    <a:pt x="598379" y="2077707"/>
                  </a:lnTo>
                  <a:lnTo>
                    <a:pt x="588936" y="2077491"/>
                  </a:lnTo>
                  <a:lnTo>
                    <a:pt x="576886" y="2076043"/>
                  </a:lnTo>
                  <a:lnTo>
                    <a:pt x="562159" y="2074750"/>
                  </a:lnTo>
                  <a:close/>
                </a:path>
                <a:path w="3427730" h="2725420">
                  <a:moveTo>
                    <a:pt x="2714748" y="1147680"/>
                  </a:moveTo>
                  <a:lnTo>
                    <a:pt x="2712711" y="1140226"/>
                  </a:lnTo>
                  <a:lnTo>
                    <a:pt x="2713760" y="1132679"/>
                  </a:lnTo>
                  <a:lnTo>
                    <a:pt x="2718067" y="1125763"/>
                  </a:lnTo>
                  <a:lnTo>
                    <a:pt x="2719126" y="1123688"/>
                  </a:lnTo>
                  <a:lnTo>
                    <a:pt x="2721642" y="1121833"/>
                  </a:lnTo>
                  <a:lnTo>
                    <a:pt x="2724776" y="1120817"/>
                  </a:lnTo>
                  <a:lnTo>
                    <a:pt x="2732975" y="1119785"/>
                  </a:lnTo>
                  <a:lnTo>
                    <a:pt x="2741080" y="1120765"/>
                  </a:lnTo>
                  <a:lnTo>
                    <a:pt x="2760522" y="1157888"/>
                  </a:lnTo>
                  <a:lnTo>
                    <a:pt x="2761640" y="1172572"/>
                  </a:lnTo>
                  <a:lnTo>
                    <a:pt x="2747576" y="1167433"/>
                  </a:lnTo>
                  <a:lnTo>
                    <a:pt x="2735904" y="1163563"/>
                  </a:lnTo>
                  <a:lnTo>
                    <a:pt x="2726616" y="1159635"/>
                  </a:lnTo>
                  <a:lnTo>
                    <a:pt x="2719703" y="1154319"/>
                  </a:lnTo>
                  <a:lnTo>
                    <a:pt x="2714748" y="1147680"/>
                  </a:lnTo>
                  <a:close/>
                </a:path>
                <a:path w="3427730" h="2725420">
                  <a:moveTo>
                    <a:pt x="2157037" y="43529"/>
                  </a:moveTo>
                  <a:lnTo>
                    <a:pt x="2158508" y="31203"/>
                  </a:lnTo>
                  <a:lnTo>
                    <a:pt x="2159573" y="20632"/>
                  </a:lnTo>
                  <a:lnTo>
                    <a:pt x="2161168" y="12097"/>
                  </a:lnTo>
                  <a:lnTo>
                    <a:pt x="2164228" y="5877"/>
                  </a:lnTo>
                  <a:lnTo>
                    <a:pt x="2172413" y="328"/>
                  </a:lnTo>
                  <a:lnTo>
                    <a:pt x="2181414" y="0"/>
                  </a:lnTo>
                  <a:lnTo>
                    <a:pt x="2190143" y="4240"/>
                  </a:lnTo>
                  <a:lnTo>
                    <a:pt x="2197511" y="12395"/>
                  </a:lnTo>
                  <a:lnTo>
                    <a:pt x="2200646" y="19829"/>
                  </a:lnTo>
                  <a:lnTo>
                    <a:pt x="2201695" y="29043"/>
                  </a:lnTo>
                  <a:lnTo>
                    <a:pt x="2200642" y="37381"/>
                  </a:lnTo>
                  <a:lnTo>
                    <a:pt x="2197470" y="42187"/>
                  </a:lnTo>
                  <a:lnTo>
                    <a:pt x="2190607" y="44619"/>
                  </a:lnTo>
                  <a:lnTo>
                    <a:pt x="2181458" y="44610"/>
                  </a:lnTo>
                  <a:lnTo>
                    <a:pt x="2170208" y="43726"/>
                  </a:lnTo>
                  <a:lnTo>
                    <a:pt x="2157037" y="43529"/>
                  </a:lnTo>
                  <a:close/>
                </a:path>
                <a:path w="3427730" h="2725420">
                  <a:moveTo>
                    <a:pt x="1796617" y="1809017"/>
                  </a:moveTo>
                  <a:lnTo>
                    <a:pt x="1808534" y="1789434"/>
                  </a:lnTo>
                  <a:lnTo>
                    <a:pt x="1819926" y="1781156"/>
                  </a:lnTo>
                  <a:lnTo>
                    <a:pt x="1834274" y="1783800"/>
                  </a:lnTo>
                  <a:lnTo>
                    <a:pt x="1855059" y="1796985"/>
                  </a:lnTo>
                  <a:lnTo>
                    <a:pt x="1838754" y="1815800"/>
                  </a:lnTo>
                  <a:lnTo>
                    <a:pt x="1827231" y="1823325"/>
                  </a:lnTo>
                  <a:lnTo>
                    <a:pt x="1815012" y="1820688"/>
                  </a:lnTo>
                  <a:lnTo>
                    <a:pt x="1796617" y="1809017"/>
                  </a:lnTo>
                  <a:close/>
                </a:path>
                <a:path w="3427730" h="2725420">
                  <a:moveTo>
                    <a:pt x="1126178" y="1228001"/>
                  </a:moveTo>
                  <a:lnTo>
                    <a:pt x="1120768" y="1217837"/>
                  </a:lnTo>
                  <a:lnTo>
                    <a:pt x="1119417" y="1208077"/>
                  </a:lnTo>
                  <a:lnTo>
                    <a:pt x="1122196" y="1199639"/>
                  </a:lnTo>
                  <a:lnTo>
                    <a:pt x="1129176" y="1193441"/>
                  </a:lnTo>
                  <a:lnTo>
                    <a:pt x="1135976" y="1191198"/>
                  </a:lnTo>
                  <a:lnTo>
                    <a:pt x="1144382" y="1190803"/>
                  </a:lnTo>
                  <a:lnTo>
                    <a:pt x="1154775" y="1191127"/>
                  </a:lnTo>
                  <a:lnTo>
                    <a:pt x="1167534" y="1191040"/>
                  </a:lnTo>
                  <a:lnTo>
                    <a:pt x="1165892" y="1205191"/>
                  </a:lnTo>
                  <a:lnTo>
                    <a:pt x="1164817" y="1216983"/>
                  </a:lnTo>
                  <a:lnTo>
                    <a:pt x="1163137" y="1226309"/>
                  </a:lnTo>
                  <a:lnTo>
                    <a:pt x="1159682" y="1233062"/>
                  </a:lnTo>
                  <a:lnTo>
                    <a:pt x="1152281" y="1238963"/>
                  </a:lnTo>
                  <a:lnTo>
                    <a:pt x="1143478" y="1239833"/>
                  </a:lnTo>
                  <a:lnTo>
                    <a:pt x="1134400" y="1236053"/>
                  </a:lnTo>
                  <a:lnTo>
                    <a:pt x="1126178" y="1228001"/>
                  </a:lnTo>
                  <a:close/>
                </a:path>
                <a:path w="3427730" h="2725420">
                  <a:moveTo>
                    <a:pt x="589990" y="2259978"/>
                  </a:moveTo>
                  <a:lnTo>
                    <a:pt x="592797" y="2247435"/>
                  </a:lnTo>
                  <a:lnTo>
                    <a:pt x="594611" y="2236837"/>
                  </a:lnTo>
                  <a:lnTo>
                    <a:pt x="596640" y="2228507"/>
                  </a:lnTo>
                  <a:lnTo>
                    <a:pt x="600093" y="2222766"/>
                  </a:lnTo>
                  <a:lnTo>
                    <a:pt x="607355" y="2218707"/>
                  </a:lnTo>
                  <a:lnTo>
                    <a:pt x="615448" y="2217915"/>
                  </a:lnTo>
                  <a:lnTo>
                    <a:pt x="623203" y="2220286"/>
                  </a:lnTo>
                  <a:lnTo>
                    <a:pt x="629447" y="2225710"/>
                  </a:lnTo>
                  <a:lnTo>
                    <a:pt x="632538" y="2229902"/>
                  </a:lnTo>
                  <a:lnTo>
                    <a:pt x="632935" y="2232197"/>
                  </a:lnTo>
                  <a:lnTo>
                    <a:pt x="634580" y="2239941"/>
                  </a:lnTo>
                  <a:lnTo>
                    <a:pt x="634134" y="2247649"/>
                  </a:lnTo>
                  <a:lnTo>
                    <a:pt x="631777" y="2255069"/>
                  </a:lnTo>
                  <a:lnTo>
                    <a:pt x="627686" y="2261947"/>
                  </a:lnTo>
                  <a:lnTo>
                    <a:pt x="621455" y="2263892"/>
                  </a:lnTo>
                  <a:lnTo>
                    <a:pt x="612960" y="2263261"/>
                  </a:lnTo>
                  <a:lnTo>
                    <a:pt x="602404" y="2261481"/>
                  </a:lnTo>
                  <a:lnTo>
                    <a:pt x="589990" y="2259978"/>
                  </a:lnTo>
                  <a:close/>
                </a:path>
                <a:path w="3427730" h="2725420">
                  <a:moveTo>
                    <a:pt x="1047289" y="2615112"/>
                  </a:moveTo>
                  <a:lnTo>
                    <a:pt x="1041066" y="2605547"/>
                  </a:lnTo>
                  <a:lnTo>
                    <a:pt x="1040152" y="2596434"/>
                  </a:lnTo>
                  <a:lnTo>
                    <a:pt x="1043766" y="2587866"/>
                  </a:lnTo>
                  <a:lnTo>
                    <a:pt x="1051125" y="2579933"/>
                  </a:lnTo>
                  <a:lnTo>
                    <a:pt x="1059149" y="2573835"/>
                  </a:lnTo>
                  <a:lnTo>
                    <a:pt x="1067483" y="2570298"/>
                  </a:lnTo>
                  <a:lnTo>
                    <a:pt x="1075661" y="2571487"/>
                  </a:lnTo>
                  <a:lnTo>
                    <a:pt x="1083215" y="2579565"/>
                  </a:lnTo>
                  <a:lnTo>
                    <a:pt x="1084609" y="2586888"/>
                  </a:lnTo>
                  <a:lnTo>
                    <a:pt x="1082842" y="2596178"/>
                  </a:lnTo>
                  <a:lnTo>
                    <a:pt x="1079618" y="2606783"/>
                  </a:lnTo>
                  <a:lnTo>
                    <a:pt x="1076643" y="2618056"/>
                  </a:lnTo>
                  <a:lnTo>
                    <a:pt x="1067773" y="2618206"/>
                  </a:lnTo>
                  <a:lnTo>
                    <a:pt x="1059450" y="2618438"/>
                  </a:lnTo>
                  <a:lnTo>
                    <a:pt x="1052385" y="2617744"/>
                  </a:lnTo>
                  <a:lnTo>
                    <a:pt x="1047289" y="2615112"/>
                  </a:lnTo>
                  <a:close/>
                </a:path>
                <a:path w="3427730" h="2725420">
                  <a:moveTo>
                    <a:pt x="1513164" y="2342799"/>
                  </a:moveTo>
                  <a:lnTo>
                    <a:pt x="1507527" y="2332822"/>
                  </a:lnTo>
                  <a:lnTo>
                    <a:pt x="1506480" y="2322979"/>
                  </a:lnTo>
                  <a:lnTo>
                    <a:pt x="1509678" y="2314616"/>
                  </a:lnTo>
                  <a:lnTo>
                    <a:pt x="1516779" y="2309077"/>
                  </a:lnTo>
                  <a:lnTo>
                    <a:pt x="1524835" y="2308152"/>
                  </a:lnTo>
                  <a:lnTo>
                    <a:pt x="1532560" y="2309412"/>
                  </a:lnTo>
                  <a:lnTo>
                    <a:pt x="1539722" y="2312542"/>
                  </a:lnTo>
                  <a:lnTo>
                    <a:pt x="1546090" y="2317229"/>
                  </a:lnTo>
                  <a:lnTo>
                    <a:pt x="1548757" y="2324907"/>
                  </a:lnTo>
                  <a:lnTo>
                    <a:pt x="1549513" y="2334601"/>
                  </a:lnTo>
                  <a:lnTo>
                    <a:pt x="1549507" y="2346554"/>
                  </a:lnTo>
                  <a:lnTo>
                    <a:pt x="1549891" y="2361011"/>
                  </a:lnTo>
                  <a:lnTo>
                    <a:pt x="1537318" y="2355561"/>
                  </a:lnTo>
                  <a:lnTo>
                    <a:pt x="1526843" y="2351477"/>
                  </a:lnTo>
                  <a:lnTo>
                    <a:pt x="1518710" y="2347606"/>
                  </a:lnTo>
                  <a:lnTo>
                    <a:pt x="1513164" y="2342799"/>
                  </a:lnTo>
                  <a:close/>
                </a:path>
                <a:path w="3427730" h="2725420">
                  <a:moveTo>
                    <a:pt x="2070490" y="2721236"/>
                  </a:moveTo>
                  <a:lnTo>
                    <a:pt x="2073918" y="2708274"/>
                  </a:lnTo>
                  <a:lnTo>
                    <a:pt x="2076313" y="2697532"/>
                  </a:lnTo>
                  <a:lnTo>
                    <a:pt x="2078841" y="2689602"/>
                  </a:lnTo>
                  <a:lnTo>
                    <a:pt x="2082668" y="2685082"/>
                  </a:lnTo>
                  <a:lnTo>
                    <a:pt x="2090724" y="2684157"/>
                  </a:lnTo>
                  <a:lnTo>
                    <a:pt x="2098448" y="2685417"/>
                  </a:lnTo>
                  <a:lnTo>
                    <a:pt x="2105611" y="2688548"/>
                  </a:lnTo>
                  <a:lnTo>
                    <a:pt x="2111979" y="2693234"/>
                  </a:lnTo>
                  <a:lnTo>
                    <a:pt x="2113851" y="2701013"/>
                  </a:lnTo>
                  <a:lnTo>
                    <a:pt x="2113906" y="2708797"/>
                  </a:lnTo>
                  <a:lnTo>
                    <a:pt x="2112050" y="2716292"/>
                  </a:lnTo>
                  <a:lnTo>
                    <a:pt x="2108186" y="2723205"/>
                  </a:lnTo>
                  <a:lnTo>
                    <a:pt x="2102774" y="2725274"/>
                  </a:lnTo>
                  <a:lnTo>
                    <a:pt x="2094552" y="2724684"/>
                  </a:lnTo>
                  <a:lnTo>
                    <a:pt x="2083723" y="2722862"/>
                  </a:lnTo>
                  <a:lnTo>
                    <a:pt x="2070490" y="2721236"/>
                  </a:lnTo>
                  <a:close/>
                </a:path>
                <a:path w="3427730" h="2725420">
                  <a:moveTo>
                    <a:pt x="3166648" y="2399600"/>
                  </a:moveTo>
                  <a:lnTo>
                    <a:pt x="3164479" y="2394244"/>
                  </a:lnTo>
                  <a:lnTo>
                    <a:pt x="3163898" y="2385776"/>
                  </a:lnTo>
                  <a:lnTo>
                    <a:pt x="3164957" y="2377555"/>
                  </a:lnTo>
                  <a:lnTo>
                    <a:pt x="3167704" y="2372941"/>
                  </a:lnTo>
                  <a:lnTo>
                    <a:pt x="3175166" y="2371019"/>
                  </a:lnTo>
                  <a:lnTo>
                    <a:pt x="3184626" y="2370655"/>
                  </a:lnTo>
                  <a:lnTo>
                    <a:pt x="3196505" y="2371211"/>
                  </a:lnTo>
                  <a:lnTo>
                    <a:pt x="3211050" y="2372039"/>
                  </a:lnTo>
                  <a:lnTo>
                    <a:pt x="3206985" y="2385481"/>
                  </a:lnTo>
                  <a:lnTo>
                    <a:pt x="3203996" y="2396488"/>
                  </a:lnTo>
                  <a:lnTo>
                    <a:pt x="3200905" y="2404449"/>
                  </a:lnTo>
                  <a:lnTo>
                    <a:pt x="3196576" y="2408590"/>
                  </a:lnTo>
                  <a:lnTo>
                    <a:pt x="3188517" y="2408770"/>
                  </a:lnTo>
                  <a:lnTo>
                    <a:pt x="3180570" y="2407290"/>
                  </a:lnTo>
                  <a:lnTo>
                    <a:pt x="3173143" y="2404213"/>
                  </a:lnTo>
                  <a:lnTo>
                    <a:pt x="3166648" y="2399600"/>
                  </a:lnTo>
                  <a:close/>
                </a:path>
                <a:path w="3427730" h="2725420">
                  <a:moveTo>
                    <a:pt x="2290418" y="2134651"/>
                  </a:moveTo>
                  <a:lnTo>
                    <a:pt x="2291657" y="2123850"/>
                  </a:lnTo>
                  <a:lnTo>
                    <a:pt x="2292595" y="2114121"/>
                  </a:lnTo>
                  <a:lnTo>
                    <a:pt x="2294021" y="2106701"/>
                  </a:lnTo>
                  <a:lnTo>
                    <a:pt x="2296726" y="2102826"/>
                  </a:lnTo>
                  <a:lnTo>
                    <a:pt x="2304118" y="2101440"/>
                  </a:lnTo>
                  <a:lnTo>
                    <a:pt x="2311866" y="2101853"/>
                  </a:lnTo>
                  <a:lnTo>
                    <a:pt x="2319482" y="2104063"/>
                  </a:lnTo>
                  <a:lnTo>
                    <a:pt x="2326478" y="2108065"/>
                  </a:lnTo>
                  <a:lnTo>
                    <a:pt x="2331347" y="2113270"/>
                  </a:lnTo>
                  <a:lnTo>
                    <a:pt x="2333646" y="2119763"/>
                  </a:lnTo>
                  <a:lnTo>
                    <a:pt x="2333091" y="2126663"/>
                  </a:lnTo>
                  <a:lnTo>
                    <a:pt x="2329394" y="2133089"/>
                  </a:lnTo>
                  <a:lnTo>
                    <a:pt x="2326878" y="2134943"/>
                  </a:lnTo>
                  <a:lnTo>
                    <a:pt x="2325819" y="2137018"/>
                  </a:lnTo>
                  <a:lnTo>
                    <a:pt x="2322685" y="2138035"/>
                  </a:lnTo>
                  <a:lnTo>
                    <a:pt x="2316694" y="2138934"/>
                  </a:lnTo>
                  <a:lnTo>
                    <a:pt x="2309349" y="2138162"/>
                  </a:lnTo>
                  <a:lnTo>
                    <a:pt x="2300605" y="2136481"/>
                  </a:lnTo>
                  <a:lnTo>
                    <a:pt x="2290418" y="2134651"/>
                  </a:lnTo>
                  <a:close/>
                </a:path>
                <a:path w="3427730" h="2725420">
                  <a:moveTo>
                    <a:pt x="937308" y="2037549"/>
                  </a:moveTo>
                  <a:lnTo>
                    <a:pt x="949963" y="2020010"/>
                  </a:lnTo>
                  <a:lnTo>
                    <a:pt x="959437" y="2013794"/>
                  </a:lnTo>
                  <a:lnTo>
                    <a:pt x="970459" y="2018566"/>
                  </a:lnTo>
                  <a:lnTo>
                    <a:pt x="987761" y="2033995"/>
                  </a:lnTo>
                  <a:lnTo>
                    <a:pt x="973020" y="2048705"/>
                  </a:lnTo>
                  <a:lnTo>
                    <a:pt x="962851" y="2053978"/>
                  </a:lnTo>
                  <a:lnTo>
                    <a:pt x="952524" y="2050148"/>
                  </a:lnTo>
                  <a:lnTo>
                    <a:pt x="937308" y="2037549"/>
                  </a:lnTo>
                  <a:close/>
                </a:path>
                <a:path w="3427730" h="2725420">
                  <a:moveTo>
                    <a:pt x="1862762" y="1249116"/>
                  </a:moveTo>
                  <a:lnTo>
                    <a:pt x="1866191" y="1236155"/>
                  </a:lnTo>
                  <a:lnTo>
                    <a:pt x="1868585" y="1225413"/>
                  </a:lnTo>
                  <a:lnTo>
                    <a:pt x="1871113" y="1217483"/>
                  </a:lnTo>
                  <a:lnTo>
                    <a:pt x="1874940" y="1212963"/>
                  </a:lnTo>
                  <a:lnTo>
                    <a:pt x="1882559" y="1212158"/>
                  </a:lnTo>
                  <a:lnTo>
                    <a:pt x="1890202" y="1213033"/>
                  </a:lnTo>
                  <a:lnTo>
                    <a:pt x="1911537" y="1236649"/>
                  </a:lnTo>
                  <a:lnTo>
                    <a:pt x="1909065" y="1243446"/>
                  </a:lnTo>
                  <a:lnTo>
                    <a:pt x="1906549" y="1245301"/>
                  </a:lnTo>
                  <a:lnTo>
                    <a:pt x="1904651" y="1247994"/>
                  </a:lnTo>
                  <a:lnTo>
                    <a:pt x="1901517" y="1249011"/>
                  </a:lnTo>
                  <a:lnTo>
                    <a:pt x="1894835" y="1250399"/>
                  </a:lnTo>
                  <a:lnTo>
                    <a:pt x="1886427" y="1250270"/>
                  </a:lnTo>
                  <a:lnTo>
                    <a:pt x="1875875" y="1249537"/>
                  </a:lnTo>
                  <a:lnTo>
                    <a:pt x="1862762" y="1249116"/>
                  </a:lnTo>
                  <a:close/>
                </a:path>
                <a:path w="3427730" h="2725420">
                  <a:moveTo>
                    <a:pt x="331301" y="2074149"/>
                  </a:moveTo>
                  <a:lnTo>
                    <a:pt x="335896" y="2060712"/>
                  </a:lnTo>
                  <a:lnTo>
                    <a:pt x="339238" y="2050019"/>
                  </a:lnTo>
                  <a:lnTo>
                    <a:pt x="342439" y="2042099"/>
                  </a:lnTo>
                  <a:lnTo>
                    <a:pt x="346613" y="2036979"/>
                  </a:lnTo>
                  <a:lnTo>
                    <a:pt x="351768" y="2036151"/>
                  </a:lnTo>
                  <a:lnTo>
                    <a:pt x="359343" y="2037785"/>
                  </a:lnTo>
                  <a:lnTo>
                    <a:pt x="366943" y="2041097"/>
                  </a:lnTo>
                  <a:lnTo>
                    <a:pt x="372172" y="2045309"/>
                  </a:lnTo>
                  <a:lnTo>
                    <a:pt x="374540" y="2051429"/>
                  </a:lnTo>
                  <a:lnTo>
                    <a:pt x="375153" y="2059448"/>
                  </a:lnTo>
                  <a:lnTo>
                    <a:pt x="374012" y="2067063"/>
                  </a:lnTo>
                  <a:lnTo>
                    <a:pt x="371116" y="2071968"/>
                  </a:lnTo>
                  <a:lnTo>
                    <a:pt x="364908" y="2074301"/>
                  </a:lnTo>
                  <a:lnTo>
                    <a:pt x="356274" y="2074662"/>
                  </a:lnTo>
                  <a:lnTo>
                    <a:pt x="345108" y="2074221"/>
                  </a:lnTo>
                  <a:lnTo>
                    <a:pt x="331301" y="2074149"/>
                  </a:lnTo>
                  <a:close/>
                </a:path>
                <a:path w="3427730" h="2725420">
                  <a:moveTo>
                    <a:pt x="2636146" y="1903042"/>
                  </a:moveTo>
                  <a:lnTo>
                    <a:pt x="2634620" y="1897050"/>
                  </a:lnTo>
                  <a:lnTo>
                    <a:pt x="2635367" y="1890353"/>
                  </a:lnTo>
                  <a:lnTo>
                    <a:pt x="2637131" y="1883391"/>
                  </a:lnTo>
                  <a:lnTo>
                    <a:pt x="2638659" y="1876603"/>
                  </a:lnTo>
                  <a:lnTo>
                    <a:pt x="2668451" y="1898796"/>
                  </a:lnTo>
                  <a:lnTo>
                    <a:pt x="2668030" y="1908347"/>
                  </a:lnTo>
                  <a:lnTo>
                    <a:pt x="2667886" y="1919755"/>
                  </a:lnTo>
                  <a:lnTo>
                    <a:pt x="2647795" y="1911599"/>
                  </a:lnTo>
                  <a:lnTo>
                    <a:pt x="2640677" y="1907789"/>
                  </a:lnTo>
                  <a:lnTo>
                    <a:pt x="2636146" y="1903042"/>
                  </a:lnTo>
                  <a:close/>
                </a:path>
                <a:path w="3427730" h="2725420">
                  <a:moveTo>
                    <a:pt x="571660" y="2533588"/>
                  </a:moveTo>
                  <a:lnTo>
                    <a:pt x="572100" y="2526531"/>
                  </a:lnTo>
                  <a:lnTo>
                    <a:pt x="572171" y="2519138"/>
                  </a:lnTo>
                  <a:lnTo>
                    <a:pt x="572979" y="2512416"/>
                  </a:lnTo>
                  <a:lnTo>
                    <a:pt x="575629" y="2507369"/>
                  </a:lnTo>
                  <a:lnTo>
                    <a:pt x="580652" y="2505101"/>
                  </a:lnTo>
                  <a:lnTo>
                    <a:pt x="587707" y="2505096"/>
                  </a:lnTo>
                  <a:lnTo>
                    <a:pt x="596591" y="2505926"/>
                  </a:lnTo>
                  <a:lnTo>
                    <a:pt x="607102" y="2506163"/>
                  </a:lnTo>
                  <a:lnTo>
                    <a:pt x="604504" y="2515862"/>
                  </a:lnTo>
                  <a:lnTo>
                    <a:pt x="602601" y="2524200"/>
                  </a:lnTo>
                  <a:lnTo>
                    <a:pt x="600599" y="2530428"/>
                  </a:lnTo>
                  <a:lnTo>
                    <a:pt x="597703" y="2533797"/>
                  </a:lnTo>
                  <a:lnTo>
                    <a:pt x="592039" y="2535304"/>
                  </a:lnTo>
                  <a:lnTo>
                    <a:pt x="585294" y="2535182"/>
                  </a:lnTo>
                  <a:lnTo>
                    <a:pt x="578243" y="2534314"/>
                  </a:lnTo>
                  <a:lnTo>
                    <a:pt x="571660" y="2533588"/>
                  </a:lnTo>
                  <a:close/>
                </a:path>
                <a:path w="3427730" h="2725420">
                  <a:moveTo>
                    <a:pt x="1444196" y="2542459"/>
                  </a:moveTo>
                  <a:lnTo>
                    <a:pt x="1444857" y="2538089"/>
                  </a:lnTo>
                  <a:lnTo>
                    <a:pt x="1444680" y="2534338"/>
                  </a:lnTo>
                  <a:lnTo>
                    <a:pt x="1446453" y="2533011"/>
                  </a:lnTo>
                  <a:lnTo>
                    <a:pt x="1454105" y="2525751"/>
                  </a:lnTo>
                  <a:lnTo>
                    <a:pt x="1462628" y="2521591"/>
                  </a:lnTo>
                  <a:lnTo>
                    <a:pt x="1472086" y="2522321"/>
                  </a:lnTo>
                  <a:lnTo>
                    <a:pt x="1482641" y="2529642"/>
                  </a:lnTo>
                  <a:lnTo>
                    <a:pt x="1485952" y="2532377"/>
                  </a:lnTo>
                  <a:lnTo>
                    <a:pt x="1486042" y="2546545"/>
                  </a:lnTo>
                  <a:lnTo>
                    <a:pt x="1484144" y="2549238"/>
                  </a:lnTo>
                  <a:lnTo>
                    <a:pt x="1474297" y="2555387"/>
                  </a:lnTo>
                  <a:lnTo>
                    <a:pt x="1464155" y="2557021"/>
                  </a:lnTo>
                  <a:lnTo>
                    <a:pt x="1454020" y="2553069"/>
                  </a:lnTo>
                  <a:lnTo>
                    <a:pt x="1444196" y="2542459"/>
                  </a:lnTo>
                  <a:close/>
                </a:path>
                <a:path w="3427730" h="2725420">
                  <a:moveTo>
                    <a:pt x="2676650" y="1020428"/>
                  </a:moveTo>
                  <a:lnTo>
                    <a:pt x="2679944" y="1012662"/>
                  </a:lnTo>
                  <a:lnTo>
                    <a:pt x="2682452" y="1005475"/>
                  </a:lnTo>
                  <a:lnTo>
                    <a:pt x="2685027" y="999694"/>
                  </a:lnTo>
                  <a:lnTo>
                    <a:pt x="2688521" y="996148"/>
                  </a:lnTo>
                  <a:lnTo>
                    <a:pt x="2693552" y="992438"/>
                  </a:lnTo>
                  <a:lnTo>
                    <a:pt x="2707501" y="993800"/>
                  </a:lnTo>
                  <a:lnTo>
                    <a:pt x="2710592" y="997992"/>
                  </a:lnTo>
                  <a:lnTo>
                    <a:pt x="2714578" y="1006416"/>
                  </a:lnTo>
                  <a:lnTo>
                    <a:pt x="2713540" y="1012963"/>
                  </a:lnTo>
                  <a:lnTo>
                    <a:pt x="2708843" y="1017841"/>
                  </a:lnTo>
                  <a:lnTo>
                    <a:pt x="2701854" y="1021256"/>
                  </a:lnTo>
                  <a:lnTo>
                    <a:pt x="2693512" y="1022230"/>
                  </a:lnTo>
                  <a:lnTo>
                    <a:pt x="2685390" y="1021749"/>
                  </a:lnTo>
                  <a:lnTo>
                    <a:pt x="2676650" y="1020428"/>
                  </a:lnTo>
                  <a:close/>
                </a:path>
                <a:path w="3427730" h="2725420">
                  <a:moveTo>
                    <a:pt x="768846" y="1501810"/>
                  </a:moveTo>
                  <a:lnTo>
                    <a:pt x="765031" y="1489256"/>
                  </a:lnTo>
                  <a:lnTo>
                    <a:pt x="764556" y="1479092"/>
                  </a:lnTo>
                  <a:lnTo>
                    <a:pt x="768278" y="1471658"/>
                  </a:lnTo>
                  <a:lnTo>
                    <a:pt x="777052" y="1467291"/>
                  </a:lnTo>
                  <a:lnTo>
                    <a:pt x="784336" y="1468391"/>
                  </a:lnTo>
                  <a:lnTo>
                    <a:pt x="789501" y="1473641"/>
                  </a:lnTo>
                  <a:lnTo>
                    <a:pt x="792989" y="1480128"/>
                  </a:lnTo>
                  <a:lnTo>
                    <a:pt x="792668" y="1491161"/>
                  </a:lnTo>
                  <a:lnTo>
                    <a:pt x="787274" y="1496957"/>
                  </a:lnTo>
                  <a:lnTo>
                    <a:pt x="778702" y="1499760"/>
                  </a:lnTo>
                  <a:lnTo>
                    <a:pt x="768846" y="1501810"/>
                  </a:lnTo>
                  <a:close/>
                </a:path>
                <a:path w="3427730" h="2725420">
                  <a:moveTo>
                    <a:pt x="1244778" y="1896261"/>
                  </a:moveTo>
                  <a:lnTo>
                    <a:pt x="1219480" y="1856682"/>
                  </a:lnTo>
                  <a:lnTo>
                    <a:pt x="1235344" y="1857541"/>
                  </a:lnTo>
                  <a:lnTo>
                    <a:pt x="1243267" y="1861951"/>
                  </a:lnTo>
                  <a:lnTo>
                    <a:pt x="1245621" y="1873620"/>
                  </a:lnTo>
                  <a:lnTo>
                    <a:pt x="1244778" y="1896261"/>
                  </a:lnTo>
                  <a:close/>
                </a:path>
                <a:path w="3427730" h="2725420">
                  <a:moveTo>
                    <a:pt x="24818" y="1972731"/>
                  </a:moveTo>
                  <a:lnTo>
                    <a:pt x="25523" y="1963153"/>
                  </a:lnTo>
                  <a:lnTo>
                    <a:pt x="23933" y="1953973"/>
                  </a:lnTo>
                  <a:lnTo>
                    <a:pt x="31835" y="1955911"/>
                  </a:lnTo>
                  <a:lnTo>
                    <a:pt x="39338" y="1955555"/>
                  </a:lnTo>
                  <a:lnTo>
                    <a:pt x="44283" y="1962261"/>
                  </a:lnTo>
                  <a:lnTo>
                    <a:pt x="43180" y="1969544"/>
                  </a:lnTo>
                  <a:lnTo>
                    <a:pt x="44594" y="1974973"/>
                  </a:lnTo>
                  <a:lnTo>
                    <a:pt x="38546" y="1975549"/>
                  </a:lnTo>
                  <a:lnTo>
                    <a:pt x="32720" y="1974669"/>
                  </a:lnTo>
                  <a:lnTo>
                    <a:pt x="26275" y="1972951"/>
                  </a:lnTo>
                  <a:lnTo>
                    <a:pt x="24818" y="1972731"/>
                  </a:lnTo>
                  <a:close/>
                </a:path>
                <a:path w="3427730" h="2725420">
                  <a:moveTo>
                    <a:pt x="505492" y="1799497"/>
                  </a:moveTo>
                  <a:lnTo>
                    <a:pt x="502225" y="1791554"/>
                  </a:lnTo>
                  <a:lnTo>
                    <a:pt x="503548" y="1782815"/>
                  </a:lnTo>
                  <a:lnTo>
                    <a:pt x="507521" y="1781180"/>
                  </a:lnTo>
                  <a:lnTo>
                    <a:pt x="510875" y="1778707"/>
                  </a:lnTo>
                  <a:lnTo>
                    <a:pt x="519174" y="1782940"/>
                  </a:lnTo>
                  <a:lnTo>
                    <a:pt x="524737" y="1790485"/>
                  </a:lnTo>
                  <a:lnTo>
                    <a:pt x="521559" y="1796709"/>
                  </a:lnTo>
                  <a:lnTo>
                    <a:pt x="521693" y="1805669"/>
                  </a:lnTo>
                  <a:lnTo>
                    <a:pt x="512776" y="1800597"/>
                  </a:lnTo>
                  <a:lnTo>
                    <a:pt x="505492" y="1799497"/>
                  </a:lnTo>
                  <a:close/>
                </a:path>
                <a:path w="3427730" h="2725420">
                  <a:moveTo>
                    <a:pt x="1587773" y="2066515"/>
                  </a:moveTo>
                  <a:lnTo>
                    <a:pt x="1593510" y="2053227"/>
                  </a:lnTo>
                  <a:lnTo>
                    <a:pt x="1596821" y="2055963"/>
                  </a:lnTo>
                  <a:lnTo>
                    <a:pt x="1601809" y="2057461"/>
                  </a:lnTo>
                  <a:lnTo>
                    <a:pt x="1603840" y="2063727"/>
                  </a:lnTo>
                  <a:lnTo>
                    <a:pt x="1599604" y="2072027"/>
                  </a:lnTo>
                  <a:lnTo>
                    <a:pt x="1587773" y="2066515"/>
                  </a:lnTo>
                  <a:close/>
                </a:path>
                <a:path w="3427730" h="2725420">
                  <a:moveTo>
                    <a:pt x="360868" y="904565"/>
                  </a:moveTo>
                  <a:lnTo>
                    <a:pt x="360911" y="899357"/>
                  </a:lnTo>
                  <a:lnTo>
                    <a:pt x="359718" y="892472"/>
                  </a:lnTo>
                  <a:lnTo>
                    <a:pt x="361396" y="891236"/>
                  </a:lnTo>
                  <a:lnTo>
                    <a:pt x="365368" y="889601"/>
                  </a:lnTo>
                  <a:lnTo>
                    <a:pt x="371813" y="891319"/>
                  </a:lnTo>
                  <a:lnTo>
                    <a:pt x="376183" y="891979"/>
                  </a:lnTo>
                  <a:lnTo>
                    <a:pt x="377112" y="905529"/>
                  </a:lnTo>
                  <a:lnTo>
                    <a:pt x="360868" y="90456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62025" y="4132730"/>
              <a:ext cx="5724525" cy="1771650"/>
            </a:xfrm>
            <a:custGeom>
              <a:avLst/>
              <a:gdLst/>
              <a:ahLst/>
              <a:cxnLst/>
              <a:rect l="l" t="t" r="r" b="b"/>
              <a:pathLst>
                <a:path w="5724525" h="1771650">
                  <a:moveTo>
                    <a:pt x="5724524" y="1771649"/>
                  </a:moveTo>
                  <a:lnTo>
                    <a:pt x="0" y="1771649"/>
                  </a:lnTo>
                  <a:lnTo>
                    <a:pt x="0" y="0"/>
                  </a:lnTo>
                  <a:lnTo>
                    <a:pt x="5724524" y="0"/>
                  </a:lnTo>
                  <a:lnTo>
                    <a:pt x="5724524" y="177164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4451" y="5055165"/>
              <a:ext cx="101469" cy="73914"/>
            </a:xfrm>
            <a:prstGeom prst="rect">
              <a:avLst/>
            </a:prstGeom>
            <a:grpFill/>
          </p:spPr>
        </p:pic>
        <p:sp>
          <p:nvSpPr>
            <p:cNvPr id="8" name="object 8"/>
            <p:cNvSpPr/>
            <p:nvPr/>
          </p:nvSpPr>
          <p:spPr>
            <a:xfrm>
              <a:off x="3725707" y="5055165"/>
              <a:ext cx="3038475" cy="1430655"/>
            </a:xfrm>
            <a:custGeom>
              <a:avLst/>
              <a:gdLst/>
              <a:ahLst/>
              <a:cxnLst/>
              <a:rect l="l" t="t" r="r" b="b"/>
              <a:pathLst>
                <a:path w="3038475" h="1430654">
                  <a:moveTo>
                    <a:pt x="36898" y="1430198"/>
                  </a:moveTo>
                  <a:lnTo>
                    <a:pt x="22540" y="1427293"/>
                  </a:lnTo>
                  <a:lnTo>
                    <a:pt x="10811" y="1419370"/>
                  </a:lnTo>
                  <a:lnTo>
                    <a:pt x="2901" y="1407622"/>
                  </a:lnTo>
                  <a:lnTo>
                    <a:pt x="0" y="1393241"/>
                  </a:lnTo>
                  <a:lnTo>
                    <a:pt x="0" y="1339099"/>
                  </a:lnTo>
                  <a:lnTo>
                    <a:pt x="2901" y="1324719"/>
                  </a:lnTo>
                  <a:lnTo>
                    <a:pt x="10811" y="1312971"/>
                  </a:lnTo>
                  <a:lnTo>
                    <a:pt x="22540" y="1305048"/>
                  </a:lnTo>
                  <a:lnTo>
                    <a:pt x="36898" y="1302142"/>
                  </a:lnTo>
                  <a:lnTo>
                    <a:pt x="51256" y="1305048"/>
                  </a:lnTo>
                  <a:lnTo>
                    <a:pt x="62985" y="1312971"/>
                  </a:lnTo>
                  <a:lnTo>
                    <a:pt x="70895" y="1324719"/>
                  </a:lnTo>
                  <a:lnTo>
                    <a:pt x="73796" y="1339099"/>
                  </a:lnTo>
                  <a:lnTo>
                    <a:pt x="73796" y="1393241"/>
                  </a:lnTo>
                  <a:lnTo>
                    <a:pt x="70895" y="1407638"/>
                  </a:lnTo>
                  <a:lnTo>
                    <a:pt x="62985" y="1419384"/>
                  </a:lnTo>
                  <a:lnTo>
                    <a:pt x="51256" y="1427298"/>
                  </a:lnTo>
                  <a:lnTo>
                    <a:pt x="36898" y="1430198"/>
                  </a:lnTo>
                  <a:close/>
                </a:path>
                <a:path w="3038475" h="1430654">
                  <a:moveTo>
                    <a:pt x="37008" y="1231702"/>
                  </a:moveTo>
                  <a:lnTo>
                    <a:pt x="36492" y="1231702"/>
                  </a:lnTo>
                  <a:lnTo>
                    <a:pt x="22173" y="1228596"/>
                  </a:lnTo>
                  <a:lnTo>
                    <a:pt x="10552" y="1220518"/>
                  </a:lnTo>
                  <a:lnTo>
                    <a:pt x="2806" y="1208664"/>
                  </a:lnTo>
                  <a:lnTo>
                    <a:pt x="110" y="1194228"/>
                  </a:lnTo>
                  <a:lnTo>
                    <a:pt x="380" y="1180286"/>
                  </a:lnTo>
                  <a:lnTo>
                    <a:pt x="2103" y="1138497"/>
                  </a:lnTo>
                  <a:lnTo>
                    <a:pt x="26552" y="1105745"/>
                  </a:lnTo>
                  <a:lnTo>
                    <a:pt x="41067" y="1103720"/>
                  </a:lnTo>
                  <a:lnTo>
                    <a:pt x="55235" y="1107454"/>
                  </a:lnTo>
                  <a:lnTo>
                    <a:pt x="66495" y="1116041"/>
                  </a:lnTo>
                  <a:lnTo>
                    <a:pt x="73720" y="1128224"/>
                  </a:lnTo>
                  <a:lnTo>
                    <a:pt x="75788" y="1142747"/>
                  </a:lnTo>
                  <a:lnTo>
                    <a:pt x="75110" y="1155801"/>
                  </a:lnTo>
                  <a:lnTo>
                    <a:pt x="74571" y="1168931"/>
                  </a:lnTo>
                  <a:lnTo>
                    <a:pt x="74169" y="1182089"/>
                  </a:lnTo>
                  <a:lnTo>
                    <a:pt x="73907" y="1195226"/>
                  </a:lnTo>
                  <a:lnTo>
                    <a:pt x="70850" y="1209469"/>
                  </a:lnTo>
                  <a:lnTo>
                    <a:pt x="62902" y="1221059"/>
                  </a:lnTo>
                  <a:lnTo>
                    <a:pt x="51231" y="1228851"/>
                  </a:lnTo>
                  <a:lnTo>
                    <a:pt x="37008" y="1231702"/>
                  </a:lnTo>
                  <a:close/>
                </a:path>
                <a:path w="3038475" h="1430654">
                  <a:moveTo>
                    <a:pt x="55753" y="1034315"/>
                  </a:moveTo>
                  <a:lnTo>
                    <a:pt x="53613" y="1034315"/>
                  </a:lnTo>
                  <a:lnTo>
                    <a:pt x="51436" y="1034130"/>
                  </a:lnTo>
                  <a:lnTo>
                    <a:pt x="19703" y="1005514"/>
                  </a:lnTo>
                  <a:lnTo>
                    <a:pt x="19371" y="990854"/>
                  </a:lnTo>
                  <a:lnTo>
                    <a:pt x="21894" y="977141"/>
                  </a:lnTo>
                  <a:lnTo>
                    <a:pt x="30404" y="936157"/>
                  </a:lnTo>
                  <a:lnTo>
                    <a:pt x="59881" y="907927"/>
                  </a:lnTo>
                  <a:lnTo>
                    <a:pt x="74534" y="908255"/>
                  </a:lnTo>
                  <a:lnTo>
                    <a:pt x="87910" y="914262"/>
                  </a:lnTo>
                  <a:lnTo>
                    <a:pt x="97609" y="924576"/>
                  </a:lnTo>
                  <a:lnTo>
                    <a:pt x="102735" y="937779"/>
                  </a:lnTo>
                  <a:lnTo>
                    <a:pt x="102392" y="952455"/>
                  </a:lnTo>
                  <a:lnTo>
                    <a:pt x="99584" y="965233"/>
                  </a:lnTo>
                  <a:lnTo>
                    <a:pt x="96917" y="978090"/>
                  </a:lnTo>
                  <a:lnTo>
                    <a:pt x="94396" y="990981"/>
                  </a:lnTo>
                  <a:lnTo>
                    <a:pt x="92024" y="1003862"/>
                  </a:lnTo>
                  <a:lnTo>
                    <a:pt x="87487" y="1016167"/>
                  </a:lnTo>
                  <a:lnTo>
                    <a:pt x="79284" y="1025796"/>
                  </a:lnTo>
                  <a:lnTo>
                    <a:pt x="68383" y="1032072"/>
                  </a:lnTo>
                  <a:lnTo>
                    <a:pt x="55753" y="1034315"/>
                  </a:lnTo>
                  <a:close/>
                </a:path>
                <a:path w="3038475" h="1430654">
                  <a:moveTo>
                    <a:pt x="106635" y="842730"/>
                  </a:moveTo>
                  <a:lnTo>
                    <a:pt x="73288" y="821544"/>
                  </a:lnTo>
                  <a:lnTo>
                    <a:pt x="69803" y="807808"/>
                  </a:lnTo>
                  <a:lnTo>
                    <a:pt x="71914" y="793281"/>
                  </a:lnTo>
                  <a:lnTo>
                    <a:pt x="86707" y="754080"/>
                  </a:lnTo>
                  <a:lnTo>
                    <a:pt x="111838" y="721128"/>
                  </a:lnTo>
                  <a:lnTo>
                    <a:pt x="125692" y="718279"/>
                  </a:lnTo>
                  <a:lnTo>
                    <a:pt x="140065" y="721067"/>
                  </a:lnTo>
                  <a:lnTo>
                    <a:pt x="152245" y="729222"/>
                  </a:lnTo>
                  <a:lnTo>
                    <a:pt x="160078" y="741010"/>
                  </a:lnTo>
                  <a:lnTo>
                    <a:pt x="162922" y="754885"/>
                  </a:lnTo>
                  <a:lnTo>
                    <a:pt x="160138" y="769296"/>
                  </a:lnTo>
                  <a:lnTo>
                    <a:pt x="155242" y="781422"/>
                  </a:lnTo>
                  <a:lnTo>
                    <a:pt x="150470" y="793651"/>
                  </a:lnTo>
                  <a:lnTo>
                    <a:pt x="145837" y="805936"/>
                  </a:lnTo>
                  <a:lnTo>
                    <a:pt x="141356" y="818227"/>
                  </a:lnTo>
                  <a:lnTo>
                    <a:pt x="135786" y="828433"/>
                  </a:lnTo>
                  <a:lnTo>
                    <a:pt x="127649" y="836147"/>
                  </a:lnTo>
                  <a:lnTo>
                    <a:pt x="117685" y="841027"/>
                  </a:lnTo>
                  <a:lnTo>
                    <a:pt x="106635" y="842730"/>
                  </a:lnTo>
                  <a:close/>
                </a:path>
                <a:path w="3038475" h="1430654">
                  <a:moveTo>
                    <a:pt x="188918" y="662454"/>
                  </a:moveTo>
                  <a:lnTo>
                    <a:pt x="182756" y="662454"/>
                  </a:lnTo>
                  <a:lnTo>
                    <a:pt x="176557" y="660902"/>
                  </a:lnTo>
                  <a:lnTo>
                    <a:pt x="170801" y="657686"/>
                  </a:lnTo>
                  <a:lnTo>
                    <a:pt x="159717" y="648075"/>
                  </a:lnTo>
                  <a:lnTo>
                    <a:pt x="153390" y="635401"/>
                  </a:lnTo>
                  <a:lnTo>
                    <a:pt x="152272" y="621286"/>
                  </a:lnTo>
                  <a:lnTo>
                    <a:pt x="156817" y="607351"/>
                  </a:lnTo>
                  <a:lnTo>
                    <a:pt x="177987" y="571262"/>
                  </a:lnTo>
                  <a:lnTo>
                    <a:pt x="208336" y="543073"/>
                  </a:lnTo>
                  <a:lnTo>
                    <a:pt x="222475" y="542616"/>
                  </a:lnTo>
                  <a:lnTo>
                    <a:pt x="236185" y="547813"/>
                  </a:lnTo>
                  <a:lnTo>
                    <a:pt x="246811" y="557928"/>
                  </a:lnTo>
                  <a:lnTo>
                    <a:pt x="252540" y="570884"/>
                  </a:lnTo>
                  <a:lnTo>
                    <a:pt x="252996" y="585045"/>
                  </a:lnTo>
                  <a:lnTo>
                    <a:pt x="247808" y="598777"/>
                  </a:lnTo>
                  <a:lnTo>
                    <a:pt x="240940" y="609863"/>
                  </a:lnTo>
                  <a:lnTo>
                    <a:pt x="234062" y="621286"/>
                  </a:lnTo>
                  <a:lnTo>
                    <a:pt x="227551" y="632381"/>
                  </a:lnTo>
                  <a:lnTo>
                    <a:pt x="221056" y="643717"/>
                  </a:lnTo>
                  <a:lnTo>
                    <a:pt x="214997" y="651696"/>
                  </a:lnTo>
                  <a:lnTo>
                    <a:pt x="207284" y="657575"/>
                  </a:lnTo>
                  <a:lnTo>
                    <a:pt x="198423" y="661210"/>
                  </a:lnTo>
                  <a:lnTo>
                    <a:pt x="188918" y="662454"/>
                  </a:lnTo>
                  <a:close/>
                </a:path>
                <a:path w="3038475" h="1430654">
                  <a:moveTo>
                    <a:pt x="300572" y="498919"/>
                  </a:moveTo>
                  <a:lnTo>
                    <a:pt x="292344" y="498919"/>
                  </a:lnTo>
                  <a:lnTo>
                    <a:pt x="284078" y="496184"/>
                  </a:lnTo>
                  <a:lnTo>
                    <a:pt x="277252" y="490567"/>
                  </a:lnTo>
                  <a:lnTo>
                    <a:pt x="267961" y="479204"/>
                  </a:lnTo>
                  <a:lnTo>
                    <a:pt x="263886" y="465635"/>
                  </a:lnTo>
                  <a:lnTo>
                    <a:pt x="265194" y="451531"/>
                  </a:lnTo>
                  <a:lnTo>
                    <a:pt x="289964" y="417138"/>
                  </a:lnTo>
                  <a:lnTo>
                    <a:pt x="320078" y="387420"/>
                  </a:lnTo>
                  <a:lnTo>
                    <a:pt x="333803" y="383983"/>
                  </a:lnTo>
                  <a:lnTo>
                    <a:pt x="347813" y="385951"/>
                  </a:lnTo>
                  <a:lnTo>
                    <a:pt x="360421" y="393407"/>
                  </a:lnTo>
                  <a:lnTo>
                    <a:pt x="369166" y="405178"/>
                  </a:lnTo>
                  <a:lnTo>
                    <a:pt x="372597" y="418916"/>
                  </a:lnTo>
                  <a:lnTo>
                    <a:pt x="370632" y="432946"/>
                  </a:lnTo>
                  <a:lnTo>
                    <a:pt x="363188" y="445590"/>
                  </a:lnTo>
                  <a:lnTo>
                    <a:pt x="354531" y="455348"/>
                  </a:lnTo>
                  <a:lnTo>
                    <a:pt x="345957" y="465251"/>
                  </a:lnTo>
                  <a:lnTo>
                    <a:pt x="337493" y="475265"/>
                  </a:lnTo>
                  <a:lnTo>
                    <a:pt x="329168" y="485356"/>
                  </a:lnTo>
                  <a:lnTo>
                    <a:pt x="323117" y="491233"/>
                  </a:lnTo>
                  <a:lnTo>
                    <a:pt x="316129" y="495477"/>
                  </a:lnTo>
                  <a:lnTo>
                    <a:pt x="308511" y="498052"/>
                  </a:lnTo>
                  <a:lnTo>
                    <a:pt x="300572" y="498919"/>
                  </a:lnTo>
                  <a:close/>
                </a:path>
                <a:path w="3038475" h="1430654">
                  <a:moveTo>
                    <a:pt x="438534" y="356782"/>
                  </a:moveTo>
                  <a:lnTo>
                    <a:pt x="403402" y="331212"/>
                  </a:lnTo>
                  <a:lnTo>
                    <a:pt x="401705" y="317146"/>
                  </a:lnTo>
                  <a:lnTo>
                    <a:pt x="405398" y="303468"/>
                  </a:lnTo>
                  <a:lnTo>
                    <a:pt x="435675" y="273819"/>
                  </a:lnTo>
                  <a:lnTo>
                    <a:pt x="470507" y="249657"/>
                  </a:lnTo>
                  <a:lnTo>
                    <a:pt x="484615" y="248623"/>
                  </a:lnTo>
                  <a:lnTo>
                    <a:pt x="498080" y="252959"/>
                  </a:lnTo>
                  <a:lnTo>
                    <a:pt x="509231" y="262468"/>
                  </a:lnTo>
                  <a:lnTo>
                    <a:pt x="515823" y="275570"/>
                  </a:lnTo>
                  <a:lnTo>
                    <a:pt x="516855" y="289701"/>
                  </a:lnTo>
                  <a:lnTo>
                    <a:pt x="512526" y="303187"/>
                  </a:lnTo>
                  <a:lnTo>
                    <a:pt x="503032" y="314356"/>
                  </a:lnTo>
                  <a:lnTo>
                    <a:pt x="492792" y="322506"/>
                  </a:lnTo>
                  <a:lnTo>
                    <a:pt x="482628" y="330806"/>
                  </a:lnTo>
                  <a:lnTo>
                    <a:pt x="472574" y="339224"/>
                  </a:lnTo>
                  <a:lnTo>
                    <a:pt x="462666" y="347728"/>
                  </a:lnTo>
                  <a:lnTo>
                    <a:pt x="457157" y="351715"/>
                  </a:lnTo>
                  <a:lnTo>
                    <a:pt x="451195" y="354542"/>
                  </a:lnTo>
                  <a:lnTo>
                    <a:pt x="444935" y="356225"/>
                  </a:lnTo>
                  <a:lnTo>
                    <a:pt x="438534" y="356782"/>
                  </a:lnTo>
                  <a:close/>
                </a:path>
                <a:path w="3038475" h="1430654">
                  <a:moveTo>
                    <a:pt x="605388" y="240479"/>
                  </a:moveTo>
                  <a:lnTo>
                    <a:pt x="598931" y="240479"/>
                  </a:lnTo>
                  <a:lnTo>
                    <a:pt x="589662" y="239299"/>
                  </a:lnTo>
                  <a:lnTo>
                    <a:pt x="580984" y="235836"/>
                  </a:lnTo>
                  <a:lnTo>
                    <a:pt x="573365" y="230204"/>
                  </a:lnTo>
                  <a:lnTo>
                    <a:pt x="567272" y="222518"/>
                  </a:lnTo>
                  <a:lnTo>
                    <a:pt x="562369" y="208681"/>
                  </a:lnTo>
                  <a:lnTo>
                    <a:pt x="563112" y="194532"/>
                  </a:lnTo>
                  <a:lnTo>
                    <a:pt x="591931" y="164707"/>
                  </a:lnTo>
                  <a:lnTo>
                    <a:pt x="628523" y="144132"/>
                  </a:lnTo>
                  <a:lnTo>
                    <a:pt x="642540" y="139871"/>
                  </a:lnTo>
                  <a:lnTo>
                    <a:pt x="656616" y="141286"/>
                  </a:lnTo>
                  <a:lnTo>
                    <a:pt x="669136" y="147884"/>
                  </a:lnTo>
                  <a:lnTo>
                    <a:pt x="678483" y="159173"/>
                  </a:lnTo>
                  <a:lnTo>
                    <a:pt x="682721" y="173229"/>
                  </a:lnTo>
                  <a:lnTo>
                    <a:pt x="681310" y="187325"/>
                  </a:lnTo>
                  <a:lnTo>
                    <a:pt x="674731" y="199856"/>
                  </a:lnTo>
                  <a:lnTo>
                    <a:pt x="663465" y="209213"/>
                  </a:lnTo>
                  <a:lnTo>
                    <a:pt x="651966" y="215486"/>
                  </a:lnTo>
                  <a:lnTo>
                    <a:pt x="640515" y="221922"/>
                  </a:lnTo>
                  <a:lnTo>
                    <a:pt x="629147" y="228489"/>
                  </a:lnTo>
                  <a:lnTo>
                    <a:pt x="617896" y="235157"/>
                  </a:lnTo>
                  <a:lnTo>
                    <a:pt x="611956" y="238779"/>
                  </a:lnTo>
                  <a:lnTo>
                    <a:pt x="605388" y="240479"/>
                  </a:lnTo>
                  <a:close/>
                </a:path>
                <a:path w="3038475" h="1430654">
                  <a:moveTo>
                    <a:pt x="781355" y="153408"/>
                  </a:moveTo>
                  <a:lnTo>
                    <a:pt x="776927" y="153408"/>
                  </a:lnTo>
                  <a:lnTo>
                    <a:pt x="766100" y="151776"/>
                  </a:lnTo>
                  <a:lnTo>
                    <a:pt x="756283" y="147084"/>
                  </a:lnTo>
                  <a:lnTo>
                    <a:pt x="748181" y="139641"/>
                  </a:lnTo>
                  <a:lnTo>
                    <a:pt x="742501" y="129756"/>
                  </a:lnTo>
                  <a:lnTo>
                    <a:pt x="740035" y="115294"/>
                  </a:lnTo>
                  <a:lnTo>
                    <a:pt x="743193" y="101483"/>
                  </a:lnTo>
                  <a:lnTo>
                    <a:pt x="776621" y="77039"/>
                  </a:lnTo>
                  <a:lnTo>
                    <a:pt x="816113" y="63085"/>
                  </a:lnTo>
                  <a:lnTo>
                    <a:pt x="830655" y="61283"/>
                  </a:lnTo>
                  <a:lnTo>
                    <a:pt x="844280" y="65076"/>
                  </a:lnTo>
                  <a:lnTo>
                    <a:pt x="855491" y="73713"/>
                  </a:lnTo>
                  <a:lnTo>
                    <a:pt x="862789" y="86442"/>
                  </a:lnTo>
                  <a:lnTo>
                    <a:pt x="864589" y="101007"/>
                  </a:lnTo>
                  <a:lnTo>
                    <a:pt x="860801" y="114654"/>
                  </a:lnTo>
                  <a:lnTo>
                    <a:pt x="852178" y="125883"/>
                  </a:lnTo>
                  <a:lnTo>
                    <a:pt x="839470" y="133193"/>
                  </a:lnTo>
                  <a:lnTo>
                    <a:pt x="827072" y="137409"/>
                  </a:lnTo>
                  <a:lnTo>
                    <a:pt x="814706" y="141785"/>
                  </a:lnTo>
                  <a:lnTo>
                    <a:pt x="802416" y="146300"/>
                  </a:lnTo>
                  <a:lnTo>
                    <a:pt x="785857" y="152595"/>
                  </a:lnTo>
                  <a:lnTo>
                    <a:pt x="781355" y="153408"/>
                  </a:lnTo>
                  <a:close/>
                </a:path>
                <a:path w="3038475" h="1430654">
                  <a:moveTo>
                    <a:pt x="969351" y="97973"/>
                  </a:moveTo>
                  <a:lnTo>
                    <a:pt x="966916" y="97973"/>
                  </a:lnTo>
                  <a:lnTo>
                    <a:pt x="954516" y="95805"/>
                  </a:lnTo>
                  <a:lnTo>
                    <a:pt x="943735" y="89722"/>
                  </a:lnTo>
                  <a:lnTo>
                    <a:pt x="935513" y="80354"/>
                  </a:lnTo>
                  <a:lnTo>
                    <a:pt x="930793" y="68333"/>
                  </a:lnTo>
                  <a:lnTo>
                    <a:pt x="930797" y="53662"/>
                  </a:lnTo>
                  <a:lnTo>
                    <a:pt x="959647" y="24798"/>
                  </a:lnTo>
                  <a:lnTo>
                    <a:pt x="1000732" y="17220"/>
                  </a:lnTo>
                  <a:lnTo>
                    <a:pt x="1014478" y="15004"/>
                  </a:lnTo>
                  <a:lnTo>
                    <a:pt x="1029135" y="15662"/>
                  </a:lnTo>
                  <a:lnTo>
                    <a:pt x="1041939" y="21684"/>
                  </a:lnTo>
                  <a:lnTo>
                    <a:pt x="1051547" y="32071"/>
                  </a:lnTo>
                  <a:lnTo>
                    <a:pt x="1056615" y="45826"/>
                  </a:lnTo>
                  <a:lnTo>
                    <a:pt x="1055958" y="60492"/>
                  </a:lnTo>
                  <a:lnTo>
                    <a:pt x="1049946" y="73318"/>
                  </a:lnTo>
                  <a:lnTo>
                    <a:pt x="1039575" y="82949"/>
                  </a:lnTo>
                  <a:lnTo>
                    <a:pt x="1025842" y="88031"/>
                  </a:lnTo>
                  <a:lnTo>
                    <a:pt x="1012926" y="90124"/>
                  </a:lnTo>
                  <a:lnTo>
                    <a:pt x="1000000" y="92360"/>
                  </a:lnTo>
                  <a:lnTo>
                    <a:pt x="987108" y="94741"/>
                  </a:lnTo>
                  <a:lnTo>
                    <a:pt x="974296" y="97270"/>
                  </a:lnTo>
                  <a:lnTo>
                    <a:pt x="971787" y="97714"/>
                  </a:lnTo>
                  <a:lnTo>
                    <a:pt x="969351" y="97973"/>
                  </a:lnTo>
                  <a:close/>
                </a:path>
                <a:path w="3038475" h="1430654">
                  <a:moveTo>
                    <a:pt x="1163952" y="74764"/>
                  </a:moveTo>
                  <a:lnTo>
                    <a:pt x="1129906" y="53138"/>
                  </a:lnTo>
                  <a:lnTo>
                    <a:pt x="1126611" y="39174"/>
                  </a:lnTo>
                  <a:lnTo>
                    <a:pt x="1128987" y="24689"/>
                  </a:lnTo>
                  <a:lnTo>
                    <a:pt x="1162107" y="886"/>
                  </a:lnTo>
                  <a:lnTo>
                    <a:pt x="1209780" y="0"/>
                  </a:lnTo>
                  <a:lnTo>
                    <a:pt x="1217491" y="0"/>
                  </a:lnTo>
                  <a:lnTo>
                    <a:pt x="1231849" y="2905"/>
                  </a:lnTo>
                  <a:lnTo>
                    <a:pt x="1243578" y="10828"/>
                  </a:lnTo>
                  <a:lnTo>
                    <a:pt x="1251489" y="22576"/>
                  </a:lnTo>
                  <a:lnTo>
                    <a:pt x="1254390" y="36957"/>
                  </a:lnTo>
                  <a:lnTo>
                    <a:pt x="1251489" y="51337"/>
                  </a:lnTo>
                  <a:lnTo>
                    <a:pt x="1243578" y="63085"/>
                  </a:lnTo>
                  <a:lnTo>
                    <a:pt x="1231849" y="71008"/>
                  </a:lnTo>
                  <a:lnTo>
                    <a:pt x="1217491" y="73914"/>
                  </a:lnTo>
                  <a:lnTo>
                    <a:pt x="1209780" y="73914"/>
                  </a:lnTo>
                  <a:lnTo>
                    <a:pt x="1187249" y="74126"/>
                  </a:lnTo>
                  <a:lnTo>
                    <a:pt x="1164801" y="74727"/>
                  </a:lnTo>
                  <a:lnTo>
                    <a:pt x="1164395" y="74727"/>
                  </a:lnTo>
                  <a:lnTo>
                    <a:pt x="1163952" y="74764"/>
                  </a:lnTo>
                  <a:close/>
                </a:path>
                <a:path w="3038475" h="1430654">
                  <a:moveTo>
                    <a:pt x="3001481" y="73914"/>
                  </a:moveTo>
                  <a:lnTo>
                    <a:pt x="2947425" y="73914"/>
                  </a:lnTo>
                  <a:lnTo>
                    <a:pt x="2933067" y="71008"/>
                  </a:lnTo>
                  <a:lnTo>
                    <a:pt x="2921338" y="63085"/>
                  </a:lnTo>
                  <a:lnTo>
                    <a:pt x="2913428" y="51337"/>
                  </a:lnTo>
                  <a:lnTo>
                    <a:pt x="2910527" y="36957"/>
                  </a:lnTo>
                  <a:lnTo>
                    <a:pt x="2913428" y="22576"/>
                  </a:lnTo>
                  <a:lnTo>
                    <a:pt x="2921338" y="10828"/>
                  </a:lnTo>
                  <a:lnTo>
                    <a:pt x="2933067" y="2905"/>
                  </a:lnTo>
                  <a:lnTo>
                    <a:pt x="2947425" y="0"/>
                  </a:lnTo>
                  <a:lnTo>
                    <a:pt x="3001481" y="0"/>
                  </a:lnTo>
                  <a:lnTo>
                    <a:pt x="3015839" y="2905"/>
                  </a:lnTo>
                  <a:lnTo>
                    <a:pt x="3027568" y="10828"/>
                  </a:lnTo>
                  <a:lnTo>
                    <a:pt x="3035478" y="22576"/>
                  </a:lnTo>
                  <a:lnTo>
                    <a:pt x="3038379" y="36957"/>
                  </a:lnTo>
                  <a:lnTo>
                    <a:pt x="3035478" y="51337"/>
                  </a:lnTo>
                  <a:lnTo>
                    <a:pt x="3027568" y="63085"/>
                  </a:lnTo>
                  <a:lnTo>
                    <a:pt x="3015839" y="71008"/>
                  </a:lnTo>
                  <a:lnTo>
                    <a:pt x="3001481" y="73914"/>
                  </a:lnTo>
                  <a:close/>
                </a:path>
                <a:path w="3038475" h="1430654">
                  <a:moveTo>
                    <a:pt x="2803264" y="73914"/>
                  </a:moveTo>
                  <a:lnTo>
                    <a:pt x="2749208" y="73914"/>
                  </a:lnTo>
                  <a:lnTo>
                    <a:pt x="2734850" y="71008"/>
                  </a:lnTo>
                  <a:lnTo>
                    <a:pt x="2723121" y="63085"/>
                  </a:lnTo>
                  <a:lnTo>
                    <a:pt x="2715211" y="51337"/>
                  </a:lnTo>
                  <a:lnTo>
                    <a:pt x="2712310" y="36957"/>
                  </a:lnTo>
                  <a:lnTo>
                    <a:pt x="2715211" y="22576"/>
                  </a:lnTo>
                  <a:lnTo>
                    <a:pt x="2723121" y="10828"/>
                  </a:lnTo>
                  <a:lnTo>
                    <a:pt x="2734850" y="2905"/>
                  </a:lnTo>
                  <a:lnTo>
                    <a:pt x="2749208" y="0"/>
                  </a:lnTo>
                  <a:lnTo>
                    <a:pt x="2803264" y="0"/>
                  </a:lnTo>
                  <a:lnTo>
                    <a:pt x="2817622" y="2905"/>
                  </a:lnTo>
                  <a:lnTo>
                    <a:pt x="2829351" y="10828"/>
                  </a:lnTo>
                  <a:lnTo>
                    <a:pt x="2837261" y="22576"/>
                  </a:lnTo>
                  <a:lnTo>
                    <a:pt x="2840162" y="36957"/>
                  </a:lnTo>
                  <a:lnTo>
                    <a:pt x="2837261" y="51337"/>
                  </a:lnTo>
                  <a:lnTo>
                    <a:pt x="2829351" y="63085"/>
                  </a:lnTo>
                  <a:lnTo>
                    <a:pt x="2817622" y="71008"/>
                  </a:lnTo>
                  <a:lnTo>
                    <a:pt x="2803264" y="73914"/>
                  </a:lnTo>
                  <a:close/>
                </a:path>
                <a:path w="3038475" h="1430654">
                  <a:moveTo>
                    <a:pt x="2605047" y="73914"/>
                  </a:moveTo>
                  <a:lnTo>
                    <a:pt x="2550991" y="73914"/>
                  </a:lnTo>
                  <a:lnTo>
                    <a:pt x="2536633" y="71008"/>
                  </a:lnTo>
                  <a:lnTo>
                    <a:pt x="2524904" y="63085"/>
                  </a:lnTo>
                  <a:lnTo>
                    <a:pt x="2516994" y="51337"/>
                  </a:lnTo>
                  <a:lnTo>
                    <a:pt x="2514093" y="36957"/>
                  </a:lnTo>
                  <a:lnTo>
                    <a:pt x="2516994" y="22576"/>
                  </a:lnTo>
                  <a:lnTo>
                    <a:pt x="2524904" y="10828"/>
                  </a:lnTo>
                  <a:lnTo>
                    <a:pt x="2536633" y="2905"/>
                  </a:lnTo>
                  <a:lnTo>
                    <a:pt x="2550991" y="0"/>
                  </a:lnTo>
                  <a:lnTo>
                    <a:pt x="2605047" y="0"/>
                  </a:lnTo>
                  <a:lnTo>
                    <a:pt x="2619405" y="2905"/>
                  </a:lnTo>
                  <a:lnTo>
                    <a:pt x="2631134" y="10828"/>
                  </a:lnTo>
                  <a:lnTo>
                    <a:pt x="2639044" y="22576"/>
                  </a:lnTo>
                  <a:lnTo>
                    <a:pt x="2641945" y="36957"/>
                  </a:lnTo>
                  <a:lnTo>
                    <a:pt x="2639044" y="51337"/>
                  </a:lnTo>
                  <a:lnTo>
                    <a:pt x="2631134" y="63085"/>
                  </a:lnTo>
                  <a:lnTo>
                    <a:pt x="2619405" y="71008"/>
                  </a:lnTo>
                  <a:lnTo>
                    <a:pt x="2605047" y="73914"/>
                  </a:lnTo>
                  <a:close/>
                </a:path>
                <a:path w="3038475" h="1430654">
                  <a:moveTo>
                    <a:pt x="2406830" y="73914"/>
                  </a:moveTo>
                  <a:lnTo>
                    <a:pt x="2352775" y="73914"/>
                  </a:lnTo>
                  <a:lnTo>
                    <a:pt x="2338416" y="71008"/>
                  </a:lnTo>
                  <a:lnTo>
                    <a:pt x="2326687" y="63085"/>
                  </a:lnTo>
                  <a:lnTo>
                    <a:pt x="2318777" y="51337"/>
                  </a:lnTo>
                  <a:lnTo>
                    <a:pt x="2315876" y="36957"/>
                  </a:lnTo>
                  <a:lnTo>
                    <a:pt x="2318777" y="22576"/>
                  </a:lnTo>
                  <a:lnTo>
                    <a:pt x="2326688" y="10828"/>
                  </a:lnTo>
                  <a:lnTo>
                    <a:pt x="2338417" y="2905"/>
                  </a:lnTo>
                  <a:lnTo>
                    <a:pt x="2352775" y="0"/>
                  </a:lnTo>
                  <a:lnTo>
                    <a:pt x="2406830" y="0"/>
                  </a:lnTo>
                  <a:lnTo>
                    <a:pt x="2421188" y="2905"/>
                  </a:lnTo>
                  <a:lnTo>
                    <a:pt x="2432917" y="10828"/>
                  </a:lnTo>
                  <a:lnTo>
                    <a:pt x="2440828" y="22576"/>
                  </a:lnTo>
                  <a:lnTo>
                    <a:pt x="2443729" y="36957"/>
                  </a:lnTo>
                  <a:lnTo>
                    <a:pt x="2440828" y="51337"/>
                  </a:lnTo>
                  <a:lnTo>
                    <a:pt x="2432917" y="63085"/>
                  </a:lnTo>
                  <a:lnTo>
                    <a:pt x="2421188" y="71008"/>
                  </a:lnTo>
                  <a:lnTo>
                    <a:pt x="2406830" y="73914"/>
                  </a:lnTo>
                  <a:close/>
                </a:path>
                <a:path w="3038475" h="1430654">
                  <a:moveTo>
                    <a:pt x="2208614" y="73914"/>
                  </a:moveTo>
                  <a:lnTo>
                    <a:pt x="2154558" y="73914"/>
                  </a:lnTo>
                  <a:lnTo>
                    <a:pt x="2140200" y="71008"/>
                  </a:lnTo>
                  <a:lnTo>
                    <a:pt x="2128471" y="63085"/>
                  </a:lnTo>
                  <a:lnTo>
                    <a:pt x="2120561" y="51337"/>
                  </a:lnTo>
                  <a:lnTo>
                    <a:pt x="2117660" y="36957"/>
                  </a:lnTo>
                  <a:lnTo>
                    <a:pt x="2120561" y="22576"/>
                  </a:lnTo>
                  <a:lnTo>
                    <a:pt x="2128471" y="10828"/>
                  </a:lnTo>
                  <a:lnTo>
                    <a:pt x="2140200" y="2905"/>
                  </a:lnTo>
                  <a:lnTo>
                    <a:pt x="2154558" y="0"/>
                  </a:lnTo>
                  <a:lnTo>
                    <a:pt x="2208614" y="0"/>
                  </a:lnTo>
                  <a:lnTo>
                    <a:pt x="2222972" y="2905"/>
                  </a:lnTo>
                  <a:lnTo>
                    <a:pt x="2234701" y="10828"/>
                  </a:lnTo>
                  <a:lnTo>
                    <a:pt x="2242611" y="22576"/>
                  </a:lnTo>
                  <a:lnTo>
                    <a:pt x="2245512" y="36957"/>
                  </a:lnTo>
                  <a:lnTo>
                    <a:pt x="2242611" y="51337"/>
                  </a:lnTo>
                  <a:lnTo>
                    <a:pt x="2234701" y="63085"/>
                  </a:lnTo>
                  <a:lnTo>
                    <a:pt x="2222972" y="71008"/>
                  </a:lnTo>
                  <a:lnTo>
                    <a:pt x="2208614" y="73914"/>
                  </a:lnTo>
                  <a:close/>
                </a:path>
                <a:path w="3038475" h="1430654">
                  <a:moveTo>
                    <a:pt x="2010397" y="73914"/>
                  </a:moveTo>
                  <a:lnTo>
                    <a:pt x="1956341" y="73914"/>
                  </a:lnTo>
                  <a:lnTo>
                    <a:pt x="1941983" y="71008"/>
                  </a:lnTo>
                  <a:lnTo>
                    <a:pt x="1930254" y="63085"/>
                  </a:lnTo>
                  <a:lnTo>
                    <a:pt x="1922344" y="51337"/>
                  </a:lnTo>
                  <a:lnTo>
                    <a:pt x="1919443" y="36957"/>
                  </a:lnTo>
                  <a:lnTo>
                    <a:pt x="1922344" y="22576"/>
                  </a:lnTo>
                  <a:lnTo>
                    <a:pt x="1930254" y="10828"/>
                  </a:lnTo>
                  <a:lnTo>
                    <a:pt x="1941983" y="2905"/>
                  </a:lnTo>
                  <a:lnTo>
                    <a:pt x="1956341" y="0"/>
                  </a:lnTo>
                  <a:lnTo>
                    <a:pt x="2010397" y="0"/>
                  </a:lnTo>
                  <a:lnTo>
                    <a:pt x="2024755" y="2905"/>
                  </a:lnTo>
                  <a:lnTo>
                    <a:pt x="2036484" y="10828"/>
                  </a:lnTo>
                  <a:lnTo>
                    <a:pt x="2044394" y="22576"/>
                  </a:lnTo>
                  <a:lnTo>
                    <a:pt x="2047295" y="36957"/>
                  </a:lnTo>
                  <a:lnTo>
                    <a:pt x="2044394" y="51337"/>
                  </a:lnTo>
                  <a:lnTo>
                    <a:pt x="2036484" y="63085"/>
                  </a:lnTo>
                  <a:lnTo>
                    <a:pt x="2024755" y="71008"/>
                  </a:lnTo>
                  <a:lnTo>
                    <a:pt x="2010397" y="73914"/>
                  </a:lnTo>
                  <a:close/>
                </a:path>
                <a:path w="3038475" h="1430654">
                  <a:moveTo>
                    <a:pt x="1812180" y="73914"/>
                  </a:moveTo>
                  <a:lnTo>
                    <a:pt x="1758124" y="73914"/>
                  </a:lnTo>
                  <a:lnTo>
                    <a:pt x="1743766" y="71008"/>
                  </a:lnTo>
                  <a:lnTo>
                    <a:pt x="1732037" y="63085"/>
                  </a:lnTo>
                  <a:lnTo>
                    <a:pt x="1724127" y="51337"/>
                  </a:lnTo>
                  <a:lnTo>
                    <a:pt x="1721226" y="36957"/>
                  </a:lnTo>
                  <a:lnTo>
                    <a:pt x="1724127" y="22576"/>
                  </a:lnTo>
                  <a:lnTo>
                    <a:pt x="1732037" y="10828"/>
                  </a:lnTo>
                  <a:lnTo>
                    <a:pt x="1743766" y="2905"/>
                  </a:lnTo>
                  <a:lnTo>
                    <a:pt x="1758124" y="0"/>
                  </a:lnTo>
                  <a:lnTo>
                    <a:pt x="1812180" y="0"/>
                  </a:lnTo>
                  <a:lnTo>
                    <a:pt x="1826538" y="2905"/>
                  </a:lnTo>
                  <a:lnTo>
                    <a:pt x="1838267" y="10828"/>
                  </a:lnTo>
                  <a:lnTo>
                    <a:pt x="1846177" y="22576"/>
                  </a:lnTo>
                  <a:lnTo>
                    <a:pt x="1849078" y="36957"/>
                  </a:lnTo>
                  <a:lnTo>
                    <a:pt x="1846177" y="51337"/>
                  </a:lnTo>
                  <a:lnTo>
                    <a:pt x="1838267" y="63085"/>
                  </a:lnTo>
                  <a:lnTo>
                    <a:pt x="1826538" y="71008"/>
                  </a:lnTo>
                  <a:lnTo>
                    <a:pt x="1812180" y="73914"/>
                  </a:lnTo>
                  <a:close/>
                </a:path>
                <a:path w="3038475" h="1430654">
                  <a:moveTo>
                    <a:pt x="1613963" y="73914"/>
                  </a:moveTo>
                  <a:lnTo>
                    <a:pt x="1559907" y="73914"/>
                  </a:lnTo>
                  <a:lnTo>
                    <a:pt x="1545549" y="71008"/>
                  </a:lnTo>
                  <a:lnTo>
                    <a:pt x="1533820" y="63085"/>
                  </a:lnTo>
                  <a:lnTo>
                    <a:pt x="1525910" y="51337"/>
                  </a:lnTo>
                  <a:lnTo>
                    <a:pt x="1523009" y="36957"/>
                  </a:lnTo>
                  <a:lnTo>
                    <a:pt x="1525910" y="22576"/>
                  </a:lnTo>
                  <a:lnTo>
                    <a:pt x="1533820" y="10828"/>
                  </a:lnTo>
                  <a:lnTo>
                    <a:pt x="1545549" y="2905"/>
                  </a:lnTo>
                  <a:lnTo>
                    <a:pt x="1559907" y="0"/>
                  </a:lnTo>
                  <a:lnTo>
                    <a:pt x="1613963" y="0"/>
                  </a:lnTo>
                  <a:lnTo>
                    <a:pt x="1628321" y="2905"/>
                  </a:lnTo>
                  <a:lnTo>
                    <a:pt x="1640050" y="10828"/>
                  </a:lnTo>
                  <a:lnTo>
                    <a:pt x="1647960" y="22576"/>
                  </a:lnTo>
                  <a:lnTo>
                    <a:pt x="1650861" y="36957"/>
                  </a:lnTo>
                  <a:lnTo>
                    <a:pt x="1647965" y="51337"/>
                  </a:lnTo>
                  <a:lnTo>
                    <a:pt x="1640064" y="63085"/>
                  </a:lnTo>
                  <a:lnTo>
                    <a:pt x="1628336" y="71008"/>
                  </a:lnTo>
                  <a:lnTo>
                    <a:pt x="1613963" y="73914"/>
                  </a:lnTo>
                  <a:close/>
                </a:path>
                <a:path w="3038475" h="1430654">
                  <a:moveTo>
                    <a:pt x="1415746" y="73914"/>
                  </a:moveTo>
                  <a:lnTo>
                    <a:pt x="1361690" y="73914"/>
                  </a:lnTo>
                  <a:lnTo>
                    <a:pt x="1347332" y="71008"/>
                  </a:lnTo>
                  <a:lnTo>
                    <a:pt x="1335603" y="63085"/>
                  </a:lnTo>
                  <a:lnTo>
                    <a:pt x="1327693" y="51337"/>
                  </a:lnTo>
                  <a:lnTo>
                    <a:pt x="1324792" y="36957"/>
                  </a:lnTo>
                  <a:lnTo>
                    <a:pt x="1327693" y="22576"/>
                  </a:lnTo>
                  <a:lnTo>
                    <a:pt x="1335603" y="10828"/>
                  </a:lnTo>
                  <a:lnTo>
                    <a:pt x="1347332" y="2905"/>
                  </a:lnTo>
                  <a:lnTo>
                    <a:pt x="1361690" y="0"/>
                  </a:lnTo>
                  <a:lnTo>
                    <a:pt x="1415746" y="0"/>
                  </a:lnTo>
                  <a:lnTo>
                    <a:pt x="1430104" y="2905"/>
                  </a:lnTo>
                  <a:lnTo>
                    <a:pt x="1441833" y="10828"/>
                  </a:lnTo>
                  <a:lnTo>
                    <a:pt x="1449743" y="22576"/>
                  </a:lnTo>
                  <a:lnTo>
                    <a:pt x="1452644" y="36957"/>
                  </a:lnTo>
                  <a:lnTo>
                    <a:pt x="1449748" y="51337"/>
                  </a:lnTo>
                  <a:lnTo>
                    <a:pt x="1441847" y="63085"/>
                  </a:lnTo>
                  <a:lnTo>
                    <a:pt x="1430119" y="71008"/>
                  </a:lnTo>
                  <a:lnTo>
                    <a:pt x="1415746" y="7391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25707" y="6556432"/>
              <a:ext cx="73796" cy="101631"/>
            </a:xfrm>
            <a:prstGeom prst="rect">
              <a:avLst/>
            </a:prstGeom>
            <a:grpFill/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6482" y="5009449"/>
              <a:ext cx="165082" cy="165345"/>
            </a:xfrm>
            <a:prstGeom prst="rect">
              <a:avLst/>
            </a:prstGeom>
            <a:grpFill/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9976" y="2551043"/>
              <a:ext cx="98269" cy="71627"/>
            </a:xfrm>
            <a:prstGeom prst="rect">
              <a:avLst/>
            </a:prstGeom>
            <a:grpFill/>
          </p:spPr>
        </p:pic>
        <p:sp>
          <p:nvSpPr>
            <p:cNvPr id="12" name="object 12"/>
            <p:cNvSpPr/>
            <p:nvPr/>
          </p:nvSpPr>
          <p:spPr>
            <a:xfrm>
              <a:off x="6176391" y="2551043"/>
              <a:ext cx="2942590" cy="1386205"/>
            </a:xfrm>
            <a:custGeom>
              <a:avLst/>
              <a:gdLst/>
              <a:ahLst/>
              <a:cxnLst/>
              <a:rect l="l" t="t" r="r" b="b"/>
              <a:pathLst>
                <a:path w="2942590" h="1386204">
                  <a:moveTo>
                    <a:pt x="2906806" y="1385965"/>
                  </a:moveTo>
                  <a:lnTo>
                    <a:pt x="2920711" y="1383149"/>
                  </a:lnTo>
                  <a:lnTo>
                    <a:pt x="2932070" y="1375472"/>
                  </a:lnTo>
                  <a:lnTo>
                    <a:pt x="2939731" y="1364087"/>
                  </a:lnTo>
                  <a:lnTo>
                    <a:pt x="2942540" y="1350151"/>
                  </a:lnTo>
                  <a:lnTo>
                    <a:pt x="2942540" y="1297684"/>
                  </a:lnTo>
                  <a:lnTo>
                    <a:pt x="2939731" y="1283748"/>
                  </a:lnTo>
                  <a:lnTo>
                    <a:pt x="2932070" y="1272363"/>
                  </a:lnTo>
                  <a:lnTo>
                    <a:pt x="2920711" y="1264686"/>
                  </a:lnTo>
                  <a:lnTo>
                    <a:pt x="2906806" y="1261870"/>
                  </a:lnTo>
                  <a:lnTo>
                    <a:pt x="2892901" y="1264686"/>
                  </a:lnTo>
                  <a:lnTo>
                    <a:pt x="2881542" y="1272363"/>
                  </a:lnTo>
                  <a:lnTo>
                    <a:pt x="2873881" y="1283748"/>
                  </a:lnTo>
                  <a:lnTo>
                    <a:pt x="2871072" y="1297684"/>
                  </a:lnTo>
                  <a:lnTo>
                    <a:pt x="2871072" y="1350151"/>
                  </a:lnTo>
                  <a:lnTo>
                    <a:pt x="2873881" y="1364103"/>
                  </a:lnTo>
                  <a:lnTo>
                    <a:pt x="2881542" y="1375485"/>
                  </a:lnTo>
                  <a:lnTo>
                    <a:pt x="2892901" y="1383154"/>
                  </a:lnTo>
                  <a:lnTo>
                    <a:pt x="2906806" y="1385965"/>
                  </a:lnTo>
                  <a:close/>
                </a:path>
                <a:path w="2942590" h="1386204">
                  <a:moveTo>
                    <a:pt x="2906699" y="1193608"/>
                  </a:moveTo>
                  <a:lnTo>
                    <a:pt x="2907199" y="1193608"/>
                  </a:lnTo>
                  <a:lnTo>
                    <a:pt x="2921066" y="1190598"/>
                  </a:lnTo>
                  <a:lnTo>
                    <a:pt x="2932320" y="1182770"/>
                  </a:lnTo>
                  <a:lnTo>
                    <a:pt x="2939822" y="1171282"/>
                  </a:lnTo>
                  <a:lnTo>
                    <a:pt x="2942433" y="1157293"/>
                  </a:lnTo>
                  <a:lnTo>
                    <a:pt x="2942172" y="1143783"/>
                  </a:lnTo>
                  <a:lnTo>
                    <a:pt x="2940503" y="1103285"/>
                  </a:lnTo>
                  <a:lnTo>
                    <a:pt x="2916825" y="1071546"/>
                  </a:lnTo>
                  <a:lnTo>
                    <a:pt x="2902768" y="1069584"/>
                  </a:lnTo>
                  <a:lnTo>
                    <a:pt x="2889047" y="1073202"/>
                  </a:lnTo>
                  <a:lnTo>
                    <a:pt x="2878143" y="1081524"/>
                  </a:lnTo>
                  <a:lnTo>
                    <a:pt x="2871145" y="1093331"/>
                  </a:lnTo>
                  <a:lnTo>
                    <a:pt x="2869142" y="1107404"/>
                  </a:lnTo>
                  <a:lnTo>
                    <a:pt x="2869799" y="1120054"/>
                  </a:lnTo>
                  <a:lnTo>
                    <a:pt x="2870321" y="1132778"/>
                  </a:lnTo>
                  <a:lnTo>
                    <a:pt x="2870710" y="1145529"/>
                  </a:lnTo>
                  <a:lnTo>
                    <a:pt x="2870964" y="1158260"/>
                  </a:lnTo>
                  <a:lnTo>
                    <a:pt x="2873925" y="1172063"/>
                  </a:lnTo>
                  <a:lnTo>
                    <a:pt x="2881622" y="1183294"/>
                  </a:lnTo>
                  <a:lnTo>
                    <a:pt x="2892924" y="1190845"/>
                  </a:lnTo>
                  <a:lnTo>
                    <a:pt x="2906699" y="1193608"/>
                  </a:lnTo>
                  <a:close/>
                </a:path>
                <a:path w="2942590" h="1386204">
                  <a:moveTo>
                    <a:pt x="2888546" y="1002326"/>
                  </a:moveTo>
                  <a:lnTo>
                    <a:pt x="2890618" y="1002326"/>
                  </a:lnTo>
                  <a:lnTo>
                    <a:pt x="2892727" y="1002147"/>
                  </a:lnTo>
                  <a:lnTo>
                    <a:pt x="2923459" y="974415"/>
                  </a:lnTo>
                  <a:lnTo>
                    <a:pt x="2923780" y="960209"/>
                  </a:lnTo>
                  <a:lnTo>
                    <a:pt x="2921336" y="946920"/>
                  </a:lnTo>
                  <a:lnTo>
                    <a:pt x="2913095" y="907204"/>
                  </a:lnTo>
                  <a:lnTo>
                    <a:pt x="2884547" y="879846"/>
                  </a:lnTo>
                  <a:lnTo>
                    <a:pt x="2870357" y="880164"/>
                  </a:lnTo>
                  <a:lnTo>
                    <a:pt x="2857403" y="885986"/>
                  </a:lnTo>
                  <a:lnTo>
                    <a:pt x="2848010" y="895981"/>
                  </a:lnTo>
                  <a:lnTo>
                    <a:pt x="2843045" y="908776"/>
                  </a:lnTo>
                  <a:lnTo>
                    <a:pt x="2843378" y="922998"/>
                  </a:lnTo>
                  <a:lnTo>
                    <a:pt x="2846097" y="935380"/>
                  </a:lnTo>
                  <a:lnTo>
                    <a:pt x="2848680" y="947839"/>
                  </a:lnTo>
                  <a:lnTo>
                    <a:pt x="2851121" y="960332"/>
                  </a:lnTo>
                  <a:lnTo>
                    <a:pt x="2853419" y="972815"/>
                  </a:lnTo>
                  <a:lnTo>
                    <a:pt x="2857812" y="984739"/>
                  </a:lnTo>
                  <a:lnTo>
                    <a:pt x="2865756" y="994071"/>
                  </a:lnTo>
                  <a:lnTo>
                    <a:pt x="2876313" y="1000152"/>
                  </a:lnTo>
                  <a:lnTo>
                    <a:pt x="2888546" y="1002326"/>
                  </a:lnTo>
                  <a:close/>
                </a:path>
                <a:path w="2942590" h="1386204">
                  <a:moveTo>
                    <a:pt x="2839268" y="816666"/>
                  </a:moveTo>
                  <a:lnTo>
                    <a:pt x="2871563" y="796136"/>
                  </a:lnTo>
                  <a:lnTo>
                    <a:pt x="2874939" y="782824"/>
                  </a:lnTo>
                  <a:lnTo>
                    <a:pt x="2872894" y="768747"/>
                  </a:lnTo>
                  <a:lnTo>
                    <a:pt x="2858567" y="730758"/>
                  </a:lnTo>
                  <a:lnTo>
                    <a:pt x="2834230" y="698825"/>
                  </a:lnTo>
                  <a:lnTo>
                    <a:pt x="2820812" y="696064"/>
                  </a:lnTo>
                  <a:lnTo>
                    <a:pt x="2806893" y="698766"/>
                  </a:lnTo>
                  <a:lnTo>
                    <a:pt x="2795097" y="706668"/>
                  </a:lnTo>
                  <a:lnTo>
                    <a:pt x="2787511" y="718092"/>
                  </a:lnTo>
                  <a:lnTo>
                    <a:pt x="2784757" y="731538"/>
                  </a:lnTo>
                  <a:lnTo>
                    <a:pt x="2787453" y="745504"/>
                  </a:lnTo>
                  <a:lnTo>
                    <a:pt x="2792195" y="757254"/>
                  </a:lnTo>
                  <a:lnTo>
                    <a:pt x="2796816" y="769105"/>
                  </a:lnTo>
                  <a:lnTo>
                    <a:pt x="2801303" y="781010"/>
                  </a:lnTo>
                  <a:lnTo>
                    <a:pt x="2805642" y="792921"/>
                  </a:lnTo>
                  <a:lnTo>
                    <a:pt x="2811037" y="802811"/>
                  </a:lnTo>
                  <a:lnTo>
                    <a:pt x="2818917" y="810287"/>
                  </a:lnTo>
                  <a:lnTo>
                    <a:pt x="2828567" y="815016"/>
                  </a:lnTo>
                  <a:lnTo>
                    <a:pt x="2839268" y="816666"/>
                  </a:lnTo>
                  <a:close/>
                </a:path>
                <a:path w="2942590" h="1386204">
                  <a:moveTo>
                    <a:pt x="2759581" y="641965"/>
                  </a:moveTo>
                  <a:lnTo>
                    <a:pt x="2765548" y="641965"/>
                  </a:lnTo>
                  <a:lnTo>
                    <a:pt x="2771552" y="640461"/>
                  </a:lnTo>
                  <a:lnTo>
                    <a:pt x="2777126" y="637345"/>
                  </a:lnTo>
                  <a:lnTo>
                    <a:pt x="2787860" y="628032"/>
                  </a:lnTo>
                  <a:lnTo>
                    <a:pt x="2793988" y="615750"/>
                  </a:lnTo>
                  <a:lnTo>
                    <a:pt x="2795071" y="602071"/>
                  </a:lnTo>
                  <a:lnTo>
                    <a:pt x="2790669" y="588567"/>
                  </a:lnTo>
                  <a:lnTo>
                    <a:pt x="2770167" y="553594"/>
                  </a:lnTo>
                  <a:lnTo>
                    <a:pt x="2740775" y="526277"/>
                  </a:lnTo>
                  <a:lnTo>
                    <a:pt x="2727083" y="525834"/>
                  </a:lnTo>
                  <a:lnTo>
                    <a:pt x="2713805" y="530870"/>
                  </a:lnTo>
                  <a:lnTo>
                    <a:pt x="2703514" y="540672"/>
                  </a:lnTo>
                  <a:lnTo>
                    <a:pt x="2697966" y="553227"/>
                  </a:lnTo>
                  <a:lnTo>
                    <a:pt x="2697524" y="566951"/>
                  </a:lnTo>
                  <a:lnTo>
                    <a:pt x="2702549" y="580258"/>
                  </a:lnTo>
                  <a:lnTo>
                    <a:pt x="2709200" y="591001"/>
                  </a:lnTo>
                  <a:lnTo>
                    <a:pt x="2715860" y="602071"/>
                  </a:lnTo>
                  <a:lnTo>
                    <a:pt x="2722167" y="612823"/>
                  </a:lnTo>
                  <a:lnTo>
                    <a:pt x="2728456" y="623808"/>
                  </a:lnTo>
                  <a:lnTo>
                    <a:pt x="2734324" y="631540"/>
                  </a:lnTo>
                  <a:lnTo>
                    <a:pt x="2741794" y="637238"/>
                  </a:lnTo>
                  <a:lnTo>
                    <a:pt x="2750376" y="640760"/>
                  </a:lnTo>
                  <a:lnTo>
                    <a:pt x="2759581" y="641965"/>
                  </a:lnTo>
                  <a:close/>
                </a:path>
                <a:path w="2942590" h="1386204">
                  <a:moveTo>
                    <a:pt x="2651449" y="483488"/>
                  </a:moveTo>
                  <a:lnTo>
                    <a:pt x="2659417" y="483488"/>
                  </a:lnTo>
                  <a:lnTo>
                    <a:pt x="2667422" y="480838"/>
                  </a:lnTo>
                  <a:lnTo>
                    <a:pt x="2674033" y="475394"/>
                  </a:lnTo>
                  <a:lnTo>
                    <a:pt x="2683031" y="464383"/>
                  </a:lnTo>
                  <a:lnTo>
                    <a:pt x="2686977" y="451233"/>
                  </a:lnTo>
                  <a:lnTo>
                    <a:pt x="2685711" y="437567"/>
                  </a:lnTo>
                  <a:lnTo>
                    <a:pt x="2661722" y="404237"/>
                  </a:lnTo>
                  <a:lnTo>
                    <a:pt x="2632558" y="375438"/>
                  </a:lnTo>
                  <a:lnTo>
                    <a:pt x="2619265" y="372107"/>
                  </a:lnTo>
                  <a:lnTo>
                    <a:pt x="2605698" y="374014"/>
                  </a:lnTo>
                  <a:lnTo>
                    <a:pt x="2593488" y="381240"/>
                  </a:lnTo>
                  <a:lnTo>
                    <a:pt x="2585019" y="392646"/>
                  </a:lnTo>
                  <a:lnTo>
                    <a:pt x="2581695" y="405960"/>
                  </a:lnTo>
                  <a:lnTo>
                    <a:pt x="2583598" y="419556"/>
                  </a:lnTo>
                  <a:lnTo>
                    <a:pt x="2590808" y="431809"/>
                  </a:lnTo>
                  <a:lnTo>
                    <a:pt x="2599192" y="441265"/>
                  </a:lnTo>
                  <a:lnTo>
                    <a:pt x="2607495" y="450862"/>
                  </a:lnTo>
                  <a:lnTo>
                    <a:pt x="2615692" y="460566"/>
                  </a:lnTo>
                  <a:lnTo>
                    <a:pt x="2623755" y="470345"/>
                  </a:lnTo>
                  <a:lnTo>
                    <a:pt x="2629614" y="476040"/>
                  </a:lnTo>
                  <a:lnTo>
                    <a:pt x="2636382" y="480153"/>
                  </a:lnTo>
                  <a:lnTo>
                    <a:pt x="2643760" y="482648"/>
                  </a:lnTo>
                  <a:lnTo>
                    <a:pt x="2651449" y="483488"/>
                  </a:lnTo>
                  <a:close/>
                </a:path>
                <a:path w="2942590" h="1386204">
                  <a:moveTo>
                    <a:pt x="2509548" y="345748"/>
                  </a:moveTo>
                  <a:lnTo>
                    <a:pt x="2517839" y="345748"/>
                  </a:lnTo>
                  <a:lnTo>
                    <a:pt x="2525291" y="344965"/>
                  </a:lnTo>
                  <a:lnTo>
                    <a:pt x="2553505" y="307337"/>
                  </a:lnTo>
                  <a:lnTo>
                    <a:pt x="2549929" y="294083"/>
                  </a:lnTo>
                  <a:lnTo>
                    <a:pt x="2520608" y="265350"/>
                  </a:lnTo>
                  <a:lnTo>
                    <a:pt x="2486874" y="241936"/>
                  </a:lnTo>
                  <a:lnTo>
                    <a:pt x="2473210" y="240934"/>
                  </a:lnTo>
                  <a:lnTo>
                    <a:pt x="2460170" y="245136"/>
                  </a:lnTo>
                  <a:lnTo>
                    <a:pt x="2449371" y="254350"/>
                  </a:lnTo>
                  <a:lnTo>
                    <a:pt x="2442988" y="267047"/>
                  </a:lnTo>
                  <a:lnTo>
                    <a:pt x="2441988" y="280741"/>
                  </a:lnTo>
                  <a:lnTo>
                    <a:pt x="2446180" y="293810"/>
                  </a:lnTo>
                  <a:lnTo>
                    <a:pt x="2455375" y="304633"/>
                  </a:lnTo>
                  <a:lnTo>
                    <a:pt x="2465292" y="312532"/>
                  </a:lnTo>
                  <a:lnTo>
                    <a:pt x="2475136" y="320575"/>
                  </a:lnTo>
                  <a:lnTo>
                    <a:pt x="2484872" y="328732"/>
                  </a:lnTo>
                  <a:lnTo>
                    <a:pt x="2494468" y="336973"/>
                  </a:lnTo>
                  <a:lnTo>
                    <a:pt x="2501222" y="342883"/>
                  </a:lnTo>
                  <a:lnTo>
                    <a:pt x="2509548" y="345748"/>
                  </a:lnTo>
                  <a:close/>
                </a:path>
                <a:path w="2942590" h="1386204">
                  <a:moveTo>
                    <a:pt x="2356248" y="233041"/>
                  </a:moveTo>
                  <a:lnTo>
                    <a:pt x="2362501" y="233041"/>
                  </a:lnTo>
                  <a:lnTo>
                    <a:pt x="2371478" y="231898"/>
                  </a:lnTo>
                  <a:lnTo>
                    <a:pt x="2379881" y="228542"/>
                  </a:lnTo>
                  <a:lnTo>
                    <a:pt x="2387260" y="223084"/>
                  </a:lnTo>
                  <a:lnTo>
                    <a:pt x="2393161" y="215636"/>
                  </a:lnTo>
                  <a:lnTo>
                    <a:pt x="2397909" y="202227"/>
                  </a:lnTo>
                  <a:lnTo>
                    <a:pt x="2397190" y="188515"/>
                  </a:lnTo>
                  <a:lnTo>
                    <a:pt x="2369280" y="159613"/>
                  </a:lnTo>
                  <a:lnTo>
                    <a:pt x="2333842" y="139674"/>
                  </a:lnTo>
                  <a:lnTo>
                    <a:pt x="2320267" y="135545"/>
                  </a:lnTo>
                  <a:lnTo>
                    <a:pt x="2306635" y="136916"/>
                  </a:lnTo>
                  <a:lnTo>
                    <a:pt x="2294511" y="143310"/>
                  </a:lnTo>
                  <a:lnTo>
                    <a:pt x="2285458" y="154250"/>
                  </a:lnTo>
                  <a:lnTo>
                    <a:pt x="2281354" y="167871"/>
                  </a:lnTo>
                  <a:lnTo>
                    <a:pt x="2282720" y="181532"/>
                  </a:lnTo>
                  <a:lnTo>
                    <a:pt x="2289091" y="193675"/>
                  </a:lnTo>
                  <a:lnTo>
                    <a:pt x="2300002" y="202743"/>
                  </a:lnTo>
                  <a:lnTo>
                    <a:pt x="2311139" y="208821"/>
                  </a:lnTo>
                  <a:lnTo>
                    <a:pt x="2322229" y="215058"/>
                  </a:lnTo>
                  <a:lnTo>
                    <a:pt x="2333238" y="221422"/>
                  </a:lnTo>
                  <a:lnTo>
                    <a:pt x="2344134" y="227884"/>
                  </a:lnTo>
                  <a:lnTo>
                    <a:pt x="2349887" y="231394"/>
                  </a:lnTo>
                  <a:lnTo>
                    <a:pt x="2356248" y="233041"/>
                  </a:lnTo>
                  <a:close/>
                </a:path>
                <a:path w="2942590" h="1386204">
                  <a:moveTo>
                    <a:pt x="2185831" y="148663"/>
                  </a:moveTo>
                  <a:lnTo>
                    <a:pt x="2190119" y="148663"/>
                  </a:lnTo>
                  <a:lnTo>
                    <a:pt x="2200605" y="147081"/>
                  </a:lnTo>
                  <a:lnTo>
                    <a:pt x="2210112" y="142535"/>
                  </a:lnTo>
                  <a:lnTo>
                    <a:pt x="2217958" y="135322"/>
                  </a:lnTo>
                  <a:lnTo>
                    <a:pt x="2223459" y="125742"/>
                  </a:lnTo>
                  <a:lnTo>
                    <a:pt x="2225848" y="111728"/>
                  </a:lnTo>
                  <a:lnTo>
                    <a:pt x="2222789" y="98345"/>
                  </a:lnTo>
                  <a:lnTo>
                    <a:pt x="2190415" y="74657"/>
                  </a:lnTo>
                  <a:lnTo>
                    <a:pt x="2152169" y="61134"/>
                  </a:lnTo>
                  <a:lnTo>
                    <a:pt x="2138086" y="59388"/>
                  </a:lnTo>
                  <a:lnTo>
                    <a:pt x="2124890" y="63063"/>
                  </a:lnTo>
                  <a:lnTo>
                    <a:pt x="2114033" y="71433"/>
                  </a:lnTo>
                  <a:lnTo>
                    <a:pt x="2106965" y="83768"/>
                  </a:lnTo>
                  <a:lnTo>
                    <a:pt x="2105223" y="97883"/>
                  </a:lnTo>
                  <a:lnTo>
                    <a:pt x="2108890" y="111108"/>
                  </a:lnTo>
                  <a:lnTo>
                    <a:pt x="2117242" y="121989"/>
                  </a:lnTo>
                  <a:lnTo>
                    <a:pt x="2129549" y="129073"/>
                  </a:lnTo>
                  <a:lnTo>
                    <a:pt x="2141555" y="133159"/>
                  </a:lnTo>
                  <a:lnTo>
                    <a:pt x="2153531" y="137400"/>
                  </a:lnTo>
                  <a:lnTo>
                    <a:pt x="2165434" y="141775"/>
                  </a:lnTo>
                  <a:lnTo>
                    <a:pt x="2181471" y="147875"/>
                  </a:lnTo>
                  <a:lnTo>
                    <a:pt x="2185831" y="148663"/>
                  </a:lnTo>
                  <a:close/>
                </a:path>
                <a:path w="2942590" h="1386204">
                  <a:moveTo>
                    <a:pt x="2003765" y="94942"/>
                  </a:moveTo>
                  <a:lnTo>
                    <a:pt x="2006123" y="94942"/>
                  </a:lnTo>
                  <a:lnTo>
                    <a:pt x="2018132" y="92842"/>
                  </a:lnTo>
                  <a:lnTo>
                    <a:pt x="2028573" y="86947"/>
                  </a:lnTo>
                  <a:lnTo>
                    <a:pt x="2036535" y="77869"/>
                  </a:lnTo>
                  <a:lnTo>
                    <a:pt x="2041107" y="66220"/>
                  </a:lnTo>
                  <a:lnTo>
                    <a:pt x="2041102" y="52003"/>
                  </a:lnTo>
                  <a:lnTo>
                    <a:pt x="2013163" y="24031"/>
                  </a:lnTo>
                  <a:lnTo>
                    <a:pt x="1973374" y="16688"/>
                  </a:lnTo>
                  <a:lnTo>
                    <a:pt x="1960062" y="14540"/>
                  </a:lnTo>
                  <a:lnTo>
                    <a:pt x="1945866" y="15178"/>
                  </a:lnTo>
                  <a:lnTo>
                    <a:pt x="1933466" y="21013"/>
                  </a:lnTo>
                  <a:lnTo>
                    <a:pt x="1924162" y="31079"/>
                  </a:lnTo>
                  <a:lnTo>
                    <a:pt x="1919253" y="44409"/>
                  </a:lnTo>
                  <a:lnTo>
                    <a:pt x="1919889" y="58621"/>
                  </a:lnTo>
                  <a:lnTo>
                    <a:pt x="1925712" y="71050"/>
                  </a:lnTo>
                  <a:lnTo>
                    <a:pt x="1935755" y="80383"/>
                  </a:lnTo>
                  <a:lnTo>
                    <a:pt x="1949055" y="85308"/>
                  </a:lnTo>
                  <a:lnTo>
                    <a:pt x="1961564" y="87337"/>
                  </a:lnTo>
                  <a:lnTo>
                    <a:pt x="1974083" y="89503"/>
                  </a:lnTo>
                  <a:lnTo>
                    <a:pt x="1986568" y="91810"/>
                  </a:lnTo>
                  <a:lnTo>
                    <a:pt x="1998976" y="94262"/>
                  </a:lnTo>
                  <a:lnTo>
                    <a:pt x="2001406" y="94692"/>
                  </a:lnTo>
                  <a:lnTo>
                    <a:pt x="2003765" y="94942"/>
                  </a:lnTo>
                  <a:close/>
                </a:path>
                <a:path w="2942590" h="1386204">
                  <a:moveTo>
                    <a:pt x="1815302" y="72451"/>
                  </a:moveTo>
                  <a:lnTo>
                    <a:pt x="1848274" y="51495"/>
                  </a:lnTo>
                  <a:lnTo>
                    <a:pt x="1851465" y="37962"/>
                  </a:lnTo>
                  <a:lnTo>
                    <a:pt x="1849164" y="23926"/>
                  </a:lnTo>
                  <a:lnTo>
                    <a:pt x="1817089" y="859"/>
                  </a:lnTo>
                  <a:lnTo>
                    <a:pt x="1770920" y="0"/>
                  </a:lnTo>
                  <a:lnTo>
                    <a:pt x="1763451" y="0"/>
                  </a:lnTo>
                  <a:lnTo>
                    <a:pt x="1749546" y="2815"/>
                  </a:lnTo>
                  <a:lnTo>
                    <a:pt x="1738187" y="10493"/>
                  </a:lnTo>
                  <a:lnTo>
                    <a:pt x="1730527" y="21877"/>
                  </a:lnTo>
                  <a:lnTo>
                    <a:pt x="1727717" y="35814"/>
                  </a:lnTo>
                  <a:lnTo>
                    <a:pt x="1730527" y="49750"/>
                  </a:lnTo>
                  <a:lnTo>
                    <a:pt x="1738187" y="61134"/>
                  </a:lnTo>
                  <a:lnTo>
                    <a:pt x="1749546" y="68812"/>
                  </a:lnTo>
                  <a:lnTo>
                    <a:pt x="1763451" y="71628"/>
                  </a:lnTo>
                  <a:lnTo>
                    <a:pt x="1770920" y="71628"/>
                  </a:lnTo>
                  <a:lnTo>
                    <a:pt x="1792740" y="71833"/>
                  </a:lnTo>
                  <a:lnTo>
                    <a:pt x="1814480" y="72415"/>
                  </a:lnTo>
                  <a:lnTo>
                    <a:pt x="1814873" y="72415"/>
                  </a:lnTo>
                  <a:lnTo>
                    <a:pt x="1815302" y="72451"/>
                  </a:lnTo>
                  <a:close/>
                </a:path>
                <a:path w="2942590" h="1386204">
                  <a:moveTo>
                    <a:pt x="35734" y="71627"/>
                  </a:moveTo>
                  <a:lnTo>
                    <a:pt x="88085" y="71627"/>
                  </a:lnTo>
                  <a:lnTo>
                    <a:pt x="101990" y="68812"/>
                  </a:lnTo>
                  <a:lnTo>
                    <a:pt x="113349" y="61134"/>
                  </a:lnTo>
                  <a:lnTo>
                    <a:pt x="121009" y="49750"/>
                  </a:lnTo>
                  <a:lnTo>
                    <a:pt x="123819" y="35813"/>
                  </a:lnTo>
                  <a:lnTo>
                    <a:pt x="121009" y="21877"/>
                  </a:lnTo>
                  <a:lnTo>
                    <a:pt x="113349" y="10493"/>
                  </a:lnTo>
                  <a:lnTo>
                    <a:pt x="101990" y="2815"/>
                  </a:lnTo>
                  <a:lnTo>
                    <a:pt x="88085" y="0"/>
                  </a:lnTo>
                  <a:lnTo>
                    <a:pt x="35734" y="0"/>
                  </a:lnTo>
                  <a:lnTo>
                    <a:pt x="21829" y="2815"/>
                  </a:lnTo>
                  <a:lnTo>
                    <a:pt x="10470" y="10493"/>
                  </a:lnTo>
                  <a:lnTo>
                    <a:pt x="2809" y="21877"/>
                  </a:lnTo>
                  <a:lnTo>
                    <a:pt x="0" y="35813"/>
                  </a:lnTo>
                  <a:lnTo>
                    <a:pt x="2809" y="49750"/>
                  </a:lnTo>
                  <a:lnTo>
                    <a:pt x="10470" y="61134"/>
                  </a:lnTo>
                  <a:lnTo>
                    <a:pt x="21829" y="68812"/>
                  </a:lnTo>
                  <a:lnTo>
                    <a:pt x="35734" y="71627"/>
                  </a:lnTo>
                  <a:close/>
                </a:path>
                <a:path w="2942590" h="1386204">
                  <a:moveTo>
                    <a:pt x="227698" y="71627"/>
                  </a:moveTo>
                  <a:lnTo>
                    <a:pt x="280049" y="71627"/>
                  </a:lnTo>
                  <a:lnTo>
                    <a:pt x="293954" y="68812"/>
                  </a:lnTo>
                  <a:lnTo>
                    <a:pt x="305313" y="61134"/>
                  </a:lnTo>
                  <a:lnTo>
                    <a:pt x="312974" y="49750"/>
                  </a:lnTo>
                  <a:lnTo>
                    <a:pt x="315783" y="35813"/>
                  </a:lnTo>
                  <a:lnTo>
                    <a:pt x="312974" y="21877"/>
                  </a:lnTo>
                  <a:lnTo>
                    <a:pt x="305313" y="10493"/>
                  </a:lnTo>
                  <a:lnTo>
                    <a:pt x="293954" y="2815"/>
                  </a:lnTo>
                  <a:lnTo>
                    <a:pt x="280049" y="0"/>
                  </a:lnTo>
                  <a:lnTo>
                    <a:pt x="227698" y="0"/>
                  </a:lnTo>
                  <a:lnTo>
                    <a:pt x="213793" y="2815"/>
                  </a:lnTo>
                  <a:lnTo>
                    <a:pt x="202434" y="10493"/>
                  </a:lnTo>
                  <a:lnTo>
                    <a:pt x="194774" y="21877"/>
                  </a:lnTo>
                  <a:lnTo>
                    <a:pt x="191964" y="35813"/>
                  </a:lnTo>
                  <a:lnTo>
                    <a:pt x="194774" y="49750"/>
                  </a:lnTo>
                  <a:lnTo>
                    <a:pt x="202434" y="61134"/>
                  </a:lnTo>
                  <a:lnTo>
                    <a:pt x="213793" y="68812"/>
                  </a:lnTo>
                  <a:lnTo>
                    <a:pt x="227698" y="71627"/>
                  </a:lnTo>
                  <a:close/>
                </a:path>
                <a:path w="2942590" h="1386204">
                  <a:moveTo>
                    <a:pt x="419663" y="71627"/>
                  </a:moveTo>
                  <a:lnTo>
                    <a:pt x="472014" y="71627"/>
                  </a:lnTo>
                  <a:lnTo>
                    <a:pt x="485919" y="68812"/>
                  </a:lnTo>
                  <a:lnTo>
                    <a:pt x="497278" y="61134"/>
                  </a:lnTo>
                  <a:lnTo>
                    <a:pt x="504938" y="49750"/>
                  </a:lnTo>
                  <a:lnTo>
                    <a:pt x="507748" y="35813"/>
                  </a:lnTo>
                  <a:lnTo>
                    <a:pt x="504938" y="21877"/>
                  </a:lnTo>
                  <a:lnTo>
                    <a:pt x="497278" y="10493"/>
                  </a:lnTo>
                  <a:lnTo>
                    <a:pt x="485919" y="2815"/>
                  </a:lnTo>
                  <a:lnTo>
                    <a:pt x="472014" y="0"/>
                  </a:lnTo>
                  <a:lnTo>
                    <a:pt x="419663" y="0"/>
                  </a:lnTo>
                  <a:lnTo>
                    <a:pt x="405758" y="2815"/>
                  </a:lnTo>
                  <a:lnTo>
                    <a:pt x="394399" y="10493"/>
                  </a:lnTo>
                  <a:lnTo>
                    <a:pt x="386738" y="21877"/>
                  </a:lnTo>
                  <a:lnTo>
                    <a:pt x="383929" y="35813"/>
                  </a:lnTo>
                  <a:lnTo>
                    <a:pt x="386738" y="49750"/>
                  </a:lnTo>
                  <a:lnTo>
                    <a:pt x="394399" y="61134"/>
                  </a:lnTo>
                  <a:lnTo>
                    <a:pt x="405758" y="68812"/>
                  </a:lnTo>
                  <a:lnTo>
                    <a:pt x="419663" y="71627"/>
                  </a:lnTo>
                  <a:close/>
                </a:path>
                <a:path w="2942590" h="1386204">
                  <a:moveTo>
                    <a:pt x="611627" y="71627"/>
                  </a:moveTo>
                  <a:lnTo>
                    <a:pt x="663978" y="71627"/>
                  </a:lnTo>
                  <a:lnTo>
                    <a:pt x="677883" y="68812"/>
                  </a:lnTo>
                  <a:lnTo>
                    <a:pt x="689242" y="61134"/>
                  </a:lnTo>
                  <a:lnTo>
                    <a:pt x="696903" y="49750"/>
                  </a:lnTo>
                  <a:lnTo>
                    <a:pt x="699713" y="35813"/>
                  </a:lnTo>
                  <a:lnTo>
                    <a:pt x="696903" y="21877"/>
                  </a:lnTo>
                  <a:lnTo>
                    <a:pt x="689242" y="10493"/>
                  </a:lnTo>
                  <a:lnTo>
                    <a:pt x="677883" y="2815"/>
                  </a:lnTo>
                  <a:lnTo>
                    <a:pt x="663978" y="0"/>
                  </a:lnTo>
                  <a:lnTo>
                    <a:pt x="611627" y="0"/>
                  </a:lnTo>
                  <a:lnTo>
                    <a:pt x="597722" y="2815"/>
                  </a:lnTo>
                  <a:lnTo>
                    <a:pt x="586363" y="10493"/>
                  </a:lnTo>
                  <a:lnTo>
                    <a:pt x="578703" y="21877"/>
                  </a:lnTo>
                  <a:lnTo>
                    <a:pt x="575893" y="35813"/>
                  </a:lnTo>
                  <a:lnTo>
                    <a:pt x="578703" y="49750"/>
                  </a:lnTo>
                  <a:lnTo>
                    <a:pt x="586363" y="61134"/>
                  </a:lnTo>
                  <a:lnTo>
                    <a:pt x="597722" y="68812"/>
                  </a:lnTo>
                  <a:lnTo>
                    <a:pt x="611627" y="71627"/>
                  </a:lnTo>
                  <a:close/>
                </a:path>
                <a:path w="2942590" h="1386204">
                  <a:moveTo>
                    <a:pt x="803592" y="71627"/>
                  </a:moveTo>
                  <a:lnTo>
                    <a:pt x="855943" y="71627"/>
                  </a:lnTo>
                  <a:lnTo>
                    <a:pt x="869848" y="68812"/>
                  </a:lnTo>
                  <a:lnTo>
                    <a:pt x="881207" y="61134"/>
                  </a:lnTo>
                  <a:lnTo>
                    <a:pt x="888868" y="49750"/>
                  </a:lnTo>
                  <a:lnTo>
                    <a:pt x="891677" y="35813"/>
                  </a:lnTo>
                  <a:lnTo>
                    <a:pt x="888868" y="21877"/>
                  </a:lnTo>
                  <a:lnTo>
                    <a:pt x="881207" y="10493"/>
                  </a:lnTo>
                  <a:lnTo>
                    <a:pt x="869848" y="2815"/>
                  </a:lnTo>
                  <a:lnTo>
                    <a:pt x="855943" y="0"/>
                  </a:lnTo>
                  <a:lnTo>
                    <a:pt x="803592" y="0"/>
                  </a:lnTo>
                  <a:lnTo>
                    <a:pt x="789687" y="2815"/>
                  </a:lnTo>
                  <a:lnTo>
                    <a:pt x="778328" y="10493"/>
                  </a:lnTo>
                  <a:lnTo>
                    <a:pt x="770667" y="21877"/>
                  </a:lnTo>
                  <a:lnTo>
                    <a:pt x="767858" y="35813"/>
                  </a:lnTo>
                  <a:lnTo>
                    <a:pt x="770667" y="49750"/>
                  </a:lnTo>
                  <a:lnTo>
                    <a:pt x="778328" y="61134"/>
                  </a:lnTo>
                  <a:lnTo>
                    <a:pt x="789687" y="68812"/>
                  </a:lnTo>
                  <a:lnTo>
                    <a:pt x="803592" y="71627"/>
                  </a:lnTo>
                  <a:close/>
                </a:path>
                <a:path w="2942590" h="1386204">
                  <a:moveTo>
                    <a:pt x="995557" y="71627"/>
                  </a:moveTo>
                  <a:lnTo>
                    <a:pt x="1047907" y="71627"/>
                  </a:lnTo>
                  <a:lnTo>
                    <a:pt x="1061813" y="68812"/>
                  </a:lnTo>
                  <a:lnTo>
                    <a:pt x="1073172" y="61134"/>
                  </a:lnTo>
                  <a:lnTo>
                    <a:pt x="1080832" y="49750"/>
                  </a:lnTo>
                  <a:lnTo>
                    <a:pt x="1083642" y="35813"/>
                  </a:lnTo>
                  <a:lnTo>
                    <a:pt x="1080832" y="21877"/>
                  </a:lnTo>
                  <a:lnTo>
                    <a:pt x="1073172" y="10493"/>
                  </a:lnTo>
                  <a:lnTo>
                    <a:pt x="1061812" y="2815"/>
                  </a:lnTo>
                  <a:lnTo>
                    <a:pt x="1047907" y="0"/>
                  </a:lnTo>
                  <a:lnTo>
                    <a:pt x="995557" y="0"/>
                  </a:lnTo>
                  <a:lnTo>
                    <a:pt x="981651" y="2815"/>
                  </a:lnTo>
                  <a:lnTo>
                    <a:pt x="970292" y="10493"/>
                  </a:lnTo>
                  <a:lnTo>
                    <a:pt x="962632" y="21877"/>
                  </a:lnTo>
                  <a:lnTo>
                    <a:pt x="959822" y="35813"/>
                  </a:lnTo>
                  <a:lnTo>
                    <a:pt x="962632" y="49750"/>
                  </a:lnTo>
                  <a:lnTo>
                    <a:pt x="970292" y="61134"/>
                  </a:lnTo>
                  <a:lnTo>
                    <a:pt x="981651" y="68812"/>
                  </a:lnTo>
                  <a:lnTo>
                    <a:pt x="995557" y="71627"/>
                  </a:lnTo>
                  <a:close/>
                </a:path>
                <a:path w="2942590" h="1386204">
                  <a:moveTo>
                    <a:pt x="1187521" y="71627"/>
                  </a:moveTo>
                  <a:lnTo>
                    <a:pt x="1239872" y="71627"/>
                  </a:lnTo>
                  <a:lnTo>
                    <a:pt x="1253777" y="68812"/>
                  </a:lnTo>
                  <a:lnTo>
                    <a:pt x="1265136" y="61134"/>
                  </a:lnTo>
                  <a:lnTo>
                    <a:pt x="1272797" y="49750"/>
                  </a:lnTo>
                  <a:lnTo>
                    <a:pt x="1275606" y="35813"/>
                  </a:lnTo>
                  <a:lnTo>
                    <a:pt x="1272797" y="21877"/>
                  </a:lnTo>
                  <a:lnTo>
                    <a:pt x="1265136" y="10493"/>
                  </a:lnTo>
                  <a:lnTo>
                    <a:pt x="1253777" y="2815"/>
                  </a:lnTo>
                  <a:lnTo>
                    <a:pt x="1239872" y="0"/>
                  </a:lnTo>
                  <a:lnTo>
                    <a:pt x="1187521" y="0"/>
                  </a:lnTo>
                  <a:lnTo>
                    <a:pt x="1173616" y="2815"/>
                  </a:lnTo>
                  <a:lnTo>
                    <a:pt x="1162257" y="10493"/>
                  </a:lnTo>
                  <a:lnTo>
                    <a:pt x="1154596" y="21877"/>
                  </a:lnTo>
                  <a:lnTo>
                    <a:pt x="1151787" y="35813"/>
                  </a:lnTo>
                  <a:lnTo>
                    <a:pt x="1154596" y="49750"/>
                  </a:lnTo>
                  <a:lnTo>
                    <a:pt x="1162257" y="61134"/>
                  </a:lnTo>
                  <a:lnTo>
                    <a:pt x="1173616" y="68812"/>
                  </a:lnTo>
                  <a:lnTo>
                    <a:pt x="1187521" y="71627"/>
                  </a:lnTo>
                  <a:close/>
                </a:path>
                <a:path w="2942590" h="1386204">
                  <a:moveTo>
                    <a:pt x="1379486" y="71627"/>
                  </a:moveTo>
                  <a:lnTo>
                    <a:pt x="1431837" y="71627"/>
                  </a:lnTo>
                  <a:lnTo>
                    <a:pt x="1445742" y="68812"/>
                  </a:lnTo>
                  <a:lnTo>
                    <a:pt x="1457101" y="61134"/>
                  </a:lnTo>
                  <a:lnTo>
                    <a:pt x="1464761" y="49750"/>
                  </a:lnTo>
                  <a:lnTo>
                    <a:pt x="1467571" y="35813"/>
                  </a:lnTo>
                  <a:lnTo>
                    <a:pt x="1464761" y="21877"/>
                  </a:lnTo>
                  <a:lnTo>
                    <a:pt x="1457101" y="10493"/>
                  </a:lnTo>
                  <a:lnTo>
                    <a:pt x="1445742" y="2815"/>
                  </a:lnTo>
                  <a:lnTo>
                    <a:pt x="1431837" y="0"/>
                  </a:lnTo>
                  <a:lnTo>
                    <a:pt x="1379486" y="0"/>
                  </a:lnTo>
                  <a:lnTo>
                    <a:pt x="1365581" y="2815"/>
                  </a:lnTo>
                  <a:lnTo>
                    <a:pt x="1354222" y="10493"/>
                  </a:lnTo>
                  <a:lnTo>
                    <a:pt x="1346561" y="21877"/>
                  </a:lnTo>
                  <a:lnTo>
                    <a:pt x="1343752" y="35813"/>
                  </a:lnTo>
                  <a:lnTo>
                    <a:pt x="1346556" y="49750"/>
                  </a:lnTo>
                  <a:lnTo>
                    <a:pt x="1354208" y="61134"/>
                  </a:lnTo>
                  <a:lnTo>
                    <a:pt x="1365566" y="68812"/>
                  </a:lnTo>
                  <a:lnTo>
                    <a:pt x="1379486" y="71627"/>
                  </a:lnTo>
                  <a:close/>
                </a:path>
                <a:path w="2942590" h="1386204">
                  <a:moveTo>
                    <a:pt x="1571450" y="71627"/>
                  </a:moveTo>
                  <a:lnTo>
                    <a:pt x="1623801" y="71627"/>
                  </a:lnTo>
                  <a:lnTo>
                    <a:pt x="1637706" y="68812"/>
                  </a:lnTo>
                  <a:lnTo>
                    <a:pt x="1649065" y="61134"/>
                  </a:lnTo>
                  <a:lnTo>
                    <a:pt x="1656726" y="49750"/>
                  </a:lnTo>
                  <a:lnTo>
                    <a:pt x="1659536" y="35813"/>
                  </a:lnTo>
                  <a:lnTo>
                    <a:pt x="1656726" y="21877"/>
                  </a:lnTo>
                  <a:lnTo>
                    <a:pt x="1649065" y="10493"/>
                  </a:lnTo>
                  <a:lnTo>
                    <a:pt x="1637706" y="2815"/>
                  </a:lnTo>
                  <a:lnTo>
                    <a:pt x="1623801" y="0"/>
                  </a:lnTo>
                  <a:lnTo>
                    <a:pt x="1571450" y="0"/>
                  </a:lnTo>
                  <a:lnTo>
                    <a:pt x="1557545" y="2815"/>
                  </a:lnTo>
                  <a:lnTo>
                    <a:pt x="1546186" y="10493"/>
                  </a:lnTo>
                  <a:lnTo>
                    <a:pt x="1538526" y="21877"/>
                  </a:lnTo>
                  <a:lnTo>
                    <a:pt x="1535716" y="35813"/>
                  </a:lnTo>
                  <a:lnTo>
                    <a:pt x="1538521" y="49750"/>
                  </a:lnTo>
                  <a:lnTo>
                    <a:pt x="1546173" y="61134"/>
                  </a:lnTo>
                  <a:lnTo>
                    <a:pt x="1557530" y="68812"/>
                  </a:lnTo>
                  <a:lnTo>
                    <a:pt x="1571450" y="7162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47463" y="4005879"/>
              <a:ext cx="71468" cy="98488"/>
            </a:xfrm>
            <a:prstGeom prst="rect">
              <a:avLst/>
            </a:prstGeom>
            <a:grpFill/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65773" y="2506741"/>
              <a:ext cx="159875" cy="160231"/>
            </a:xfrm>
            <a:prstGeom prst="rect">
              <a:avLst/>
            </a:prstGeom>
            <a:grpFill/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54642" y="7151780"/>
              <a:ext cx="104087" cy="75818"/>
            </a:xfrm>
            <a:prstGeom prst="rect">
              <a:avLst/>
            </a:prstGeom>
            <a:grpFill/>
          </p:spPr>
        </p:pic>
        <p:sp>
          <p:nvSpPr>
            <p:cNvPr id="16" name="object 16"/>
            <p:cNvSpPr/>
            <p:nvPr/>
          </p:nvSpPr>
          <p:spPr>
            <a:xfrm>
              <a:off x="9665709" y="5760540"/>
              <a:ext cx="3117215" cy="1467485"/>
            </a:xfrm>
            <a:custGeom>
              <a:avLst/>
              <a:gdLst/>
              <a:ahLst/>
              <a:cxnLst/>
              <a:rect l="l" t="t" r="r" b="b"/>
              <a:pathLst>
                <a:path w="3117215" h="1467484">
                  <a:moveTo>
                    <a:pt x="37849" y="0"/>
                  </a:moveTo>
                  <a:lnTo>
                    <a:pt x="23121" y="2980"/>
                  </a:lnTo>
                  <a:lnTo>
                    <a:pt x="11090" y="11107"/>
                  </a:lnTo>
                  <a:lnTo>
                    <a:pt x="2975" y="23157"/>
                  </a:lnTo>
                  <a:lnTo>
                    <a:pt x="0" y="37909"/>
                  </a:lnTo>
                  <a:lnTo>
                    <a:pt x="0" y="93446"/>
                  </a:lnTo>
                  <a:lnTo>
                    <a:pt x="2975" y="108198"/>
                  </a:lnTo>
                  <a:lnTo>
                    <a:pt x="11090" y="120248"/>
                  </a:lnTo>
                  <a:lnTo>
                    <a:pt x="23121" y="128375"/>
                  </a:lnTo>
                  <a:lnTo>
                    <a:pt x="37849" y="131356"/>
                  </a:lnTo>
                  <a:lnTo>
                    <a:pt x="52578" y="128375"/>
                  </a:lnTo>
                  <a:lnTo>
                    <a:pt x="64609" y="120248"/>
                  </a:lnTo>
                  <a:lnTo>
                    <a:pt x="72723" y="108198"/>
                  </a:lnTo>
                  <a:lnTo>
                    <a:pt x="75699" y="93446"/>
                  </a:lnTo>
                  <a:lnTo>
                    <a:pt x="75699" y="37909"/>
                  </a:lnTo>
                  <a:lnTo>
                    <a:pt x="72723" y="23141"/>
                  </a:lnTo>
                  <a:lnTo>
                    <a:pt x="64609" y="11093"/>
                  </a:lnTo>
                  <a:lnTo>
                    <a:pt x="52578" y="2975"/>
                  </a:lnTo>
                  <a:lnTo>
                    <a:pt x="37849" y="0"/>
                  </a:lnTo>
                  <a:close/>
                </a:path>
                <a:path w="3117215" h="1467484">
                  <a:moveTo>
                    <a:pt x="37963" y="203611"/>
                  </a:moveTo>
                  <a:lnTo>
                    <a:pt x="37433" y="203611"/>
                  </a:lnTo>
                  <a:lnTo>
                    <a:pt x="22745" y="206797"/>
                  </a:lnTo>
                  <a:lnTo>
                    <a:pt x="10825" y="215084"/>
                  </a:lnTo>
                  <a:lnTo>
                    <a:pt x="2878" y="227244"/>
                  </a:lnTo>
                  <a:lnTo>
                    <a:pt x="113" y="242052"/>
                  </a:lnTo>
                  <a:lnTo>
                    <a:pt x="390" y="256352"/>
                  </a:lnTo>
                  <a:lnTo>
                    <a:pt x="2157" y="299219"/>
                  </a:lnTo>
                  <a:lnTo>
                    <a:pt x="27237" y="332815"/>
                  </a:lnTo>
                  <a:lnTo>
                    <a:pt x="42126" y="334892"/>
                  </a:lnTo>
                  <a:lnTo>
                    <a:pt x="56660" y="331062"/>
                  </a:lnTo>
                  <a:lnTo>
                    <a:pt x="68210" y="322254"/>
                  </a:lnTo>
                  <a:lnTo>
                    <a:pt x="75622" y="309756"/>
                  </a:lnTo>
                  <a:lnTo>
                    <a:pt x="77743" y="294860"/>
                  </a:lnTo>
                  <a:lnTo>
                    <a:pt x="77048" y="281469"/>
                  </a:lnTo>
                  <a:lnTo>
                    <a:pt x="76494" y="268001"/>
                  </a:lnTo>
                  <a:lnTo>
                    <a:pt x="76083" y="254504"/>
                  </a:lnTo>
                  <a:lnTo>
                    <a:pt x="75813" y="241028"/>
                  </a:lnTo>
                  <a:lnTo>
                    <a:pt x="72677" y="226417"/>
                  </a:lnTo>
                  <a:lnTo>
                    <a:pt x="64524" y="214529"/>
                  </a:lnTo>
                  <a:lnTo>
                    <a:pt x="52553" y="206536"/>
                  </a:lnTo>
                  <a:lnTo>
                    <a:pt x="37963" y="203611"/>
                  </a:lnTo>
                  <a:close/>
                </a:path>
                <a:path w="3117215" h="1467484">
                  <a:moveTo>
                    <a:pt x="57191" y="406086"/>
                  </a:moveTo>
                  <a:lnTo>
                    <a:pt x="54995" y="406086"/>
                  </a:lnTo>
                  <a:lnTo>
                    <a:pt x="52762" y="406275"/>
                  </a:lnTo>
                  <a:lnTo>
                    <a:pt x="20211" y="435629"/>
                  </a:lnTo>
                  <a:lnTo>
                    <a:pt x="19871" y="450668"/>
                  </a:lnTo>
                  <a:lnTo>
                    <a:pt x="22459" y="464733"/>
                  </a:lnTo>
                  <a:lnTo>
                    <a:pt x="31188" y="506774"/>
                  </a:lnTo>
                  <a:lnTo>
                    <a:pt x="61426" y="535732"/>
                  </a:lnTo>
                  <a:lnTo>
                    <a:pt x="76456" y="535395"/>
                  </a:lnTo>
                  <a:lnTo>
                    <a:pt x="90178" y="529233"/>
                  </a:lnTo>
                  <a:lnTo>
                    <a:pt x="100127" y="518653"/>
                  </a:lnTo>
                  <a:lnTo>
                    <a:pt x="105385" y="505110"/>
                  </a:lnTo>
                  <a:lnTo>
                    <a:pt x="105033" y="490055"/>
                  </a:lnTo>
                  <a:lnTo>
                    <a:pt x="102152" y="476949"/>
                  </a:lnTo>
                  <a:lnTo>
                    <a:pt x="99417" y="463761"/>
                  </a:lnTo>
                  <a:lnTo>
                    <a:pt x="96831" y="450537"/>
                  </a:lnTo>
                  <a:lnTo>
                    <a:pt x="94397" y="437323"/>
                  </a:lnTo>
                  <a:lnTo>
                    <a:pt x="89744" y="424702"/>
                  </a:lnTo>
                  <a:lnTo>
                    <a:pt x="81330" y="414824"/>
                  </a:lnTo>
                  <a:lnTo>
                    <a:pt x="70147" y="408387"/>
                  </a:lnTo>
                  <a:lnTo>
                    <a:pt x="57191" y="406086"/>
                  </a:lnTo>
                  <a:close/>
                </a:path>
                <a:path w="3117215" h="1467484">
                  <a:moveTo>
                    <a:pt x="109386" y="602609"/>
                  </a:moveTo>
                  <a:lnTo>
                    <a:pt x="75179" y="624340"/>
                  </a:lnTo>
                  <a:lnTo>
                    <a:pt x="71603" y="638431"/>
                  </a:lnTo>
                  <a:lnTo>
                    <a:pt x="73769" y="653332"/>
                  </a:lnTo>
                  <a:lnTo>
                    <a:pt x="88944" y="693544"/>
                  </a:lnTo>
                  <a:lnTo>
                    <a:pt x="114723" y="727345"/>
                  </a:lnTo>
                  <a:lnTo>
                    <a:pt x="128934" y="730267"/>
                  </a:lnTo>
                  <a:lnTo>
                    <a:pt x="143678" y="727407"/>
                  </a:lnTo>
                  <a:lnTo>
                    <a:pt x="156173" y="719043"/>
                  </a:lnTo>
                  <a:lnTo>
                    <a:pt x="164207" y="706950"/>
                  </a:lnTo>
                  <a:lnTo>
                    <a:pt x="167124" y="692718"/>
                  </a:lnTo>
                  <a:lnTo>
                    <a:pt x="164268" y="677935"/>
                  </a:lnTo>
                  <a:lnTo>
                    <a:pt x="159246" y="665497"/>
                  </a:lnTo>
                  <a:lnTo>
                    <a:pt x="154352" y="652953"/>
                  </a:lnTo>
                  <a:lnTo>
                    <a:pt x="149599" y="640351"/>
                  </a:lnTo>
                  <a:lnTo>
                    <a:pt x="145003" y="627743"/>
                  </a:lnTo>
                  <a:lnTo>
                    <a:pt x="139288" y="617275"/>
                  </a:lnTo>
                  <a:lnTo>
                    <a:pt x="130941" y="609362"/>
                  </a:lnTo>
                  <a:lnTo>
                    <a:pt x="120721" y="604356"/>
                  </a:lnTo>
                  <a:lnTo>
                    <a:pt x="109386" y="602609"/>
                  </a:lnTo>
                  <a:close/>
                </a:path>
                <a:path w="3117215" h="1467484">
                  <a:moveTo>
                    <a:pt x="193791" y="787531"/>
                  </a:moveTo>
                  <a:lnTo>
                    <a:pt x="187470" y="787531"/>
                  </a:lnTo>
                  <a:lnTo>
                    <a:pt x="181112" y="789124"/>
                  </a:lnTo>
                  <a:lnTo>
                    <a:pt x="175207" y="792422"/>
                  </a:lnTo>
                  <a:lnTo>
                    <a:pt x="163837" y="802280"/>
                  </a:lnTo>
                  <a:lnTo>
                    <a:pt x="157346" y="815281"/>
                  </a:lnTo>
                  <a:lnTo>
                    <a:pt x="156200" y="829760"/>
                  </a:lnTo>
                  <a:lnTo>
                    <a:pt x="160862" y="844054"/>
                  </a:lnTo>
                  <a:lnTo>
                    <a:pt x="182578" y="881073"/>
                  </a:lnTo>
                  <a:lnTo>
                    <a:pt x="213710" y="909988"/>
                  </a:lnTo>
                  <a:lnTo>
                    <a:pt x="228213" y="910458"/>
                  </a:lnTo>
                  <a:lnTo>
                    <a:pt x="242277" y="905127"/>
                  </a:lnTo>
                  <a:lnTo>
                    <a:pt x="253178" y="894751"/>
                  </a:lnTo>
                  <a:lnTo>
                    <a:pt x="259054" y="881462"/>
                  </a:lnTo>
                  <a:lnTo>
                    <a:pt x="259522" y="866935"/>
                  </a:lnTo>
                  <a:lnTo>
                    <a:pt x="254200" y="852849"/>
                  </a:lnTo>
                  <a:lnTo>
                    <a:pt x="247155" y="841478"/>
                  </a:lnTo>
                  <a:lnTo>
                    <a:pt x="240100" y="829760"/>
                  </a:lnTo>
                  <a:lnTo>
                    <a:pt x="233420" y="818379"/>
                  </a:lnTo>
                  <a:lnTo>
                    <a:pt x="226759" y="806751"/>
                  </a:lnTo>
                  <a:lnTo>
                    <a:pt x="220543" y="798566"/>
                  </a:lnTo>
                  <a:lnTo>
                    <a:pt x="212631" y="792535"/>
                  </a:lnTo>
                  <a:lnTo>
                    <a:pt x="203541" y="788807"/>
                  </a:lnTo>
                  <a:lnTo>
                    <a:pt x="193791" y="787531"/>
                  </a:lnTo>
                  <a:close/>
                </a:path>
                <a:path w="3117215" h="1467484">
                  <a:moveTo>
                    <a:pt x="308325" y="955281"/>
                  </a:moveTo>
                  <a:lnTo>
                    <a:pt x="274873" y="975504"/>
                  </a:lnTo>
                  <a:lnTo>
                    <a:pt x="270693" y="989423"/>
                  </a:lnTo>
                  <a:lnTo>
                    <a:pt x="272034" y="1003890"/>
                  </a:lnTo>
                  <a:lnTo>
                    <a:pt x="297443" y="1039170"/>
                  </a:lnTo>
                  <a:lnTo>
                    <a:pt x="328334" y="1069654"/>
                  </a:lnTo>
                  <a:lnTo>
                    <a:pt x="342414" y="1073179"/>
                  </a:lnTo>
                  <a:lnTo>
                    <a:pt x="356784" y="1071161"/>
                  </a:lnTo>
                  <a:lnTo>
                    <a:pt x="369718" y="1063512"/>
                  </a:lnTo>
                  <a:lnTo>
                    <a:pt x="378688" y="1051438"/>
                  </a:lnTo>
                  <a:lnTo>
                    <a:pt x="382208" y="1037345"/>
                  </a:lnTo>
                  <a:lnTo>
                    <a:pt x="380193" y="1022954"/>
                  </a:lnTo>
                  <a:lnTo>
                    <a:pt x="372557" y="1009984"/>
                  </a:lnTo>
                  <a:lnTo>
                    <a:pt x="363676" y="999975"/>
                  </a:lnTo>
                  <a:lnTo>
                    <a:pt x="354881" y="989816"/>
                  </a:lnTo>
                  <a:lnTo>
                    <a:pt x="346199" y="979544"/>
                  </a:lnTo>
                  <a:lnTo>
                    <a:pt x="337659" y="969194"/>
                  </a:lnTo>
                  <a:lnTo>
                    <a:pt x="331452" y="963165"/>
                  </a:lnTo>
                  <a:lnTo>
                    <a:pt x="324284" y="958811"/>
                  </a:lnTo>
                  <a:lnTo>
                    <a:pt x="316469" y="956170"/>
                  </a:lnTo>
                  <a:lnTo>
                    <a:pt x="308325" y="955281"/>
                  </a:lnTo>
                  <a:close/>
                </a:path>
                <a:path w="3117215" h="1467484">
                  <a:moveTo>
                    <a:pt x="449846" y="1101081"/>
                  </a:moveTo>
                  <a:lnTo>
                    <a:pt x="413808" y="1127311"/>
                  </a:lnTo>
                  <a:lnTo>
                    <a:pt x="412067" y="1141739"/>
                  </a:lnTo>
                  <a:lnTo>
                    <a:pt x="415855" y="1155769"/>
                  </a:lnTo>
                  <a:lnTo>
                    <a:pt x="446913" y="1186183"/>
                  </a:lnTo>
                  <a:lnTo>
                    <a:pt x="482644" y="1210967"/>
                  </a:lnTo>
                  <a:lnTo>
                    <a:pt x="497116" y="1212028"/>
                  </a:lnTo>
                  <a:lnTo>
                    <a:pt x="510928" y="1207580"/>
                  </a:lnTo>
                  <a:lnTo>
                    <a:pt x="522367" y="1197826"/>
                  </a:lnTo>
                  <a:lnTo>
                    <a:pt x="529128" y="1184386"/>
                  </a:lnTo>
                  <a:lnTo>
                    <a:pt x="530187" y="1169891"/>
                  </a:lnTo>
                  <a:lnTo>
                    <a:pt x="525746" y="1156057"/>
                  </a:lnTo>
                  <a:lnTo>
                    <a:pt x="516008" y="1144601"/>
                  </a:lnTo>
                  <a:lnTo>
                    <a:pt x="505503" y="1136240"/>
                  </a:lnTo>
                  <a:lnTo>
                    <a:pt x="495077" y="1127726"/>
                  </a:lnTo>
                  <a:lnTo>
                    <a:pt x="484764" y="1119092"/>
                  </a:lnTo>
                  <a:lnTo>
                    <a:pt x="474600" y="1110369"/>
                  </a:lnTo>
                  <a:lnTo>
                    <a:pt x="468949" y="1106279"/>
                  </a:lnTo>
                  <a:lnTo>
                    <a:pt x="462833" y="1103379"/>
                  </a:lnTo>
                  <a:lnTo>
                    <a:pt x="456412" y="1101652"/>
                  </a:lnTo>
                  <a:lnTo>
                    <a:pt x="449846" y="1101081"/>
                  </a:lnTo>
                  <a:close/>
                </a:path>
                <a:path w="3117215" h="1467484">
                  <a:moveTo>
                    <a:pt x="621003" y="1220382"/>
                  </a:moveTo>
                  <a:lnTo>
                    <a:pt x="614380" y="1220382"/>
                  </a:lnTo>
                  <a:lnTo>
                    <a:pt x="604872" y="1221592"/>
                  </a:lnTo>
                  <a:lnTo>
                    <a:pt x="595971" y="1225144"/>
                  </a:lnTo>
                  <a:lnTo>
                    <a:pt x="588155" y="1230921"/>
                  </a:lnTo>
                  <a:lnTo>
                    <a:pt x="581905" y="1238806"/>
                  </a:lnTo>
                  <a:lnTo>
                    <a:pt x="576875" y="1252999"/>
                  </a:lnTo>
                  <a:lnTo>
                    <a:pt x="577637" y="1267513"/>
                  </a:lnTo>
                  <a:lnTo>
                    <a:pt x="607200" y="1298106"/>
                  </a:lnTo>
                  <a:lnTo>
                    <a:pt x="644735" y="1319212"/>
                  </a:lnTo>
                  <a:lnTo>
                    <a:pt x="659114" y="1323582"/>
                  </a:lnTo>
                  <a:lnTo>
                    <a:pt x="673553" y="1322131"/>
                  </a:lnTo>
                  <a:lnTo>
                    <a:pt x="686396" y="1315363"/>
                  </a:lnTo>
                  <a:lnTo>
                    <a:pt x="695984" y="1303783"/>
                  </a:lnTo>
                  <a:lnTo>
                    <a:pt x="700332" y="1289365"/>
                  </a:lnTo>
                  <a:lnTo>
                    <a:pt x="698885" y="1274905"/>
                  </a:lnTo>
                  <a:lnTo>
                    <a:pt x="692136" y="1262052"/>
                  </a:lnTo>
                  <a:lnTo>
                    <a:pt x="680579" y="1252453"/>
                  </a:lnTo>
                  <a:lnTo>
                    <a:pt x="668783" y="1246019"/>
                  </a:lnTo>
                  <a:lnTo>
                    <a:pt x="657037" y="1239417"/>
                  </a:lnTo>
                  <a:lnTo>
                    <a:pt x="645375" y="1232681"/>
                  </a:lnTo>
                  <a:lnTo>
                    <a:pt x="633835" y="1225841"/>
                  </a:lnTo>
                  <a:lnTo>
                    <a:pt x="627741" y="1222126"/>
                  </a:lnTo>
                  <a:lnTo>
                    <a:pt x="621003" y="1220382"/>
                  </a:lnTo>
                  <a:close/>
                </a:path>
                <a:path w="3117215" h="1467484">
                  <a:moveTo>
                    <a:pt x="801510" y="1309697"/>
                  </a:moveTo>
                  <a:lnTo>
                    <a:pt x="796968" y="1309697"/>
                  </a:lnTo>
                  <a:lnTo>
                    <a:pt x="785861" y="1311371"/>
                  </a:lnTo>
                  <a:lnTo>
                    <a:pt x="775791" y="1316184"/>
                  </a:lnTo>
                  <a:lnTo>
                    <a:pt x="767481" y="1323819"/>
                  </a:lnTo>
                  <a:lnTo>
                    <a:pt x="761654" y="1333959"/>
                  </a:lnTo>
                  <a:lnTo>
                    <a:pt x="759124" y="1348793"/>
                  </a:lnTo>
                  <a:lnTo>
                    <a:pt x="762364" y="1362960"/>
                  </a:lnTo>
                  <a:lnTo>
                    <a:pt x="796654" y="1388034"/>
                  </a:lnTo>
                  <a:lnTo>
                    <a:pt x="837165" y="1402348"/>
                  </a:lnTo>
                  <a:lnTo>
                    <a:pt x="852082" y="1404196"/>
                  </a:lnTo>
                  <a:lnTo>
                    <a:pt x="866058" y="1400305"/>
                  </a:lnTo>
                  <a:lnTo>
                    <a:pt x="877558" y="1391446"/>
                  </a:lnTo>
                  <a:lnTo>
                    <a:pt x="885045" y="1378389"/>
                  </a:lnTo>
                  <a:lnTo>
                    <a:pt x="886891" y="1363448"/>
                  </a:lnTo>
                  <a:lnTo>
                    <a:pt x="883006" y="1349450"/>
                  </a:lnTo>
                  <a:lnTo>
                    <a:pt x="874160" y="1337932"/>
                  </a:lnTo>
                  <a:lnTo>
                    <a:pt x="861124" y="1330433"/>
                  </a:lnTo>
                  <a:lnTo>
                    <a:pt x="848407" y="1326108"/>
                  </a:lnTo>
                  <a:lnTo>
                    <a:pt x="835722" y="1321619"/>
                  </a:lnTo>
                  <a:lnTo>
                    <a:pt x="823115" y="1316988"/>
                  </a:lnTo>
                  <a:lnTo>
                    <a:pt x="806128" y="1310531"/>
                  </a:lnTo>
                  <a:lnTo>
                    <a:pt x="801510" y="1309697"/>
                  </a:lnTo>
                  <a:close/>
                </a:path>
                <a:path w="3117215" h="1467484">
                  <a:moveTo>
                    <a:pt x="994355" y="1366561"/>
                  </a:moveTo>
                  <a:lnTo>
                    <a:pt x="991857" y="1366561"/>
                  </a:lnTo>
                  <a:lnTo>
                    <a:pt x="979137" y="1368785"/>
                  </a:lnTo>
                  <a:lnTo>
                    <a:pt x="968078" y="1375024"/>
                  </a:lnTo>
                  <a:lnTo>
                    <a:pt x="959645" y="1384633"/>
                  </a:lnTo>
                  <a:lnTo>
                    <a:pt x="954802" y="1396964"/>
                  </a:lnTo>
                  <a:lnTo>
                    <a:pt x="954807" y="1412013"/>
                  </a:lnTo>
                  <a:lnTo>
                    <a:pt x="984401" y="1441622"/>
                  </a:lnTo>
                  <a:lnTo>
                    <a:pt x="1026546" y="1449394"/>
                  </a:lnTo>
                  <a:lnTo>
                    <a:pt x="1040646" y="1451668"/>
                  </a:lnTo>
                  <a:lnTo>
                    <a:pt x="1055682" y="1450993"/>
                  </a:lnTo>
                  <a:lnTo>
                    <a:pt x="1068816" y="1444816"/>
                  </a:lnTo>
                  <a:lnTo>
                    <a:pt x="1078671" y="1434161"/>
                  </a:lnTo>
                  <a:lnTo>
                    <a:pt x="1083871" y="1420051"/>
                  </a:lnTo>
                  <a:lnTo>
                    <a:pt x="1083196" y="1405008"/>
                  </a:lnTo>
                  <a:lnTo>
                    <a:pt x="1077029" y="1391851"/>
                  </a:lnTo>
                  <a:lnTo>
                    <a:pt x="1066391" y="1381972"/>
                  </a:lnTo>
                  <a:lnTo>
                    <a:pt x="1052304" y="1376759"/>
                  </a:lnTo>
                  <a:lnTo>
                    <a:pt x="1039054" y="1374611"/>
                  </a:lnTo>
                  <a:lnTo>
                    <a:pt x="1025795" y="1372318"/>
                  </a:lnTo>
                  <a:lnTo>
                    <a:pt x="1012570" y="1369876"/>
                  </a:lnTo>
                  <a:lnTo>
                    <a:pt x="999427" y="1367281"/>
                  </a:lnTo>
                  <a:lnTo>
                    <a:pt x="996854" y="1366826"/>
                  </a:lnTo>
                  <a:lnTo>
                    <a:pt x="994355" y="1366561"/>
                  </a:lnTo>
                  <a:close/>
                </a:path>
                <a:path w="3117215" h="1467484">
                  <a:moveTo>
                    <a:pt x="1193976" y="1390368"/>
                  </a:moveTo>
                  <a:lnTo>
                    <a:pt x="1159052" y="1412550"/>
                  </a:lnTo>
                  <a:lnTo>
                    <a:pt x="1155672" y="1426875"/>
                  </a:lnTo>
                  <a:lnTo>
                    <a:pt x="1158109" y="1441733"/>
                  </a:lnTo>
                  <a:lnTo>
                    <a:pt x="1192084" y="1466149"/>
                  </a:lnTo>
                  <a:lnTo>
                    <a:pt x="1240986" y="1467059"/>
                  </a:lnTo>
                  <a:lnTo>
                    <a:pt x="1248896" y="1467059"/>
                  </a:lnTo>
                  <a:lnTo>
                    <a:pt x="1263625" y="1464078"/>
                  </a:lnTo>
                  <a:lnTo>
                    <a:pt x="1275656" y="1455952"/>
                  </a:lnTo>
                  <a:lnTo>
                    <a:pt x="1283770" y="1443901"/>
                  </a:lnTo>
                  <a:lnTo>
                    <a:pt x="1286746" y="1429149"/>
                  </a:lnTo>
                  <a:lnTo>
                    <a:pt x="1283770" y="1414398"/>
                  </a:lnTo>
                  <a:lnTo>
                    <a:pt x="1275656" y="1402347"/>
                  </a:lnTo>
                  <a:lnTo>
                    <a:pt x="1263625" y="1394221"/>
                  </a:lnTo>
                  <a:lnTo>
                    <a:pt x="1248896" y="1391240"/>
                  </a:lnTo>
                  <a:lnTo>
                    <a:pt x="1240986" y="1391240"/>
                  </a:lnTo>
                  <a:lnTo>
                    <a:pt x="1217874" y="1391022"/>
                  </a:lnTo>
                  <a:lnTo>
                    <a:pt x="1194847" y="1390406"/>
                  </a:lnTo>
                  <a:lnTo>
                    <a:pt x="1194430" y="1390406"/>
                  </a:lnTo>
                  <a:lnTo>
                    <a:pt x="1193976" y="1390368"/>
                  </a:lnTo>
                  <a:close/>
                </a:path>
                <a:path w="3117215" h="1467484">
                  <a:moveTo>
                    <a:pt x="3078903" y="1391240"/>
                  </a:moveTo>
                  <a:lnTo>
                    <a:pt x="3023453" y="1391240"/>
                  </a:lnTo>
                  <a:lnTo>
                    <a:pt x="3008725" y="1394221"/>
                  </a:lnTo>
                  <a:lnTo>
                    <a:pt x="2996693" y="1402348"/>
                  </a:lnTo>
                  <a:lnTo>
                    <a:pt x="2988579" y="1414398"/>
                  </a:lnTo>
                  <a:lnTo>
                    <a:pt x="2985603" y="1429150"/>
                  </a:lnTo>
                  <a:lnTo>
                    <a:pt x="2988579" y="1443901"/>
                  </a:lnTo>
                  <a:lnTo>
                    <a:pt x="2996693" y="1455952"/>
                  </a:lnTo>
                  <a:lnTo>
                    <a:pt x="3008725" y="1464078"/>
                  </a:lnTo>
                  <a:lnTo>
                    <a:pt x="3023453" y="1467059"/>
                  </a:lnTo>
                  <a:lnTo>
                    <a:pt x="3078903" y="1467059"/>
                  </a:lnTo>
                  <a:lnTo>
                    <a:pt x="3093632" y="1464078"/>
                  </a:lnTo>
                  <a:lnTo>
                    <a:pt x="3105663" y="1455952"/>
                  </a:lnTo>
                  <a:lnTo>
                    <a:pt x="3113777" y="1443901"/>
                  </a:lnTo>
                  <a:lnTo>
                    <a:pt x="3116753" y="1429150"/>
                  </a:lnTo>
                  <a:lnTo>
                    <a:pt x="3113777" y="1414398"/>
                  </a:lnTo>
                  <a:lnTo>
                    <a:pt x="3105663" y="1402348"/>
                  </a:lnTo>
                  <a:lnTo>
                    <a:pt x="3093632" y="1394221"/>
                  </a:lnTo>
                  <a:lnTo>
                    <a:pt x="3078903" y="1391240"/>
                  </a:lnTo>
                  <a:close/>
                </a:path>
                <a:path w="3117215" h="1467484">
                  <a:moveTo>
                    <a:pt x="2875574" y="1391240"/>
                  </a:moveTo>
                  <a:lnTo>
                    <a:pt x="2820123" y="1391240"/>
                  </a:lnTo>
                  <a:lnTo>
                    <a:pt x="2805395" y="1394221"/>
                  </a:lnTo>
                  <a:lnTo>
                    <a:pt x="2793363" y="1402348"/>
                  </a:lnTo>
                  <a:lnTo>
                    <a:pt x="2785249" y="1414398"/>
                  </a:lnTo>
                  <a:lnTo>
                    <a:pt x="2782273" y="1429150"/>
                  </a:lnTo>
                  <a:lnTo>
                    <a:pt x="2785249" y="1443901"/>
                  </a:lnTo>
                  <a:lnTo>
                    <a:pt x="2793363" y="1455952"/>
                  </a:lnTo>
                  <a:lnTo>
                    <a:pt x="2805395" y="1464078"/>
                  </a:lnTo>
                  <a:lnTo>
                    <a:pt x="2820123" y="1467059"/>
                  </a:lnTo>
                  <a:lnTo>
                    <a:pt x="2875574" y="1467059"/>
                  </a:lnTo>
                  <a:lnTo>
                    <a:pt x="2890302" y="1464078"/>
                  </a:lnTo>
                  <a:lnTo>
                    <a:pt x="2902334" y="1455952"/>
                  </a:lnTo>
                  <a:lnTo>
                    <a:pt x="2910448" y="1443901"/>
                  </a:lnTo>
                  <a:lnTo>
                    <a:pt x="2913424" y="1429150"/>
                  </a:lnTo>
                  <a:lnTo>
                    <a:pt x="2910448" y="1414398"/>
                  </a:lnTo>
                  <a:lnTo>
                    <a:pt x="2902334" y="1402348"/>
                  </a:lnTo>
                  <a:lnTo>
                    <a:pt x="2890302" y="1394221"/>
                  </a:lnTo>
                  <a:lnTo>
                    <a:pt x="2875574" y="1391240"/>
                  </a:lnTo>
                  <a:close/>
                </a:path>
                <a:path w="3117215" h="1467484">
                  <a:moveTo>
                    <a:pt x="2672244" y="1391240"/>
                  </a:moveTo>
                  <a:lnTo>
                    <a:pt x="2616794" y="1391240"/>
                  </a:lnTo>
                  <a:lnTo>
                    <a:pt x="2602065" y="1394221"/>
                  </a:lnTo>
                  <a:lnTo>
                    <a:pt x="2590034" y="1402348"/>
                  </a:lnTo>
                  <a:lnTo>
                    <a:pt x="2581920" y="1414398"/>
                  </a:lnTo>
                  <a:lnTo>
                    <a:pt x="2578944" y="1429150"/>
                  </a:lnTo>
                  <a:lnTo>
                    <a:pt x="2581920" y="1443901"/>
                  </a:lnTo>
                  <a:lnTo>
                    <a:pt x="2590034" y="1455952"/>
                  </a:lnTo>
                  <a:lnTo>
                    <a:pt x="2602065" y="1464078"/>
                  </a:lnTo>
                  <a:lnTo>
                    <a:pt x="2616794" y="1467059"/>
                  </a:lnTo>
                  <a:lnTo>
                    <a:pt x="2672244" y="1467059"/>
                  </a:lnTo>
                  <a:lnTo>
                    <a:pt x="2686972" y="1464078"/>
                  </a:lnTo>
                  <a:lnTo>
                    <a:pt x="2699004" y="1455952"/>
                  </a:lnTo>
                  <a:lnTo>
                    <a:pt x="2707118" y="1443901"/>
                  </a:lnTo>
                  <a:lnTo>
                    <a:pt x="2710094" y="1429150"/>
                  </a:lnTo>
                  <a:lnTo>
                    <a:pt x="2707118" y="1414398"/>
                  </a:lnTo>
                  <a:lnTo>
                    <a:pt x="2699004" y="1402348"/>
                  </a:lnTo>
                  <a:lnTo>
                    <a:pt x="2686972" y="1394221"/>
                  </a:lnTo>
                  <a:lnTo>
                    <a:pt x="2672244" y="1391240"/>
                  </a:lnTo>
                  <a:close/>
                </a:path>
                <a:path w="3117215" h="1467484">
                  <a:moveTo>
                    <a:pt x="2468914" y="1391240"/>
                  </a:moveTo>
                  <a:lnTo>
                    <a:pt x="2413464" y="1391240"/>
                  </a:lnTo>
                  <a:lnTo>
                    <a:pt x="2398735" y="1394221"/>
                  </a:lnTo>
                  <a:lnTo>
                    <a:pt x="2386704" y="1402348"/>
                  </a:lnTo>
                  <a:lnTo>
                    <a:pt x="2378590" y="1414398"/>
                  </a:lnTo>
                  <a:lnTo>
                    <a:pt x="2375614" y="1429150"/>
                  </a:lnTo>
                  <a:lnTo>
                    <a:pt x="2378590" y="1443901"/>
                  </a:lnTo>
                  <a:lnTo>
                    <a:pt x="2386704" y="1455952"/>
                  </a:lnTo>
                  <a:lnTo>
                    <a:pt x="2398735" y="1464078"/>
                  </a:lnTo>
                  <a:lnTo>
                    <a:pt x="2413464" y="1467059"/>
                  </a:lnTo>
                  <a:lnTo>
                    <a:pt x="2468914" y="1467059"/>
                  </a:lnTo>
                  <a:lnTo>
                    <a:pt x="2483642" y="1464078"/>
                  </a:lnTo>
                  <a:lnTo>
                    <a:pt x="2495674" y="1455952"/>
                  </a:lnTo>
                  <a:lnTo>
                    <a:pt x="2503788" y="1443901"/>
                  </a:lnTo>
                  <a:lnTo>
                    <a:pt x="2506764" y="1429150"/>
                  </a:lnTo>
                  <a:lnTo>
                    <a:pt x="2503788" y="1414398"/>
                  </a:lnTo>
                  <a:lnTo>
                    <a:pt x="2495674" y="1402348"/>
                  </a:lnTo>
                  <a:lnTo>
                    <a:pt x="2483642" y="1394221"/>
                  </a:lnTo>
                  <a:lnTo>
                    <a:pt x="2468914" y="1391240"/>
                  </a:lnTo>
                  <a:close/>
                </a:path>
                <a:path w="3117215" h="1467484">
                  <a:moveTo>
                    <a:pt x="2265584" y="1391240"/>
                  </a:moveTo>
                  <a:lnTo>
                    <a:pt x="2210134" y="1391240"/>
                  </a:lnTo>
                  <a:lnTo>
                    <a:pt x="2195406" y="1394221"/>
                  </a:lnTo>
                  <a:lnTo>
                    <a:pt x="2183374" y="1402348"/>
                  </a:lnTo>
                  <a:lnTo>
                    <a:pt x="2175260" y="1414398"/>
                  </a:lnTo>
                  <a:lnTo>
                    <a:pt x="2172284" y="1429150"/>
                  </a:lnTo>
                  <a:lnTo>
                    <a:pt x="2175260" y="1443901"/>
                  </a:lnTo>
                  <a:lnTo>
                    <a:pt x="2183374" y="1455952"/>
                  </a:lnTo>
                  <a:lnTo>
                    <a:pt x="2195406" y="1464078"/>
                  </a:lnTo>
                  <a:lnTo>
                    <a:pt x="2210134" y="1467059"/>
                  </a:lnTo>
                  <a:lnTo>
                    <a:pt x="2265584" y="1467059"/>
                  </a:lnTo>
                  <a:lnTo>
                    <a:pt x="2280313" y="1464078"/>
                  </a:lnTo>
                  <a:lnTo>
                    <a:pt x="2292344" y="1455952"/>
                  </a:lnTo>
                  <a:lnTo>
                    <a:pt x="2300458" y="1443901"/>
                  </a:lnTo>
                  <a:lnTo>
                    <a:pt x="2303434" y="1429150"/>
                  </a:lnTo>
                  <a:lnTo>
                    <a:pt x="2300458" y="1414398"/>
                  </a:lnTo>
                  <a:lnTo>
                    <a:pt x="2292344" y="1402348"/>
                  </a:lnTo>
                  <a:lnTo>
                    <a:pt x="2280313" y="1394221"/>
                  </a:lnTo>
                  <a:lnTo>
                    <a:pt x="2265584" y="1391240"/>
                  </a:lnTo>
                  <a:close/>
                </a:path>
                <a:path w="3117215" h="1467484">
                  <a:moveTo>
                    <a:pt x="2062254" y="1391240"/>
                  </a:moveTo>
                  <a:lnTo>
                    <a:pt x="2006804" y="1391240"/>
                  </a:lnTo>
                  <a:lnTo>
                    <a:pt x="1992076" y="1394221"/>
                  </a:lnTo>
                  <a:lnTo>
                    <a:pt x="1980044" y="1402348"/>
                  </a:lnTo>
                  <a:lnTo>
                    <a:pt x="1971930" y="1414398"/>
                  </a:lnTo>
                  <a:lnTo>
                    <a:pt x="1968954" y="1429150"/>
                  </a:lnTo>
                  <a:lnTo>
                    <a:pt x="1971930" y="1443901"/>
                  </a:lnTo>
                  <a:lnTo>
                    <a:pt x="1980044" y="1455952"/>
                  </a:lnTo>
                  <a:lnTo>
                    <a:pt x="1992076" y="1464078"/>
                  </a:lnTo>
                  <a:lnTo>
                    <a:pt x="2006804" y="1467059"/>
                  </a:lnTo>
                  <a:lnTo>
                    <a:pt x="2062254" y="1467059"/>
                  </a:lnTo>
                  <a:lnTo>
                    <a:pt x="2076983" y="1464078"/>
                  </a:lnTo>
                  <a:lnTo>
                    <a:pt x="2089014" y="1455952"/>
                  </a:lnTo>
                  <a:lnTo>
                    <a:pt x="2097128" y="1443901"/>
                  </a:lnTo>
                  <a:lnTo>
                    <a:pt x="2100104" y="1429150"/>
                  </a:lnTo>
                  <a:lnTo>
                    <a:pt x="2097128" y="1414398"/>
                  </a:lnTo>
                  <a:lnTo>
                    <a:pt x="2089014" y="1402348"/>
                  </a:lnTo>
                  <a:lnTo>
                    <a:pt x="2076983" y="1394221"/>
                  </a:lnTo>
                  <a:lnTo>
                    <a:pt x="2062254" y="1391240"/>
                  </a:lnTo>
                  <a:close/>
                </a:path>
                <a:path w="3117215" h="1467484">
                  <a:moveTo>
                    <a:pt x="1858925" y="1391240"/>
                  </a:moveTo>
                  <a:lnTo>
                    <a:pt x="1803474" y="1391240"/>
                  </a:lnTo>
                  <a:lnTo>
                    <a:pt x="1788746" y="1394221"/>
                  </a:lnTo>
                  <a:lnTo>
                    <a:pt x="1776714" y="1402348"/>
                  </a:lnTo>
                  <a:lnTo>
                    <a:pt x="1768600" y="1414398"/>
                  </a:lnTo>
                  <a:lnTo>
                    <a:pt x="1765624" y="1429150"/>
                  </a:lnTo>
                  <a:lnTo>
                    <a:pt x="1768600" y="1443901"/>
                  </a:lnTo>
                  <a:lnTo>
                    <a:pt x="1776714" y="1455952"/>
                  </a:lnTo>
                  <a:lnTo>
                    <a:pt x="1788746" y="1464078"/>
                  </a:lnTo>
                  <a:lnTo>
                    <a:pt x="1803474" y="1467059"/>
                  </a:lnTo>
                  <a:lnTo>
                    <a:pt x="1858925" y="1467059"/>
                  </a:lnTo>
                  <a:lnTo>
                    <a:pt x="1873653" y="1464078"/>
                  </a:lnTo>
                  <a:lnTo>
                    <a:pt x="1885684" y="1455952"/>
                  </a:lnTo>
                  <a:lnTo>
                    <a:pt x="1893799" y="1443901"/>
                  </a:lnTo>
                  <a:lnTo>
                    <a:pt x="1896774" y="1429150"/>
                  </a:lnTo>
                  <a:lnTo>
                    <a:pt x="1893798" y="1414398"/>
                  </a:lnTo>
                  <a:lnTo>
                    <a:pt x="1885684" y="1402348"/>
                  </a:lnTo>
                  <a:lnTo>
                    <a:pt x="1873653" y="1394221"/>
                  </a:lnTo>
                  <a:lnTo>
                    <a:pt x="1858925" y="1391240"/>
                  </a:lnTo>
                  <a:close/>
                </a:path>
                <a:path w="3117215" h="1467484">
                  <a:moveTo>
                    <a:pt x="1655595" y="1391240"/>
                  </a:moveTo>
                  <a:lnTo>
                    <a:pt x="1600144" y="1391240"/>
                  </a:lnTo>
                  <a:lnTo>
                    <a:pt x="1585416" y="1394221"/>
                  </a:lnTo>
                  <a:lnTo>
                    <a:pt x="1573385" y="1402348"/>
                  </a:lnTo>
                  <a:lnTo>
                    <a:pt x="1565270" y="1414398"/>
                  </a:lnTo>
                  <a:lnTo>
                    <a:pt x="1562294" y="1429150"/>
                  </a:lnTo>
                  <a:lnTo>
                    <a:pt x="1565270" y="1443901"/>
                  </a:lnTo>
                  <a:lnTo>
                    <a:pt x="1573385" y="1455952"/>
                  </a:lnTo>
                  <a:lnTo>
                    <a:pt x="1585416" y="1464078"/>
                  </a:lnTo>
                  <a:lnTo>
                    <a:pt x="1600144" y="1467059"/>
                  </a:lnTo>
                  <a:lnTo>
                    <a:pt x="1655595" y="1467059"/>
                  </a:lnTo>
                  <a:lnTo>
                    <a:pt x="1670323" y="1464078"/>
                  </a:lnTo>
                  <a:lnTo>
                    <a:pt x="1682354" y="1455952"/>
                  </a:lnTo>
                  <a:lnTo>
                    <a:pt x="1690469" y="1443901"/>
                  </a:lnTo>
                  <a:lnTo>
                    <a:pt x="1693445" y="1429150"/>
                  </a:lnTo>
                  <a:lnTo>
                    <a:pt x="1690474" y="1414398"/>
                  </a:lnTo>
                  <a:lnTo>
                    <a:pt x="1682369" y="1402348"/>
                  </a:lnTo>
                  <a:lnTo>
                    <a:pt x="1670339" y="1394221"/>
                  </a:lnTo>
                  <a:lnTo>
                    <a:pt x="1655595" y="1391240"/>
                  </a:lnTo>
                  <a:close/>
                </a:path>
                <a:path w="3117215" h="1467484">
                  <a:moveTo>
                    <a:pt x="1452265" y="1391240"/>
                  </a:moveTo>
                  <a:lnTo>
                    <a:pt x="1396815" y="1391240"/>
                  </a:lnTo>
                  <a:lnTo>
                    <a:pt x="1382086" y="1394221"/>
                  </a:lnTo>
                  <a:lnTo>
                    <a:pt x="1370055" y="1402348"/>
                  </a:lnTo>
                  <a:lnTo>
                    <a:pt x="1361941" y="1414398"/>
                  </a:lnTo>
                  <a:lnTo>
                    <a:pt x="1358965" y="1429150"/>
                  </a:lnTo>
                  <a:lnTo>
                    <a:pt x="1361941" y="1443901"/>
                  </a:lnTo>
                  <a:lnTo>
                    <a:pt x="1370055" y="1455952"/>
                  </a:lnTo>
                  <a:lnTo>
                    <a:pt x="1382086" y="1464078"/>
                  </a:lnTo>
                  <a:lnTo>
                    <a:pt x="1396815" y="1467059"/>
                  </a:lnTo>
                  <a:lnTo>
                    <a:pt x="1452265" y="1467059"/>
                  </a:lnTo>
                  <a:lnTo>
                    <a:pt x="1466993" y="1464078"/>
                  </a:lnTo>
                  <a:lnTo>
                    <a:pt x="1479025" y="1455952"/>
                  </a:lnTo>
                  <a:lnTo>
                    <a:pt x="1487139" y="1443901"/>
                  </a:lnTo>
                  <a:lnTo>
                    <a:pt x="1490115" y="1429150"/>
                  </a:lnTo>
                  <a:lnTo>
                    <a:pt x="1487144" y="1414398"/>
                  </a:lnTo>
                  <a:lnTo>
                    <a:pt x="1479039" y="1402348"/>
                  </a:lnTo>
                  <a:lnTo>
                    <a:pt x="1467009" y="1394221"/>
                  </a:lnTo>
                  <a:lnTo>
                    <a:pt x="1452265" y="13912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65709" y="5583389"/>
              <a:ext cx="75699" cy="104251"/>
            </a:xfrm>
            <a:prstGeom prst="rect">
              <a:avLst/>
            </a:prstGeom>
            <a:grpFill/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36209" y="7104886"/>
              <a:ext cx="169340" cy="169607"/>
            </a:xfrm>
            <a:prstGeom prst="rect">
              <a:avLst/>
            </a:prstGeom>
            <a:grpFill/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020937" y="5285029"/>
              <a:ext cx="95656" cy="69341"/>
            </a:xfrm>
            <a:prstGeom prst="rect">
              <a:avLst/>
            </a:prstGeom>
            <a:grpFill/>
          </p:spPr>
        </p:pic>
        <p:sp>
          <p:nvSpPr>
            <p:cNvPr id="20" name="object 20"/>
            <p:cNvSpPr/>
            <p:nvPr/>
          </p:nvSpPr>
          <p:spPr>
            <a:xfrm>
              <a:off x="12182927" y="4012638"/>
              <a:ext cx="2864485" cy="1341755"/>
            </a:xfrm>
            <a:custGeom>
              <a:avLst/>
              <a:gdLst/>
              <a:ahLst/>
              <a:cxnLst/>
              <a:rect l="l" t="t" r="r" b="b"/>
              <a:pathLst>
                <a:path w="2864484" h="1341754">
                  <a:moveTo>
                    <a:pt x="2829509" y="0"/>
                  </a:moveTo>
                  <a:lnTo>
                    <a:pt x="2843044" y="2726"/>
                  </a:lnTo>
                  <a:lnTo>
                    <a:pt x="2854101" y="10158"/>
                  </a:lnTo>
                  <a:lnTo>
                    <a:pt x="2861558" y="21179"/>
                  </a:lnTo>
                  <a:lnTo>
                    <a:pt x="2864293" y="34670"/>
                  </a:lnTo>
                  <a:lnTo>
                    <a:pt x="2864293" y="85463"/>
                  </a:lnTo>
                  <a:lnTo>
                    <a:pt x="2861558" y="98955"/>
                  </a:lnTo>
                  <a:lnTo>
                    <a:pt x="2854101" y="109976"/>
                  </a:lnTo>
                  <a:lnTo>
                    <a:pt x="2843044" y="117408"/>
                  </a:lnTo>
                  <a:lnTo>
                    <a:pt x="2829509" y="120134"/>
                  </a:lnTo>
                  <a:lnTo>
                    <a:pt x="2815974" y="117408"/>
                  </a:lnTo>
                  <a:lnTo>
                    <a:pt x="2804917" y="109976"/>
                  </a:lnTo>
                  <a:lnTo>
                    <a:pt x="2797460" y="98955"/>
                  </a:lnTo>
                  <a:lnTo>
                    <a:pt x="2794725" y="85463"/>
                  </a:lnTo>
                  <a:lnTo>
                    <a:pt x="2794725" y="34670"/>
                  </a:lnTo>
                  <a:lnTo>
                    <a:pt x="2797460" y="21165"/>
                  </a:lnTo>
                  <a:lnTo>
                    <a:pt x="2804917" y="10145"/>
                  </a:lnTo>
                  <a:lnTo>
                    <a:pt x="2815974" y="2721"/>
                  </a:lnTo>
                  <a:lnTo>
                    <a:pt x="2829509" y="0"/>
                  </a:lnTo>
                  <a:close/>
                </a:path>
                <a:path w="2864484" h="1341754">
                  <a:moveTo>
                    <a:pt x="2829405" y="186217"/>
                  </a:moveTo>
                  <a:lnTo>
                    <a:pt x="2829892" y="186217"/>
                  </a:lnTo>
                  <a:lnTo>
                    <a:pt x="2843390" y="189131"/>
                  </a:lnTo>
                  <a:lnTo>
                    <a:pt x="2854345" y="196710"/>
                  </a:lnTo>
                  <a:lnTo>
                    <a:pt x="2861647" y="207831"/>
                  </a:lnTo>
                  <a:lnTo>
                    <a:pt x="2864189" y="221374"/>
                  </a:lnTo>
                  <a:lnTo>
                    <a:pt x="2863934" y="234453"/>
                  </a:lnTo>
                  <a:lnTo>
                    <a:pt x="2862310" y="273658"/>
                  </a:lnTo>
                  <a:lnTo>
                    <a:pt x="2839262" y="304384"/>
                  </a:lnTo>
                  <a:lnTo>
                    <a:pt x="2825578" y="306283"/>
                  </a:lnTo>
                  <a:lnTo>
                    <a:pt x="2812222" y="302781"/>
                  </a:lnTo>
                  <a:lnTo>
                    <a:pt x="2801608" y="294725"/>
                  </a:lnTo>
                  <a:lnTo>
                    <a:pt x="2794796" y="283295"/>
                  </a:lnTo>
                  <a:lnTo>
                    <a:pt x="2792847" y="269670"/>
                  </a:lnTo>
                  <a:lnTo>
                    <a:pt x="2793486" y="257424"/>
                  </a:lnTo>
                  <a:lnTo>
                    <a:pt x="2793994" y="245106"/>
                  </a:lnTo>
                  <a:lnTo>
                    <a:pt x="2794373" y="232762"/>
                  </a:lnTo>
                  <a:lnTo>
                    <a:pt x="2794621" y="220438"/>
                  </a:lnTo>
                  <a:lnTo>
                    <a:pt x="2797502" y="207075"/>
                  </a:lnTo>
                  <a:lnTo>
                    <a:pt x="2804995" y="196203"/>
                  </a:lnTo>
                  <a:lnTo>
                    <a:pt x="2815996" y="188892"/>
                  </a:lnTo>
                  <a:lnTo>
                    <a:pt x="2829405" y="186217"/>
                  </a:lnTo>
                  <a:close/>
                </a:path>
                <a:path w="2864484" h="1341754">
                  <a:moveTo>
                    <a:pt x="2811734" y="371395"/>
                  </a:moveTo>
                  <a:lnTo>
                    <a:pt x="2813752" y="371395"/>
                  </a:lnTo>
                  <a:lnTo>
                    <a:pt x="2815804" y="371568"/>
                  </a:lnTo>
                  <a:lnTo>
                    <a:pt x="2845719" y="398415"/>
                  </a:lnTo>
                  <a:lnTo>
                    <a:pt x="2846031" y="412168"/>
                  </a:lnTo>
                  <a:lnTo>
                    <a:pt x="2843653" y="425032"/>
                  </a:lnTo>
                  <a:lnTo>
                    <a:pt x="2835631" y="463481"/>
                  </a:lnTo>
                  <a:lnTo>
                    <a:pt x="2807842" y="489966"/>
                  </a:lnTo>
                  <a:lnTo>
                    <a:pt x="2794029" y="489658"/>
                  </a:lnTo>
                  <a:lnTo>
                    <a:pt x="2781419" y="484022"/>
                  </a:lnTo>
                  <a:lnTo>
                    <a:pt x="2772276" y="474346"/>
                  </a:lnTo>
                  <a:lnTo>
                    <a:pt x="2767444" y="461960"/>
                  </a:lnTo>
                  <a:lnTo>
                    <a:pt x="2767767" y="448191"/>
                  </a:lnTo>
                  <a:lnTo>
                    <a:pt x="2770415" y="436204"/>
                  </a:lnTo>
                  <a:lnTo>
                    <a:pt x="2772928" y="424143"/>
                  </a:lnTo>
                  <a:lnTo>
                    <a:pt x="2775305" y="412049"/>
                  </a:lnTo>
                  <a:lnTo>
                    <a:pt x="2777542" y="399964"/>
                  </a:lnTo>
                  <a:lnTo>
                    <a:pt x="2781818" y="388421"/>
                  </a:lnTo>
                  <a:lnTo>
                    <a:pt x="2789551" y="379387"/>
                  </a:lnTo>
                  <a:lnTo>
                    <a:pt x="2799827" y="373499"/>
                  </a:lnTo>
                  <a:lnTo>
                    <a:pt x="2811734" y="371395"/>
                  </a:lnTo>
                  <a:close/>
                </a:path>
                <a:path w="2864484" h="1341754">
                  <a:moveTo>
                    <a:pt x="2763767" y="551130"/>
                  </a:moveTo>
                  <a:lnTo>
                    <a:pt x="2798489" y="583892"/>
                  </a:lnTo>
                  <a:lnTo>
                    <a:pt x="2796499" y="597519"/>
                  </a:lnTo>
                  <a:lnTo>
                    <a:pt x="2782553" y="634296"/>
                  </a:lnTo>
                  <a:lnTo>
                    <a:pt x="2758863" y="665210"/>
                  </a:lnTo>
                  <a:lnTo>
                    <a:pt x="2745802" y="667883"/>
                  </a:lnTo>
                  <a:lnTo>
                    <a:pt x="2732253" y="665267"/>
                  </a:lnTo>
                  <a:lnTo>
                    <a:pt x="2720770" y="657617"/>
                  </a:lnTo>
                  <a:lnTo>
                    <a:pt x="2713387" y="646557"/>
                  </a:lnTo>
                  <a:lnTo>
                    <a:pt x="2710706" y="633541"/>
                  </a:lnTo>
                  <a:lnTo>
                    <a:pt x="2713330" y="620021"/>
                  </a:lnTo>
                  <a:lnTo>
                    <a:pt x="2717946" y="608646"/>
                  </a:lnTo>
                  <a:lnTo>
                    <a:pt x="2722444" y="597173"/>
                  </a:lnTo>
                  <a:lnTo>
                    <a:pt x="2726811" y="585648"/>
                  </a:lnTo>
                  <a:lnTo>
                    <a:pt x="2731035" y="574117"/>
                  </a:lnTo>
                  <a:lnTo>
                    <a:pt x="2736287" y="564543"/>
                  </a:lnTo>
                  <a:lnTo>
                    <a:pt x="2743958" y="557305"/>
                  </a:lnTo>
                  <a:lnTo>
                    <a:pt x="2753350" y="552727"/>
                  </a:lnTo>
                  <a:lnTo>
                    <a:pt x="2763767" y="551130"/>
                  </a:lnTo>
                  <a:close/>
                </a:path>
                <a:path w="2864484" h="1341754">
                  <a:moveTo>
                    <a:pt x="2686199" y="720255"/>
                  </a:moveTo>
                  <a:lnTo>
                    <a:pt x="2692008" y="720255"/>
                  </a:lnTo>
                  <a:lnTo>
                    <a:pt x="2697851" y="721711"/>
                  </a:lnTo>
                  <a:lnTo>
                    <a:pt x="2703278" y="724727"/>
                  </a:lnTo>
                  <a:lnTo>
                    <a:pt x="2713726" y="733744"/>
                  </a:lnTo>
                  <a:lnTo>
                    <a:pt x="2719691" y="745634"/>
                  </a:lnTo>
                  <a:lnTo>
                    <a:pt x="2720745" y="758876"/>
                  </a:lnTo>
                  <a:lnTo>
                    <a:pt x="2716461" y="771949"/>
                  </a:lnTo>
                  <a:lnTo>
                    <a:pt x="2696503" y="805805"/>
                  </a:lnTo>
                  <a:lnTo>
                    <a:pt x="2667894" y="832251"/>
                  </a:lnTo>
                  <a:lnTo>
                    <a:pt x="2654565" y="832680"/>
                  </a:lnTo>
                  <a:lnTo>
                    <a:pt x="2641640" y="827804"/>
                  </a:lnTo>
                  <a:lnTo>
                    <a:pt x="2631622" y="818315"/>
                  </a:lnTo>
                  <a:lnTo>
                    <a:pt x="2626222" y="806161"/>
                  </a:lnTo>
                  <a:lnTo>
                    <a:pt x="2625792" y="792875"/>
                  </a:lnTo>
                  <a:lnTo>
                    <a:pt x="2630683" y="779993"/>
                  </a:lnTo>
                  <a:lnTo>
                    <a:pt x="2637157" y="769593"/>
                  </a:lnTo>
                  <a:lnTo>
                    <a:pt x="2643641" y="758876"/>
                  </a:lnTo>
                  <a:lnTo>
                    <a:pt x="2649780" y="748467"/>
                  </a:lnTo>
                  <a:lnTo>
                    <a:pt x="2655902" y="737833"/>
                  </a:lnTo>
                  <a:lnTo>
                    <a:pt x="2661614" y="730347"/>
                  </a:lnTo>
                  <a:lnTo>
                    <a:pt x="2668885" y="724831"/>
                  </a:lnTo>
                  <a:lnTo>
                    <a:pt x="2677238" y="721422"/>
                  </a:lnTo>
                  <a:lnTo>
                    <a:pt x="2686199" y="720255"/>
                  </a:lnTo>
                  <a:close/>
                </a:path>
                <a:path w="2864484" h="1341754">
                  <a:moveTo>
                    <a:pt x="2580942" y="873674"/>
                  </a:moveTo>
                  <a:lnTo>
                    <a:pt x="2588699" y="873674"/>
                  </a:lnTo>
                  <a:lnTo>
                    <a:pt x="2596491" y="876240"/>
                  </a:lnTo>
                  <a:lnTo>
                    <a:pt x="2602926" y="881509"/>
                  </a:lnTo>
                  <a:lnTo>
                    <a:pt x="2611685" y="892169"/>
                  </a:lnTo>
                  <a:lnTo>
                    <a:pt x="2615526" y="904899"/>
                  </a:lnTo>
                  <a:lnTo>
                    <a:pt x="2614293" y="918130"/>
                  </a:lnTo>
                  <a:lnTo>
                    <a:pt x="2590942" y="950396"/>
                  </a:lnTo>
                  <a:lnTo>
                    <a:pt x="2562554" y="978276"/>
                  </a:lnTo>
                  <a:lnTo>
                    <a:pt x="2549615" y="981501"/>
                  </a:lnTo>
                  <a:lnTo>
                    <a:pt x="2536408" y="979654"/>
                  </a:lnTo>
                  <a:lnTo>
                    <a:pt x="2524522" y="972660"/>
                  </a:lnTo>
                  <a:lnTo>
                    <a:pt x="2516278" y="961617"/>
                  </a:lnTo>
                  <a:lnTo>
                    <a:pt x="2513044" y="948728"/>
                  </a:lnTo>
                  <a:lnTo>
                    <a:pt x="2514896" y="935566"/>
                  </a:lnTo>
                  <a:lnTo>
                    <a:pt x="2521914" y="923704"/>
                  </a:lnTo>
                  <a:lnTo>
                    <a:pt x="2530075" y="914550"/>
                  </a:lnTo>
                  <a:lnTo>
                    <a:pt x="2538158" y="905259"/>
                  </a:lnTo>
                  <a:lnTo>
                    <a:pt x="2546136" y="895864"/>
                  </a:lnTo>
                  <a:lnTo>
                    <a:pt x="2553984" y="886398"/>
                  </a:lnTo>
                  <a:lnTo>
                    <a:pt x="2559688" y="880885"/>
                  </a:lnTo>
                  <a:lnTo>
                    <a:pt x="2566276" y="876903"/>
                  </a:lnTo>
                  <a:lnTo>
                    <a:pt x="2573458" y="874487"/>
                  </a:lnTo>
                  <a:lnTo>
                    <a:pt x="2580942" y="873674"/>
                  </a:lnTo>
                  <a:close/>
                </a:path>
                <a:path w="2864484" h="1341754">
                  <a:moveTo>
                    <a:pt x="2442815" y="1007019"/>
                  </a:moveTo>
                  <a:lnTo>
                    <a:pt x="2450885" y="1007019"/>
                  </a:lnTo>
                  <a:lnTo>
                    <a:pt x="2458139" y="1007776"/>
                  </a:lnTo>
                  <a:lnTo>
                    <a:pt x="2485603" y="1044203"/>
                  </a:lnTo>
                  <a:lnTo>
                    <a:pt x="2482122" y="1057035"/>
                  </a:lnTo>
                  <a:lnTo>
                    <a:pt x="2453580" y="1084851"/>
                  </a:lnTo>
                  <a:lnTo>
                    <a:pt x="2420744" y="1107517"/>
                  </a:lnTo>
                  <a:lnTo>
                    <a:pt x="2407444" y="1108488"/>
                  </a:lnTo>
                  <a:lnTo>
                    <a:pt x="2394750" y="1104420"/>
                  </a:lnTo>
                  <a:lnTo>
                    <a:pt x="2384238" y="1095499"/>
                  </a:lnTo>
                  <a:lnTo>
                    <a:pt x="2378024" y="1083207"/>
                  </a:lnTo>
                  <a:lnTo>
                    <a:pt x="2377051" y="1069951"/>
                  </a:lnTo>
                  <a:lnTo>
                    <a:pt x="2381132" y="1057298"/>
                  </a:lnTo>
                  <a:lnTo>
                    <a:pt x="2390082" y="1046821"/>
                  </a:lnTo>
                  <a:lnTo>
                    <a:pt x="2399736" y="1039174"/>
                  </a:lnTo>
                  <a:lnTo>
                    <a:pt x="2409318" y="1031388"/>
                  </a:lnTo>
                  <a:lnTo>
                    <a:pt x="2418795" y="1023491"/>
                  </a:lnTo>
                  <a:lnTo>
                    <a:pt x="2428136" y="1015513"/>
                  </a:lnTo>
                  <a:lnTo>
                    <a:pt x="2434710" y="1009792"/>
                  </a:lnTo>
                  <a:lnTo>
                    <a:pt x="2442815" y="1007019"/>
                  </a:lnTo>
                  <a:close/>
                </a:path>
                <a:path w="2864484" h="1341754">
                  <a:moveTo>
                    <a:pt x="2293591" y="1116128"/>
                  </a:moveTo>
                  <a:lnTo>
                    <a:pt x="2299678" y="1116128"/>
                  </a:lnTo>
                  <a:lnTo>
                    <a:pt x="2308416" y="1117235"/>
                  </a:lnTo>
                  <a:lnTo>
                    <a:pt x="2316596" y="1120484"/>
                  </a:lnTo>
                  <a:lnTo>
                    <a:pt x="2323779" y="1125767"/>
                  </a:lnTo>
                  <a:lnTo>
                    <a:pt x="2329523" y="1132978"/>
                  </a:lnTo>
                  <a:lnTo>
                    <a:pt x="2334145" y="1145959"/>
                  </a:lnTo>
                  <a:lnTo>
                    <a:pt x="2333445" y="1159233"/>
                  </a:lnTo>
                  <a:lnTo>
                    <a:pt x="2306276" y="1187213"/>
                  </a:lnTo>
                  <a:lnTo>
                    <a:pt x="2271781" y="1206515"/>
                  </a:lnTo>
                  <a:lnTo>
                    <a:pt x="2258567" y="1210512"/>
                  </a:lnTo>
                  <a:lnTo>
                    <a:pt x="2245298" y="1209185"/>
                  </a:lnTo>
                  <a:lnTo>
                    <a:pt x="2233496" y="1202995"/>
                  </a:lnTo>
                  <a:lnTo>
                    <a:pt x="2224684" y="1192404"/>
                  </a:lnTo>
                  <a:lnTo>
                    <a:pt x="2220689" y="1179218"/>
                  </a:lnTo>
                  <a:lnTo>
                    <a:pt x="2222018" y="1165994"/>
                  </a:lnTo>
                  <a:lnTo>
                    <a:pt x="2228220" y="1154238"/>
                  </a:lnTo>
                  <a:lnTo>
                    <a:pt x="2238841" y="1145460"/>
                  </a:lnTo>
                  <a:lnTo>
                    <a:pt x="2249682" y="1139575"/>
                  </a:lnTo>
                  <a:lnTo>
                    <a:pt x="2260477" y="1133537"/>
                  </a:lnTo>
                  <a:lnTo>
                    <a:pt x="2271193" y="1127376"/>
                  </a:lnTo>
                  <a:lnTo>
                    <a:pt x="2281799" y="1121121"/>
                  </a:lnTo>
                  <a:lnTo>
                    <a:pt x="2287399" y="1117723"/>
                  </a:lnTo>
                  <a:lnTo>
                    <a:pt x="2293591" y="1116128"/>
                  </a:lnTo>
                  <a:close/>
                </a:path>
                <a:path w="2864484" h="1341754">
                  <a:moveTo>
                    <a:pt x="2127706" y="1197813"/>
                  </a:moveTo>
                  <a:lnTo>
                    <a:pt x="2131880" y="1197813"/>
                  </a:lnTo>
                  <a:lnTo>
                    <a:pt x="2142087" y="1199344"/>
                  </a:lnTo>
                  <a:lnTo>
                    <a:pt x="2151341" y="1203746"/>
                  </a:lnTo>
                  <a:lnTo>
                    <a:pt x="2158979" y="1210728"/>
                  </a:lnTo>
                  <a:lnTo>
                    <a:pt x="2164333" y="1220002"/>
                  </a:lnTo>
                  <a:lnTo>
                    <a:pt x="2166658" y="1233570"/>
                  </a:lnTo>
                  <a:lnTo>
                    <a:pt x="2163681" y="1246526"/>
                  </a:lnTo>
                  <a:lnTo>
                    <a:pt x="2132168" y="1269458"/>
                  </a:lnTo>
                  <a:lnTo>
                    <a:pt x="2094939" y="1282549"/>
                  </a:lnTo>
                  <a:lnTo>
                    <a:pt x="2081230" y="1284240"/>
                  </a:lnTo>
                  <a:lnTo>
                    <a:pt x="2068386" y="1280681"/>
                  </a:lnTo>
                  <a:lnTo>
                    <a:pt x="2057817" y="1272578"/>
                  </a:lnTo>
                  <a:lnTo>
                    <a:pt x="2050937" y="1260637"/>
                  </a:lnTo>
                  <a:lnTo>
                    <a:pt x="2049241" y="1246973"/>
                  </a:lnTo>
                  <a:lnTo>
                    <a:pt x="2052811" y="1234170"/>
                  </a:lnTo>
                  <a:lnTo>
                    <a:pt x="2060940" y="1223636"/>
                  </a:lnTo>
                  <a:lnTo>
                    <a:pt x="2072921" y="1216778"/>
                  </a:lnTo>
                  <a:lnTo>
                    <a:pt x="2084608" y="1212822"/>
                  </a:lnTo>
                  <a:lnTo>
                    <a:pt x="2096265" y="1208717"/>
                  </a:lnTo>
                  <a:lnTo>
                    <a:pt x="2107851" y="1204482"/>
                  </a:lnTo>
                  <a:lnTo>
                    <a:pt x="2123462" y="1198576"/>
                  </a:lnTo>
                  <a:lnTo>
                    <a:pt x="2127706" y="1197813"/>
                  </a:lnTo>
                  <a:close/>
                </a:path>
                <a:path w="2864484" h="1341754">
                  <a:moveTo>
                    <a:pt x="1950481" y="1249819"/>
                  </a:moveTo>
                  <a:lnTo>
                    <a:pt x="1952777" y="1249819"/>
                  </a:lnTo>
                  <a:lnTo>
                    <a:pt x="1964466" y="1251853"/>
                  </a:lnTo>
                  <a:lnTo>
                    <a:pt x="1974630" y="1257560"/>
                  </a:lnTo>
                  <a:lnTo>
                    <a:pt x="1982380" y="1266348"/>
                  </a:lnTo>
                  <a:lnTo>
                    <a:pt x="1986830" y="1277626"/>
                  </a:lnTo>
                  <a:lnTo>
                    <a:pt x="1986826" y="1291389"/>
                  </a:lnTo>
                  <a:lnTo>
                    <a:pt x="1959629" y="1318468"/>
                  </a:lnTo>
                  <a:lnTo>
                    <a:pt x="1920898" y="1325577"/>
                  </a:lnTo>
                  <a:lnTo>
                    <a:pt x="1907940" y="1327656"/>
                  </a:lnTo>
                  <a:lnTo>
                    <a:pt x="1894122" y="1327038"/>
                  </a:lnTo>
                  <a:lnTo>
                    <a:pt x="1882052" y="1321389"/>
                  </a:lnTo>
                  <a:lnTo>
                    <a:pt x="1872995" y="1311644"/>
                  </a:lnTo>
                  <a:lnTo>
                    <a:pt x="1868217" y="1298740"/>
                  </a:lnTo>
                  <a:lnTo>
                    <a:pt x="1868836" y="1284982"/>
                  </a:lnTo>
                  <a:lnTo>
                    <a:pt x="1874504" y="1272949"/>
                  </a:lnTo>
                  <a:lnTo>
                    <a:pt x="1884280" y="1263914"/>
                  </a:lnTo>
                  <a:lnTo>
                    <a:pt x="1897227" y="1259146"/>
                  </a:lnTo>
                  <a:lnTo>
                    <a:pt x="1909403" y="1257182"/>
                  </a:lnTo>
                  <a:lnTo>
                    <a:pt x="1921588" y="1255085"/>
                  </a:lnTo>
                  <a:lnTo>
                    <a:pt x="1933742" y="1252852"/>
                  </a:lnTo>
                  <a:lnTo>
                    <a:pt x="1945820" y="1250478"/>
                  </a:lnTo>
                  <a:lnTo>
                    <a:pt x="1948185" y="1250062"/>
                  </a:lnTo>
                  <a:lnTo>
                    <a:pt x="1950481" y="1249819"/>
                  </a:lnTo>
                  <a:close/>
                </a:path>
                <a:path w="2864484" h="1341754">
                  <a:moveTo>
                    <a:pt x="1767030" y="1271593"/>
                  </a:moveTo>
                  <a:lnTo>
                    <a:pt x="1802231" y="1304981"/>
                  </a:lnTo>
                  <a:lnTo>
                    <a:pt x="1799992" y="1318570"/>
                  </a:lnTo>
                  <a:lnTo>
                    <a:pt x="1768769" y="1340900"/>
                  </a:lnTo>
                  <a:lnTo>
                    <a:pt x="1723828" y="1341732"/>
                  </a:lnTo>
                  <a:lnTo>
                    <a:pt x="1716558" y="1341732"/>
                  </a:lnTo>
                  <a:lnTo>
                    <a:pt x="1703023" y="1339006"/>
                  </a:lnTo>
                  <a:lnTo>
                    <a:pt x="1691966" y="1331574"/>
                  </a:lnTo>
                  <a:lnTo>
                    <a:pt x="1684509" y="1320553"/>
                  </a:lnTo>
                  <a:lnTo>
                    <a:pt x="1681774" y="1307061"/>
                  </a:lnTo>
                  <a:lnTo>
                    <a:pt x="1684509" y="1293570"/>
                  </a:lnTo>
                  <a:lnTo>
                    <a:pt x="1691966" y="1282549"/>
                  </a:lnTo>
                  <a:lnTo>
                    <a:pt x="1703023" y="1275116"/>
                  </a:lnTo>
                  <a:lnTo>
                    <a:pt x="1716558" y="1272390"/>
                  </a:lnTo>
                  <a:lnTo>
                    <a:pt x="1723828" y="1272390"/>
                  </a:lnTo>
                  <a:lnTo>
                    <a:pt x="1745068" y="1272191"/>
                  </a:lnTo>
                  <a:lnTo>
                    <a:pt x="1766230" y="1271627"/>
                  </a:lnTo>
                  <a:lnTo>
                    <a:pt x="1766612" y="1271627"/>
                  </a:lnTo>
                  <a:lnTo>
                    <a:pt x="1767030" y="1271593"/>
                  </a:lnTo>
                  <a:close/>
                </a:path>
                <a:path w="2864484" h="1341754">
                  <a:moveTo>
                    <a:pt x="34784" y="1272390"/>
                  </a:moveTo>
                  <a:lnTo>
                    <a:pt x="85742" y="1272390"/>
                  </a:lnTo>
                  <a:lnTo>
                    <a:pt x="99278" y="1275116"/>
                  </a:lnTo>
                  <a:lnTo>
                    <a:pt x="110335" y="1282549"/>
                  </a:lnTo>
                  <a:lnTo>
                    <a:pt x="117791" y="1293570"/>
                  </a:lnTo>
                  <a:lnTo>
                    <a:pt x="120526" y="1307061"/>
                  </a:lnTo>
                  <a:lnTo>
                    <a:pt x="117791" y="1320553"/>
                  </a:lnTo>
                  <a:lnTo>
                    <a:pt x="110335" y="1331574"/>
                  </a:lnTo>
                  <a:lnTo>
                    <a:pt x="99278" y="1339006"/>
                  </a:lnTo>
                  <a:lnTo>
                    <a:pt x="85742" y="1341732"/>
                  </a:lnTo>
                  <a:lnTo>
                    <a:pt x="34784" y="1341732"/>
                  </a:lnTo>
                  <a:lnTo>
                    <a:pt x="21248" y="1339006"/>
                  </a:lnTo>
                  <a:lnTo>
                    <a:pt x="10191" y="1331574"/>
                  </a:lnTo>
                  <a:lnTo>
                    <a:pt x="2734" y="1320553"/>
                  </a:lnTo>
                  <a:lnTo>
                    <a:pt x="0" y="1307061"/>
                  </a:lnTo>
                  <a:lnTo>
                    <a:pt x="2734" y="1293570"/>
                  </a:lnTo>
                  <a:lnTo>
                    <a:pt x="10191" y="1282549"/>
                  </a:lnTo>
                  <a:lnTo>
                    <a:pt x="21248" y="1275116"/>
                  </a:lnTo>
                  <a:lnTo>
                    <a:pt x="34784" y="1272390"/>
                  </a:lnTo>
                  <a:close/>
                </a:path>
                <a:path w="2864484" h="1341754">
                  <a:moveTo>
                    <a:pt x="221643" y="1272390"/>
                  </a:moveTo>
                  <a:lnTo>
                    <a:pt x="272602" y="1272390"/>
                  </a:lnTo>
                  <a:lnTo>
                    <a:pt x="286138" y="1275116"/>
                  </a:lnTo>
                  <a:lnTo>
                    <a:pt x="297195" y="1282549"/>
                  </a:lnTo>
                  <a:lnTo>
                    <a:pt x="304651" y="1293570"/>
                  </a:lnTo>
                  <a:lnTo>
                    <a:pt x="307386" y="1307061"/>
                  </a:lnTo>
                  <a:lnTo>
                    <a:pt x="304651" y="1320553"/>
                  </a:lnTo>
                  <a:lnTo>
                    <a:pt x="297195" y="1331574"/>
                  </a:lnTo>
                  <a:lnTo>
                    <a:pt x="286138" y="1339006"/>
                  </a:lnTo>
                  <a:lnTo>
                    <a:pt x="272602" y="1341732"/>
                  </a:lnTo>
                  <a:lnTo>
                    <a:pt x="221643" y="1341732"/>
                  </a:lnTo>
                  <a:lnTo>
                    <a:pt x="208108" y="1339006"/>
                  </a:lnTo>
                  <a:lnTo>
                    <a:pt x="197051" y="1331574"/>
                  </a:lnTo>
                  <a:lnTo>
                    <a:pt x="189594" y="1320553"/>
                  </a:lnTo>
                  <a:lnTo>
                    <a:pt x="186859" y="1307061"/>
                  </a:lnTo>
                  <a:lnTo>
                    <a:pt x="189594" y="1293570"/>
                  </a:lnTo>
                  <a:lnTo>
                    <a:pt x="197051" y="1282549"/>
                  </a:lnTo>
                  <a:lnTo>
                    <a:pt x="208108" y="1275116"/>
                  </a:lnTo>
                  <a:lnTo>
                    <a:pt x="221643" y="1272390"/>
                  </a:lnTo>
                  <a:close/>
                </a:path>
                <a:path w="2864484" h="1341754">
                  <a:moveTo>
                    <a:pt x="408503" y="1272390"/>
                  </a:moveTo>
                  <a:lnTo>
                    <a:pt x="459462" y="1272390"/>
                  </a:lnTo>
                  <a:lnTo>
                    <a:pt x="472997" y="1275116"/>
                  </a:lnTo>
                  <a:lnTo>
                    <a:pt x="484054" y="1282549"/>
                  </a:lnTo>
                  <a:lnTo>
                    <a:pt x="491511" y="1293570"/>
                  </a:lnTo>
                  <a:lnTo>
                    <a:pt x="494246" y="1307061"/>
                  </a:lnTo>
                  <a:lnTo>
                    <a:pt x="491511" y="1320553"/>
                  </a:lnTo>
                  <a:lnTo>
                    <a:pt x="484054" y="1331574"/>
                  </a:lnTo>
                  <a:lnTo>
                    <a:pt x="472997" y="1339006"/>
                  </a:lnTo>
                  <a:lnTo>
                    <a:pt x="459462" y="1341732"/>
                  </a:lnTo>
                  <a:lnTo>
                    <a:pt x="408503" y="1341732"/>
                  </a:lnTo>
                  <a:lnTo>
                    <a:pt x="394968" y="1339006"/>
                  </a:lnTo>
                  <a:lnTo>
                    <a:pt x="383911" y="1331574"/>
                  </a:lnTo>
                  <a:lnTo>
                    <a:pt x="376454" y="1320553"/>
                  </a:lnTo>
                  <a:lnTo>
                    <a:pt x="373719" y="1307061"/>
                  </a:lnTo>
                  <a:lnTo>
                    <a:pt x="376454" y="1293570"/>
                  </a:lnTo>
                  <a:lnTo>
                    <a:pt x="383911" y="1282549"/>
                  </a:lnTo>
                  <a:lnTo>
                    <a:pt x="394968" y="1275116"/>
                  </a:lnTo>
                  <a:lnTo>
                    <a:pt x="408503" y="1272390"/>
                  </a:lnTo>
                  <a:close/>
                </a:path>
                <a:path w="2864484" h="1341754">
                  <a:moveTo>
                    <a:pt x="595363" y="1272390"/>
                  </a:moveTo>
                  <a:lnTo>
                    <a:pt x="646322" y="1272390"/>
                  </a:lnTo>
                  <a:lnTo>
                    <a:pt x="659857" y="1275116"/>
                  </a:lnTo>
                  <a:lnTo>
                    <a:pt x="670914" y="1282549"/>
                  </a:lnTo>
                  <a:lnTo>
                    <a:pt x="678371" y="1293570"/>
                  </a:lnTo>
                  <a:lnTo>
                    <a:pt x="681106" y="1307061"/>
                  </a:lnTo>
                  <a:lnTo>
                    <a:pt x="678371" y="1320553"/>
                  </a:lnTo>
                  <a:lnTo>
                    <a:pt x="670914" y="1331574"/>
                  </a:lnTo>
                  <a:lnTo>
                    <a:pt x="659857" y="1339006"/>
                  </a:lnTo>
                  <a:lnTo>
                    <a:pt x="646322" y="1341732"/>
                  </a:lnTo>
                  <a:lnTo>
                    <a:pt x="595363" y="1341732"/>
                  </a:lnTo>
                  <a:lnTo>
                    <a:pt x="581828" y="1339006"/>
                  </a:lnTo>
                  <a:lnTo>
                    <a:pt x="570771" y="1331574"/>
                  </a:lnTo>
                  <a:lnTo>
                    <a:pt x="563314" y="1320553"/>
                  </a:lnTo>
                  <a:lnTo>
                    <a:pt x="560579" y="1307061"/>
                  </a:lnTo>
                  <a:lnTo>
                    <a:pt x="563314" y="1293570"/>
                  </a:lnTo>
                  <a:lnTo>
                    <a:pt x="570771" y="1282549"/>
                  </a:lnTo>
                  <a:lnTo>
                    <a:pt x="581828" y="1275116"/>
                  </a:lnTo>
                  <a:lnTo>
                    <a:pt x="595363" y="1272390"/>
                  </a:lnTo>
                  <a:close/>
                </a:path>
                <a:path w="2864484" h="1341754">
                  <a:moveTo>
                    <a:pt x="782223" y="1272390"/>
                  </a:moveTo>
                  <a:lnTo>
                    <a:pt x="833182" y="1272390"/>
                  </a:lnTo>
                  <a:lnTo>
                    <a:pt x="846717" y="1275116"/>
                  </a:lnTo>
                  <a:lnTo>
                    <a:pt x="857774" y="1282549"/>
                  </a:lnTo>
                  <a:lnTo>
                    <a:pt x="865231" y="1293570"/>
                  </a:lnTo>
                  <a:lnTo>
                    <a:pt x="867966" y="1307061"/>
                  </a:lnTo>
                  <a:lnTo>
                    <a:pt x="865231" y="1320553"/>
                  </a:lnTo>
                  <a:lnTo>
                    <a:pt x="857774" y="1331574"/>
                  </a:lnTo>
                  <a:lnTo>
                    <a:pt x="846717" y="1339006"/>
                  </a:lnTo>
                  <a:lnTo>
                    <a:pt x="833182" y="1341732"/>
                  </a:lnTo>
                  <a:lnTo>
                    <a:pt x="782223" y="1341732"/>
                  </a:lnTo>
                  <a:lnTo>
                    <a:pt x="768688" y="1339006"/>
                  </a:lnTo>
                  <a:lnTo>
                    <a:pt x="757631" y="1331574"/>
                  </a:lnTo>
                  <a:lnTo>
                    <a:pt x="750174" y="1320553"/>
                  </a:lnTo>
                  <a:lnTo>
                    <a:pt x="747439" y="1307061"/>
                  </a:lnTo>
                  <a:lnTo>
                    <a:pt x="750174" y="1293570"/>
                  </a:lnTo>
                  <a:lnTo>
                    <a:pt x="757631" y="1282549"/>
                  </a:lnTo>
                  <a:lnTo>
                    <a:pt x="768688" y="1275116"/>
                  </a:lnTo>
                  <a:lnTo>
                    <a:pt x="782223" y="1272390"/>
                  </a:lnTo>
                  <a:close/>
                </a:path>
                <a:path w="2864484" h="1341754">
                  <a:moveTo>
                    <a:pt x="969083" y="1272390"/>
                  </a:moveTo>
                  <a:lnTo>
                    <a:pt x="1020042" y="1272390"/>
                  </a:lnTo>
                  <a:lnTo>
                    <a:pt x="1033577" y="1275116"/>
                  </a:lnTo>
                  <a:lnTo>
                    <a:pt x="1044634" y="1282549"/>
                  </a:lnTo>
                  <a:lnTo>
                    <a:pt x="1052091" y="1293570"/>
                  </a:lnTo>
                  <a:lnTo>
                    <a:pt x="1054826" y="1307061"/>
                  </a:lnTo>
                  <a:lnTo>
                    <a:pt x="1052091" y="1320553"/>
                  </a:lnTo>
                  <a:lnTo>
                    <a:pt x="1044634" y="1331574"/>
                  </a:lnTo>
                  <a:lnTo>
                    <a:pt x="1033577" y="1339006"/>
                  </a:lnTo>
                  <a:lnTo>
                    <a:pt x="1020042" y="1341732"/>
                  </a:lnTo>
                  <a:lnTo>
                    <a:pt x="969083" y="1341732"/>
                  </a:lnTo>
                  <a:lnTo>
                    <a:pt x="955548" y="1339006"/>
                  </a:lnTo>
                  <a:lnTo>
                    <a:pt x="944491" y="1331574"/>
                  </a:lnTo>
                  <a:lnTo>
                    <a:pt x="937034" y="1320553"/>
                  </a:lnTo>
                  <a:lnTo>
                    <a:pt x="934299" y="1307061"/>
                  </a:lnTo>
                  <a:lnTo>
                    <a:pt x="937034" y="1293570"/>
                  </a:lnTo>
                  <a:lnTo>
                    <a:pt x="944491" y="1282549"/>
                  </a:lnTo>
                  <a:lnTo>
                    <a:pt x="955548" y="1275116"/>
                  </a:lnTo>
                  <a:lnTo>
                    <a:pt x="969083" y="1272390"/>
                  </a:lnTo>
                  <a:close/>
                </a:path>
                <a:path w="2864484" h="1341754">
                  <a:moveTo>
                    <a:pt x="1155943" y="1272390"/>
                  </a:moveTo>
                  <a:lnTo>
                    <a:pt x="1206902" y="1272390"/>
                  </a:lnTo>
                  <a:lnTo>
                    <a:pt x="1220437" y="1275116"/>
                  </a:lnTo>
                  <a:lnTo>
                    <a:pt x="1231494" y="1282549"/>
                  </a:lnTo>
                  <a:lnTo>
                    <a:pt x="1238951" y="1293570"/>
                  </a:lnTo>
                  <a:lnTo>
                    <a:pt x="1241686" y="1307061"/>
                  </a:lnTo>
                  <a:lnTo>
                    <a:pt x="1238951" y="1320553"/>
                  </a:lnTo>
                  <a:lnTo>
                    <a:pt x="1231494" y="1331574"/>
                  </a:lnTo>
                  <a:lnTo>
                    <a:pt x="1220437" y="1339006"/>
                  </a:lnTo>
                  <a:lnTo>
                    <a:pt x="1206902" y="1341732"/>
                  </a:lnTo>
                  <a:lnTo>
                    <a:pt x="1155943" y="1341732"/>
                  </a:lnTo>
                  <a:lnTo>
                    <a:pt x="1142408" y="1339006"/>
                  </a:lnTo>
                  <a:lnTo>
                    <a:pt x="1131351" y="1331574"/>
                  </a:lnTo>
                  <a:lnTo>
                    <a:pt x="1123894" y="1320553"/>
                  </a:lnTo>
                  <a:lnTo>
                    <a:pt x="1121159" y="1307061"/>
                  </a:lnTo>
                  <a:lnTo>
                    <a:pt x="1123894" y="1293570"/>
                  </a:lnTo>
                  <a:lnTo>
                    <a:pt x="1131351" y="1282549"/>
                  </a:lnTo>
                  <a:lnTo>
                    <a:pt x="1142408" y="1275116"/>
                  </a:lnTo>
                  <a:lnTo>
                    <a:pt x="1155943" y="1272390"/>
                  </a:lnTo>
                  <a:close/>
                </a:path>
                <a:path w="2864484" h="1341754">
                  <a:moveTo>
                    <a:pt x="1342803" y="1272390"/>
                  </a:moveTo>
                  <a:lnTo>
                    <a:pt x="1393762" y="1272390"/>
                  </a:lnTo>
                  <a:lnTo>
                    <a:pt x="1407297" y="1275116"/>
                  </a:lnTo>
                  <a:lnTo>
                    <a:pt x="1418354" y="1282549"/>
                  </a:lnTo>
                  <a:lnTo>
                    <a:pt x="1425811" y="1293570"/>
                  </a:lnTo>
                  <a:lnTo>
                    <a:pt x="1428546" y="1307061"/>
                  </a:lnTo>
                  <a:lnTo>
                    <a:pt x="1425811" y="1320553"/>
                  </a:lnTo>
                  <a:lnTo>
                    <a:pt x="1418354" y="1331574"/>
                  </a:lnTo>
                  <a:lnTo>
                    <a:pt x="1407297" y="1339006"/>
                  </a:lnTo>
                  <a:lnTo>
                    <a:pt x="1393762" y="1341732"/>
                  </a:lnTo>
                  <a:lnTo>
                    <a:pt x="1342803" y="1341732"/>
                  </a:lnTo>
                  <a:lnTo>
                    <a:pt x="1329268" y="1339006"/>
                  </a:lnTo>
                  <a:lnTo>
                    <a:pt x="1318211" y="1331574"/>
                  </a:lnTo>
                  <a:lnTo>
                    <a:pt x="1310754" y="1320553"/>
                  </a:lnTo>
                  <a:lnTo>
                    <a:pt x="1308019" y="1307061"/>
                  </a:lnTo>
                  <a:lnTo>
                    <a:pt x="1310749" y="1293570"/>
                  </a:lnTo>
                  <a:lnTo>
                    <a:pt x="1318198" y="1282549"/>
                  </a:lnTo>
                  <a:lnTo>
                    <a:pt x="1329253" y="1275116"/>
                  </a:lnTo>
                  <a:lnTo>
                    <a:pt x="1342803" y="1272390"/>
                  </a:lnTo>
                  <a:close/>
                </a:path>
                <a:path w="2864484" h="1341754">
                  <a:moveTo>
                    <a:pt x="1529663" y="1272390"/>
                  </a:moveTo>
                  <a:lnTo>
                    <a:pt x="1580622" y="1272390"/>
                  </a:lnTo>
                  <a:lnTo>
                    <a:pt x="1594157" y="1275116"/>
                  </a:lnTo>
                  <a:lnTo>
                    <a:pt x="1605214" y="1282549"/>
                  </a:lnTo>
                  <a:lnTo>
                    <a:pt x="1612671" y="1293570"/>
                  </a:lnTo>
                  <a:lnTo>
                    <a:pt x="1615406" y="1307061"/>
                  </a:lnTo>
                  <a:lnTo>
                    <a:pt x="1612671" y="1320553"/>
                  </a:lnTo>
                  <a:lnTo>
                    <a:pt x="1605214" y="1331574"/>
                  </a:lnTo>
                  <a:lnTo>
                    <a:pt x="1594157" y="1339006"/>
                  </a:lnTo>
                  <a:lnTo>
                    <a:pt x="1580622" y="1341732"/>
                  </a:lnTo>
                  <a:lnTo>
                    <a:pt x="1529663" y="1341732"/>
                  </a:lnTo>
                  <a:lnTo>
                    <a:pt x="1516128" y="1339006"/>
                  </a:lnTo>
                  <a:lnTo>
                    <a:pt x="1505071" y="1331574"/>
                  </a:lnTo>
                  <a:lnTo>
                    <a:pt x="1497614" y="1320553"/>
                  </a:lnTo>
                  <a:lnTo>
                    <a:pt x="1494879" y="1307061"/>
                  </a:lnTo>
                  <a:lnTo>
                    <a:pt x="1497609" y="1293570"/>
                  </a:lnTo>
                  <a:lnTo>
                    <a:pt x="1505058" y="1282549"/>
                  </a:lnTo>
                  <a:lnTo>
                    <a:pt x="1516113" y="1275116"/>
                  </a:lnTo>
                  <a:lnTo>
                    <a:pt x="1529663" y="127239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977652" y="3850621"/>
              <a:ext cx="69568" cy="95345"/>
            </a:xfrm>
            <a:prstGeom prst="rect">
              <a:avLst/>
            </a:prstGeom>
            <a:grpFill/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977909" y="5242141"/>
              <a:ext cx="155623" cy="155118"/>
            </a:xfrm>
            <a:prstGeom prst="rect">
              <a:avLst/>
            </a:prstGeom>
            <a:grpFill/>
          </p:spPr>
        </p:pic>
        <p:sp>
          <p:nvSpPr>
            <p:cNvPr id="23" name="object 23"/>
            <p:cNvSpPr/>
            <p:nvPr/>
          </p:nvSpPr>
          <p:spPr>
            <a:xfrm>
              <a:off x="1039228" y="2077122"/>
              <a:ext cx="16756380" cy="6232525"/>
            </a:xfrm>
            <a:custGeom>
              <a:avLst/>
              <a:gdLst/>
              <a:ahLst/>
              <a:cxnLst/>
              <a:rect l="l" t="t" r="r" b="b"/>
              <a:pathLst>
                <a:path w="16756380" h="6232525">
                  <a:moveTo>
                    <a:pt x="3802088" y="5423408"/>
                  </a:moveTo>
                  <a:lnTo>
                    <a:pt x="3800691" y="5373992"/>
                  </a:lnTo>
                  <a:lnTo>
                    <a:pt x="3796550" y="5325364"/>
                  </a:lnTo>
                  <a:lnTo>
                    <a:pt x="3789743" y="5277612"/>
                  </a:lnTo>
                  <a:lnTo>
                    <a:pt x="3780371" y="5230812"/>
                  </a:lnTo>
                  <a:lnTo>
                    <a:pt x="3768483" y="5185054"/>
                  </a:lnTo>
                  <a:lnTo>
                    <a:pt x="3754170" y="5140426"/>
                  </a:lnTo>
                  <a:lnTo>
                    <a:pt x="3737533" y="5097005"/>
                  </a:lnTo>
                  <a:lnTo>
                    <a:pt x="3718623" y="5054879"/>
                  </a:lnTo>
                  <a:lnTo>
                    <a:pt x="3697528" y="5014138"/>
                  </a:lnTo>
                  <a:lnTo>
                    <a:pt x="3674338" y="4974856"/>
                  </a:lnTo>
                  <a:lnTo>
                    <a:pt x="3649116" y="4937125"/>
                  </a:lnTo>
                  <a:lnTo>
                    <a:pt x="3621951" y="4901019"/>
                  </a:lnTo>
                  <a:lnTo>
                    <a:pt x="3592931" y="4866640"/>
                  </a:lnTo>
                  <a:lnTo>
                    <a:pt x="3562121" y="4834052"/>
                  </a:lnTo>
                  <a:lnTo>
                    <a:pt x="3529622" y="4803356"/>
                  </a:lnTo>
                  <a:lnTo>
                    <a:pt x="3495484" y="4774628"/>
                  </a:lnTo>
                  <a:lnTo>
                    <a:pt x="3459810" y="4747958"/>
                  </a:lnTo>
                  <a:lnTo>
                    <a:pt x="3422662" y="4723435"/>
                  </a:lnTo>
                  <a:lnTo>
                    <a:pt x="3384143" y="4701121"/>
                  </a:lnTo>
                  <a:lnTo>
                    <a:pt x="3344316" y="4681118"/>
                  </a:lnTo>
                  <a:lnTo>
                    <a:pt x="3303257" y="4663516"/>
                  </a:lnTo>
                  <a:lnTo>
                    <a:pt x="3261068" y="4648390"/>
                  </a:lnTo>
                  <a:lnTo>
                    <a:pt x="3217799" y="4635817"/>
                  </a:lnTo>
                  <a:lnTo>
                    <a:pt x="3173552" y="4625899"/>
                  </a:lnTo>
                  <a:lnTo>
                    <a:pt x="3128403" y="4618710"/>
                  </a:lnTo>
                  <a:lnTo>
                    <a:pt x="3082417" y="4614329"/>
                  </a:lnTo>
                  <a:lnTo>
                    <a:pt x="3035693" y="4612856"/>
                  </a:lnTo>
                  <a:lnTo>
                    <a:pt x="766381" y="4612856"/>
                  </a:lnTo>
                  <a:lnTo>
                    <a:pt x="719658" y="4614329"/>
                  </a:lnTo>
                  <a:lnTo>
                    <a:pt x="673684" y="4618710"/>
                  </a:lnTo>
                  <a:lnTo>
                    <a:pt x="628535" y="4625899"/>
                  </a:lnTo>
                  <a:lnTo>
                    <a:pt x="584288" y="4635817"/>
                  </a:lnTo>
                  <a:lnTo>
                    <a:pt x="541020" y="4648390"/>
                  </a:lnTo>
                  <a:lnTo>
                    <a:pt x="498830" y="4663516"/>
                  </a:lnTo>
                  <a:lnTo>
                    <a:pt x="457771" y="4681118"/>
                  </a:lnTo>
                  <a:lnTo>
                    <a:pt x="417944" y="4701121"/>
                  </a:lnTo>
                  <a:lnTo>
                    <a:pt x="379425" y="4723435"/>
                  </a:lnTo>
                  <a:lnTo>
                    <a:pt x="342277" y="4747958"/>
                  </a:lnTo>
                  <a:lnTo>
                    <a:pt x="306603" y="4774628"/>
                  </a:lnTo>
                  <a:lnTo>
                    <a:pt x="272465" y="4803356"/>
                  </a:lnTo>
                  <a:lnTo>
                    <a:pt x="239953" y="4834052"/>
                  </a:lnTo>
                  <a:lnTo>
                    <a:pt x="209156" y="4866640"/>
                  </a:lnTo>
                  <a:lnTo>
                    <a:pt x="180124" y="4901019"/>
                  </a:lnTo>
                  <a:lnTo>
                    <a:pt x="152971" y="4937125"/>
                  </a:lnTo>
                  <a:lnTo>
                    <a:pt x="127749" y="4974856"/>
                  </a:lnTo>
                  <a:lnTo>
                    <a:pt x="104559" y="5014138"/>
                  </a:lnTo>
                  <a:lnTo>
                    <a:pt x="83464" y="5054879"/>
                  </a:lnTo>
                  <a:lnTo>
                    <a:pt x="64554" y="5097005"/>
                  </a:lnTo>
                  <a:lnTo>
                    <a:pt x="47904" y="5140426"/>
                  </a:lnTo>
                  <a:lnTo>
                    <a:pt x="33604" y="5185054"/>
                  </a:lnTo>
                  <a:lnTo>
                    <a:pt x="21717" y="5230812"/>
                  </a:lnTo>
                  <a:lnTo>
                    <a:pt x="12344" y="5277612"/>
                  </a:lnTo>
                  <a:lnTo>
                    <a:pt x="5537" y="5325364"/>
                  </a:lnTo>
                  <a:lnTo>
                    <a:pt x="1397" y="5373992"/>
                  </a:lnTo>
                  <a:lnTo>
                    <a:pt x="0" y="5423408"/>
                  </a:lnTo>
                  <a:lnTo>
                    <a:pt x="1397" y="5472633"/>
                  </a:lnTo>
                  <a:lnTo>
                    <a:pt x="5537" y="5521071"/>
                  </a:lnTo>
                  <a:lnTo>
                    <a:pt x="12344" y="5568658"/>
                  </a:lnTo>
                  <a:lnTo>
                    <a:pt x="21717" y="5615305"/>
                  </a:lnTo>
                  <a:lnTo>
                    <a:pt x="33604" y="5660910"/>
                  </a:lnTo>
                  <a:lnTo>
                    <a:pt x="47904" y="5705411"/>
                  </a:lnTo>
                  <a:lnTo>
                    <a:pt x="64554" y="5748706"/>
                  </a:lnTo>
                  <a:lnTo>
                    <a:pt x="83464" y="5790730"/>
                  </a:lnTo>
                  <a:lnTo>
                    <a:pt x="104559" y="5831370"/>
                  </a:lnTo>
                  <a:lnTo>
                    <a:pt x="127749" y="5870575"/>
                  </a:lnTo>
                  <a:lnTo>
                    <a:pt x="152971" y="5908230"/>
                  </a:lnTo>
                  <a:lnTo>
                    <a:pt x="180124" y="5944260"/>
                  </a:lnTo>
                  <a:lnTo>
                    <a:pt x="209156" y="5978576"/>
                  </a:lnTo>
                  <a:lnTo>
                    <a:pt x="239953" y="6011113"/>
                  </a:lnTo>
                  <a:lnTo>
                    <a:pt x="272465" y="6041758"/>
                  </a:lnTo>
                  <a:lnTo>
                    <a:pt x="306603" y="6070447"/>
                  </a:lnTo>
                  <a:lnTo>
                    <a:pt x="342277" y="6097092"/>
                  </a:lnTo>
                  <a:lnTo>
                    <a:pt x="379425" y="6121590"/>
                  </a:lnTo>
                  <a:lnTo>
                    <a:pt x="417944" y="6143879"/>
                  </a:lnTo>
                  <a:lnTo>
                    <a:pt x="457771" y="6163856"/>
                  </a:lnTo>
                  <a:lnTo>
                    <a:pt x="498830" y="6181458"/>
                  </a:lnTo>
                  <a:lnTo>
                    <a:pt x="541020" y="6196571"/>
                  </a:lnTo>
                  <a:lnTo>
                    <a:pt x="584288" y="6209144"/>
                  </a:lnTo>
                  <a:lnTo>
                    <a:pt x="628535" y="6219050"/>
                  </a:lnTo>
                  <a:lnTo>
                    <a:pt x="673684" y="6226251"/>
                  </a:lnTo>
                  <a:lnTo>
                    <a:pt x="719658" y="6230620"/>
                  </a:lnTo>
                  <a:lnTo>
                    <a:pt x="766381" y="6232106"/>
                  </a:lnTo>
                  <a:lnTo>
                    <a:pt x="3035693" y="6232106"/>
                  </a:lnTo>
                  <a:lnTo>
                    <a:pt x="3082239" y="6230620"/>
                  </a:lnTo>
                  <a:lnTo>
                    <a:pt x="3128035" y="6226251"/>
                  </a:lnTo>
                  <a:lnTo>
                    <a:pt x="3173031" y="6219050"/>
                  </a:lnTo>
                  <a:lnTo>
                    <a:pt x="3217138" y="6209144"/>
                  </a:lnTo>
                  <a:lnTo>
                    <a:pt x="3260267" y="6196571"/>
                  </a:lnTo>
                  <a:lnTo>
                    <a:pt x="3302343" y="6181458"/>
                  </a:lnTo>
                  <a:lnTo>
                    <a:pt x="3343300" y="6163856"/>
                  </a:lnTo>
                  <a:lnTo>
                    <a:pt x="3383038" y="6143879"/>
                  </a:lnTo>
                  <a:lnTo>
                    <a:pt x="3421494" y="6121590"/>
                  </a:lnTo>
                  <a:lnTo>
                    <a:pt x="3458578" y="6097092"/>
                  </a:lnTo>
                  <a:lnTo>
                    <a:pt x="3494214" y="6070447"/>
                  </a:lnTo>
                  <a:lnTo>
                    <a:pt x="3528314" y="6041758"/>
                  </a:lnTo>
                  <a:lnTo>
                    <a:pt x="3560813" y="6011113"/>
                  </a:lnTo>
                  <a:lnTo>
                    <a:pt x="3591610" y="5978576"/>
                  </a:lnTo>
                  <a:lnTo>
                    <a:pt x="3620655" y="5944260"/>
                  </a:lnTo>
                  <a:lnTo>
                    <a:pt x="3647846" y="5908230"/>
                  </a:lnTo>
                  <a:lnTo>
                    <a:pt x="3673106" y="5870575"/>
                  </a:lnTo>
                  <a:lnTo>
                    <a:pt x="3696360" y="5831370"/>
                  </a:lnTo>
                  <a:lnTo>
                    <a:pt x="3717518" y="5790730"/>
                  </a:lnTo>
                  <a:lnTo>
                    <a:pt x="3736517" y="5748706"/>
                  </a:lnTo>
                  <a:lnTo>
                    <a:pt x="3753269" y="5705411"/>
                  </a:lnTo>
                  <a:lnTo>
                    <a:pt x="3767683" y="5660910"/>
                  </a:lnTo>
                  <a:lnTo>
                    <a:pt x="3779697" y="5615305"/>
                  </a:lnTo>
                  <a:lnTo>
                    <a:pt x="3789222" y="5568658"/>
                  </a:lnTo>
                  <a:lnTo>
                    <a:pt x="3796182" y="5521071"/>
                  </a:lnTo>
                  <a:lnTo>
                    <a:pt x="3800500" y="5472633"/>
                  </a:lnTo>
                  <a:lnTo>
                    <a:pt x="3802088" y="5423408"/>
                  </a:lnTo>
                  <a:close/>
                </a:path>
                <a:path w="16756380" h="6232525">
                  <a:moveTo>
                    <a:pt x="4983111" y="858240"/>
                  </a:moveTo>
                  <a:lnTo>
                    <a:pt x="4981829" y="809498"/>
                  </a:lnTo>
                  <a:lnTo>
                    <a:pt x="4978019" y="761479"/>
                  </a:lnTo>
                  <a:lnTo>
                    <a:pt x="4971745" y="714248"/>
                  </a:lnTo>
                  <a:lnTo>
                    <a:pt x="4963096" y="667867"/>
                  </a:lnTo>
                  <a:lnTo>
                    <a:pt x="4952123" y="622439"/>
                  </a:lnTo>
                  <a:lnTo>
                    <a:pt x="4938903" y="578015"/>
                  </a:lnTo>
                  <a:lnTo>
                    <a:pt x="4923498" y="534657"/>
                  </a:lnTo>
                  <a:lnTo>
                    <a:pt x="4905972" y="492467"/>
                  </a:lnTo>
                  <a:lnTo>
                    <a:pt x="4886414" y="451485"/>
                  </a:lnTo>
                  <a:lnTo>
                    <a:pt x="4864862" y="411810"/>
                  </a:lnTo>
                  <a:lnTo>
                    <a:pt x="4841418" y="373494"/>
                  </a:lnTo>
                  <a:lnTo>
                    <a:pt x="4816119" y="336626"/>
                  </a:lnTo>
                  <a:lnTo>
                    <a:pt x="4789055" y="301269"/>
                  </a:lnTo>
                  <a:lnTo>
                    <a:pt x="4760277" y="267487"/>
                  </a:lnTo>
                  <a:lnTo>
                    <a:pt x="4729873" y="235369"/>
                  </a:lnTo>
                  <a:lnTo>
                    <a:pt x="4697895" y="204978"/>
                  </a:lnTo>
                  <a:lnTo>
                    <a:pt x="4664418" y="176390"/>
                  </a:lnTo>
                  <a:lnTo>
                    <a:pt x="4629505" y="149669"/>
                  </a:lnTo>
                  <a:lnTo>
                    <a:pt x="4593234" y="124904"/>
                  </a:lnTo>
                  <a:lnTo>
                    <a:pt x="4555668" y="102146"/>
                  </a:lnTo>
                  <a:lnTo>
                    <a:pt x="4516882" y="81470"/>
                  </a:lnTo>
                  <a:lnTo>
                    <a:pt x="4476928" y="62966"/>
                  </a:lnTo>
                  <a:lnTo>
                    <a:pt x="4435894" y="46697"/>
                  </a:lnTo>
                  <a:lnTo>
                    <a:pt x="4393831" y="32727"/>
                  </a:lnTo>
                  <a:lnTo>
                    <a:pt x="4350817" y="21132"/>
                  </a:lnTo>
                  <a:lnTo>
                    <a:pt x="4306925" y="12001"/>
                  </a:lnTo>
                  <a:lnTo>
                    <a:pt x="4262209" y="5384"/>
                  </a:lnTo>
                  <a:lnTo>
                    <a:pt x="4216743" y="1358"/>
                  </a:lnTo>
                  <a:lnTo>
                    <a:pt x="4170591" y="0"/>
                  </a:lnTo>
                  <a:lnTo>
                    <a:pt x="1764690" y="0"/>
                  </a:lnTo>
                  <a:lnTo>
                    <a:pt x="1718538" y="1358"/>
                  </a:lnTo>
                  <a:lnTo>
                    <a:pt x="1673072" y="5384"/>
                  </a:lnTo>
                  <a:lnTo>
                    <a:pt x="1628368" y="12001"/>
                  </a:lnTo>
                  <a:lnTo>
                    <a:pt x="1584464" y="21132"/>
                  </a:lnTo>
                  <a:lnTo>
                    <a:pt x="1541449" y="32727"/>
                  </a:lnTo>
                  <a:lnTo>
                    <a:pt x="1499387" y="46697"/>
                  </a:lnTo>
                  <a:lnTo>
                    <a:pt x="1458353" y="62966"/>
                  </a:lnTo>
                  <a:lnTo>
                    <a:pt x="1418399" y="81470"/>
                  </a:lnTo>
                  <a:lnTo>
                    <a:pt x="1379613" y="102146"/>
                  </a:lnTo>
                  <a:lnTo>
                    <a:pt x="1342047" y="124904"/>
                  </a:lnTo>
                  <a:lnTo>
                    <a:pt x="1305775" y="149669"/>
                  </a:lnTo>
                  <a:lnTo>
                    <a:pt x="1270863" y="176390"/>
                  </a:lnTo>
                  <a:lnTo>
                    <a:pt x="1237386" y="204978"/>
                  </a:lnTo>
                  <a:lnTo>
                    <a:pt x="1205420" y="235369"/>
                  </a:lnTo>
                  <a:lnTo>
                    <a:pt x="1175004" y="267487"/>
                  </a:lnTo>
                  <a:lnTo>
                    <a:pt x="1146238" y="301269"/>
                  </a:lnTo>
                  <a:lnTo>
                    <a:pt x="1119162" y="336626"/>
                  </a:lnTo>
                  <a:lnTo>
                    <a:pt x="1093876" y="373494"/>
                  </a:lnTo>
                  <a:lnTo>
                    <a:pt x="1070419" y="411810"/>
                  </a:lnTo>
                  <a:lnTo>
                    <a:pt x="1048867" y="451485"/>
                  </a:lnTo>
                  <a:lnTo>
                    <a:pt x="1029309" y="492467"/>
                  </a:lnTo>
                  <a:lnTo>
                    <a:pt x="1011783" y="534657"/>
                  </a:lnTo>
                  <a:lnTo>
                    <a:pt x="996378" y="578015"/>
                  </a:lnTo>
                  <a:lnTo>
                    <a:pt x="983157" y="622439"/>
                  </a:lnTo>
                  <a:lnTo>
                    <a:pt x="972185" y="667867"/>
                  </a:lnTo>
                  <a:lnTo>
                    <a:pt x="963536" y="714248"/>
                  </a:lnTo>
                  <a:lnTo>
                    <a:pt x="957262" y="761479"/>
                  </a:lnTo>
                  <a:lnTo>
                    <a:pt x="953452" y="809498"/>
                  </a:lnTo>
                  <a:lnTo>
                    <a:pt x="952169" y="858240"/>
                  </a:lnTo>
                  <a:lnTo>
                    <a:pt x="953452" y="906780"/>
                  </a:lnTo>
                  <a:lnTo>
                    <a:pt x="957262" y="954620"/>
                  </a:lnTo>
                  <a:lnTo>
                    <a:pt x="963536" y="1001674"/>
                  </a:lnTo>
                  <a:lnTo>
                    <a:pt x="972185" y="1047889"/>
                  </a:lnTo>
                  <a:lnTo>
                    <a:pt x="983157" y="1093177"/>
                  </a:lnTo>
                  <a:lnTo>
                    <a:pt x="996378" y="1137475"/>
                  </a:lnTo>
                  <a:lnTo>
                    <a:pt x="1011783" y="1180693"/>
                  </a:lnTo>
                  <a:lnTo>
                    <a:pt x="1029309" y="1222781"/>
                  </a:lnTo>
                  <a:lnTo>
                    <a:pt x="1048867" y="1263650"/>
                  </a:lnTo>
                  <a:lnTo>
                    <a:pt x="1070419" y="1303235"/>
                  </a:lnTo>
                  <a:lnTo>
                    <a:pt x="1093876" y="1341462"/>
                  </a:lnTo>
                  <a:lnTo>
                    <a:pt x="1119162" y="1378267"/>
                  </a:lnTo>
                  <a:lnTo>
                    <a:pt x="1146238" y="1413560"/>
                  </a:lnTo>
                  <a:lnTo>
                    <a:pt x="1175004" y="1447279"/>
                  </a:lnTo>
                  <a:lnTo>
                    <a:pt x="1205420" y="1479346"/>
                  </a:lnTo>
                  <a:lnTo>
                    <a:pt x="1237386" y="1509687"/>
                  </a:lnTo>
                  <a:lnTo>
                    <a:pt x="1270863" y="1538236"/>
                  </a:lnTo>
                  <a:lnTo>
                    <a:pt x="1305775" y="1564932"/>
                  </a:lnTo>
                  <a:lnTo>
                    <a:pt x="1342047" y="1589671"/>
                  </a:lnTo>
                  <a:lnTo>
                    <a:pt x="1379613" y="1612404"/>
                  </a:lnTo>
                  <a:lnTo>
                    <a:pt x="1418399" y="1633054"/>
                  </a:lnTo>
                  <a:lnTo>
                    <a:pt x="1458353" y="1651546"/>
                  </a:lnTo>
                  <a:lnTo>
                    <a:pt x="1499387" y="1667814"/>
                  </a:lnTo>
                  <a:lnTo>
                    <a:pt x="1541449" y="1681772"/>
                  </a:lnTo>
                  <a:lnTo>
                    <a:pt x="1584464" y="1693354"/>
                  </a:lnTo>
                  <a:lnTo>
                    <a:pt x="1628368" y="1702485"/>
                  </a:lnTo>
                  <a:lnTo>
                    <a:pt x="1673072" y="1709102"/>
                  </a:lnTo>
                  <a:lnTo>
                    <a:pt x="1718538" y="1713128"/>
                  </a:lnTo>
                  <a:lnTo>
                    <a:pt x="1764690" y="1714487"/>
                  </a:lnTo>
                  <a:lnTo>
                    <a:pt x="4170591" y="1714487"/>
                  </a:lnTo>
                  <a:lnTo>
                    <a:pt x="4216552" y="1713128"/>
                  </a:lnTo>
                  <a:lnTo>
                    <a:pt x="4261840" y="1709102"/>
                  </a:lnTo>
                  <a:lnTo>
                    <a:pt x="4306405" y="1702485"/>
                  </a:lnTo>
                  <a:lnTo>
                    <a:pt x="4350156" y="1693354"/>
                  </a:lnTo>
                  <a:lnTo>
                    <a:pt x="4393031" y="1681772"/>
                  </a:lnTo>
                  <a:lnTo>
                    <a:pt x="4434979" y="1667814"/>
                  </a:lnTo>
                  <a:lnTo>
                    <a:pt x="4475912" y="1651546"/>
                  </a:lnTo>
                  <a:lnTo>
                    <a:pt x="4515764" y="1633054"/>
                  </a:lnTo>
                  <a:lnTo>
                    <a:pt x="4554474" y="1612404"/>
                  </a:lnTo>
                  <a:lnTo>
                    <a:pt x="4591977" y="1589671"/>
                  </a:lnTo>
                  <a:lnTo>
                    <a:pt x="4628197" y="1564932"/>
                  </a:lnTo>
                  <a:lnTo>
                    <a:pt x="4663059" y="1538236"/>
                  </a:lnTo>
                  <a:lnTo>
                    <a:pt x="4696511" y="1509687"/>
                  </a:lnTo>
                  <a:lnTo>
                    <a:pt x="4728476" y="1479346"/>
                  </a:lnTo>
                  <a:lnTo>
                    <a:pt x="4758880" y="1447279"/>
                  </a:lnTo>
                  <a:lnTo>
                    <a:pt x="4787671" y="1413560"/>
                  </a:lnTo>
                  <a:lnTo>
                    <a:pt x="4814760" y="1378267"/>
                  </a:lnTo>
                  <a:lnTo>
                    <a:pt x="4840097" y="1341462"/>
                  </a:lnTo>
                  <a:lnTo>
                    <a:pt x="4863604" y="1303235"/>
                  </a:lnTo>
                  <a:lnTo>
                    <a:pt x="4885220" y="1263650"/>
                  </a:lnTo>
                  <a:lnTo>
                    <a:pt x="4904854" y="1222781"/>
                  </a:lnTo>
                  <a:lnTo>
                    <a:pt x="4922469" y="1180693"/>
                  </a:lnTo>
                  <a:lnTo>
                    <a:pt x="4937988" y="1137475"/>
                  </a:lnTo>
                  <a:lnTo>
                    <a:pt x="4951323" y="1093177"/>
                  </a:lnTo>
                  <a:lnTo>
                    <a:pt x="4962436" y="1047889"/>
                  </a:lnTo>
                  <a:lnTo>
                    <a:pt x="4971237" y="1001674"/>
                  </a:lnTo>
                  <a:lnTo>
                    <a:pt x="4977663" y="954620"/>
                  </a:lnTo>
                  <a:lnTo>
                    <a:pt x="4981638" y="906780"/>
                  </a:lnTo>
                  <a:lnTo>
                    <a:pt x="4983111" y="858240"/>
                  </a:lnTo>
                  <a:close/>
                </a:path>
                <a:path w="16756380" h="6232525">
                  <a:moveTo>
                    <a:pt x="15693568" y="5423408"/>
                  </a:moveTo>
                  <a:lnTo>
                    <a:pt x="15692171" y="5373992"/>
                  </a:lnTo>
                  <a:lnTo>
                    <a:pt x="15688031" y="5325364"/>
                  </a:lnTo>
                  <a:lnTo>
                    <a:pt x="15681224" y="5277612"/>
                  </a:lnTo>
                  <a:lnTo>
                    <a:pt x="15671851" y="5230812"/>
                  </a:lnTo>
                  <a:lnTo>
                    <a:pt x="15659964" y="5185054"/>
                  </a:lnTo>
                  <a:lnTo>
                    <a:pt x="15645664" y="5140426"/>
                  </a:lnTo>
                  <a:lnTo>
                    <a:pt x="15629014" y="5097005"/>
                  </a:lnTo>
                  <a:lnTo>
                    <a:pt x="15610104" y="5054879"/>
                  </a:lnTo>
                  <a:lnTo>
                    <a:pt x="15589009" y="5014138"/>
                  </a:lnTo>
                  <a:lnTo>
                    <a:pt x="15565819" y="4974856"/>
                  </a:lnTo>
                  <a:lnTo>
                    <a:pt x="15540597" y="4937125"/>
                  </a:lnTo>
                  <a:lnTo>
                    <a:pt x="15513444" y="4901019"/>
                  </a:lnTo>
                  <a:lnTo>
                    <a:pt x="15484412" y="4866640"/>
                  </a:lnTo>
                  <a:lnTo>
                    <a:pt x="15453614" y="4834052"/>
                  </a:lnTo>
                  <a:lnTo>
                    <a:pt x="15421102" y="4803356"/>
                  </a:lnTo>
                  <a:lnTo>
                    <a:pt x="15386965" y="4774628"/>
                  </a:lnTo>
                  <a:lnTo>
                    <a:pt x="15351290" y="4747958"/>
                  </a:lnTo>
                  <a:lnTo>
                    <a:pt x="15314156" y="4723435"/>
                  </a:lnTo>
                  <a:lnTo>
                    <a:pt x="15275624" y="4701121"/>
                  </a:lnTo>
                  <a:lnTo>
                    <a:pt x="15235797" y="4681118"/>
                  </a:lnTo>
                  <a:lnTo>
                    <a:pt x="15194737" y="4663516"/>
                  </a:lnTo>
                  <a:lnTo>
                    <a:pt x="15152548" y="4648390"/>
                  </a:lnTo>
                  <a:lnTo>
                    <a:pt x="15109279" y="4635817"/>
                  </a:lnTo>
                  <a:lnTo>
                    <a:pt x="15065032" y="4625899"/>
                  </a:lnTo>
                  <a:lnTo>
                    <a:pt x="15019884" y="4618710"/>
                  </a:lnTo>
                  <a:lnTo>
                    <a:pt x="14973910" y="4614329"/>
                  </a:lnTo>
                  <a:lnTo>
                    <a:pt x="14927187" y="4612856"/>
                  </a:lnTo>
                  <a:lnTo>
                    <a:pt x="12657874" y="4612856"/>
                  </a:lnTo>
                  <a:lnTo>
                    <a:pt x="12611151" y="4614329"/>
                  </a:lnTo>
                  <a:lnTo>
                    <a:pt x="12565164" y="4618710"/>
                  </a:lnTo>
                  <a:lnTo>
                    <a:pt x="12520016" y="4625899"/>
                  </a:lnTo>
                  <a:lnTo>
                    <a:pt x="12475769" y="4635817"/>
                  </a:lnTo>
                  <a:lnTo>
                    <a:pt x="12432513" y="4648390"/>
                  </a:lnTo>
                  <a:lnTo>
                    <a:pt x="12390311" y="4663516"/>
                  </a:lnTo>
                  <a:lnTo>
                    <a:pt x="12349251" y="4681118"/>
                  </a:lnTo>
                  <a:lnTo>
                    <a:pt x="12309424" y="4701121"/>
                  </a:lnTo>
                  <a:lnTo>
                    <a:pt x="12270905" y="4723435"/>
                  </a:lnTo>
                  <a:lnTo>
                    <a:pt x="12233758" y="4747958"/>
                  </a:lnTo>
                  <a:lnTo>
                    <a:pt x="12198083" y="4774628"/>
                  </a:lnTo>
                  <a:lnTo>
                    <a:pt x="12163946" y="4803356"/>
                  </a:lnTo>
                  <a:lnTo>
                    <a:pt x="12131446" y="4834052"/>
                  </a:lnTo>
                  <a:lnTo>
                    <a:pt x="12100636" y="4866640"/>
                  </a:lnTo>
                  <a:lnTo>
                    <a:pt x="12071617" y="4901019"/>
                  </a:lnTo>
                  <a:lnTo>
                    <a:pt x="12044451" y="4937125"/>
                  </a:lnTo>
                  <a:lnTo>
                    <a:pt x="12019229" y="4974856"/>
                  </a:lnTo>
                  <a:lnTo>
                    <a:pt x="11996039" y="5014138"/>
                  </a:lnTo>
                  <a:lnTo>
                    <a:pt x="11974944" y="5054879"/>
                  </a:lnTo>
                  <a:lnTo>
                    <a:pt x="11956034" y="5097005"/>
                  </a:lnTo>
                  <a:lnTo>
                    <a:pt x="11939397" y="5140426"/>
                  </a:lnTo>
                  <a:lnTo>
                    <a:pt x="11925084" y="5185054"/>
                  </a:lnTo>
                  <a:lnTo>
                    <a:pt x="11913210" y="5230812"/>
                  </a:lnTo>
                  <a:lnTo>
                    <a:pt x="11903824" y="5277612"/>
                  </a:lnTo>
                  <a:lnTo>
                    <a:pt x="11897017" y="5325364"/>
                  </a:lnTo>
                  <a:lnTo>
                    <a:pt x="11892890" y="5373992"/>
                  </a:lnTo>
                  <a:lnTo>
                    <a:pt x="11891493" y="5423408"/>
                  </a:lnTo>
                  <a:lnTo>
                    <a:pt x="11892890" y="5472633"/>
                  </a:lnTo>
                  <a:lnTo>
                    <a:pt x="11897017" y="5521071"/>
                  </a:lnTo>
                  <a:lnTo>
                    <a:pt x="11903824" y="5568658"/>
                  </a:lnTo>
                  <a:lnTo>
                    <a:pt x="11913210" y="5615305"/>
                  </a:lnTo>
                  <a:lnTo>
                    <a:pt x="11925084" y="5660910"/>
                  </a:lnTo>
                  <a:lnTo>
                    <a:pt x="11939397" y="5705411"/>
                  </a:lnTo>
                  <a:lnTo>
                    <a:pt x="11956034" y="5748706"/>
                  </a:lnTo>
                  <a:lnTo>
                    <a:pt x="11974944" y="5790730"/>
                  </a:lnTo>
                  <a:lnTo>
                    <a:pt x="11996039" y="5831370"/>
                  </a:lnTo>
                  <a:lnTo>
                    <a:pt x="12019229" y="5870575"/>
                  </a:lnTo>
                  <a:lnTo>
                    <a:pt x="12044451" y="5908230"/>
                  </a:lnTo>
                  <a:lnTo>
                    <a:pt x="12071617" y="5944260"/>
                  </a:lnTo>
                  <a:lnTo>
                    <a:pt x="12100636" y="5978576"/>
                  </a:lnTo>
                  <a:lnTo>
                    <a:pt x="12131446" y="6011113"/>
                  </a:lnTo>
                  <a:lnTo>
                    <a:pt x="12163946" y="6041758"/>
                  </a:lnTo>
                  <a:lnTo>
                    <a:pt x="12198083" y="6070447"/>
                  </a:lnTo>
                  <a:lnTo>
                    <a:pt x="12233758" y="6097092"/>
                  </a:lnTo>
                  <a:lnTo>
                    <a:pt x="12270905" y="6121590"/>
                  </a:lnTo>
                  <a:lnTo>
                    <a:pt x="12309424" y="6143879"/>
                  </a:lnTo>
                  <a:lnTo>
                    <a:pt x="12349251" y="6163856"/>
                  </a:lnTo>
                  <a:lnTo>
                    <a:pt x="12390311" y="6181458"/>
                  </a:lnTo>
                  <a:lnTo>
                    <a:pt x="12432513" y="6196571"/>
                  </a:lnTo>
                  <a:lnTo>
                    <a:pt x="12475769" y="6209144"/>
                  </a:lnTo>
                  <a:lnTo>
                    <a:pt x="12520016" y="6219050"/>
                  </a:lnTo>
                  <a:lnTo>
                    <a:pt x="12565164" y="6226251"/>
                  </a:lnTo>
                  <a:lnTo>
                    <a:pt x="12611151" y="6230620"/>
                  </a:lnTo>
                  <a:lnTo>
                    <a:pt x="12657874" y="6232106"/>
                  </a:lnTo>
                  <a:lnTo>
                    <a:pt x="14927187" y="6232106"/>
                  </a:lnTo>
                  <a:lnTo>
                    <a:pt x="14973719" y="6230620"/>
                  </a:lnTo>
                  <a:lnTo>
                    <a:pt x="15019516" y="6226251"/>
                  </a:lnTo>
                  <a:lnTo>
                    <a:pt x="15064512" y="6219050"/>
                  </a:lnTo>
                  <a:lnTo>
                    <a:pt x="15108619" y="6209144"/>
                  </a:lnTo>
                  <a:lnTo>
                    <a:pt x="15151748" y="6196571"/>
                  </a:lnTo>
                  <a:lnTo>
                    <a:pt x="15193836" y="6181458"/>
                  </a:lnTo>
                  <a:lnTo>
                    <a:pt x="15234781" y="6163856"/>
                  </a:lnTo>
                  <a:lnTo>
                    <a:pt x="15274532" y="6143879"/>
                  </a:lnTo>
                  <a:lnTo>
                    <a:pt x="15312974" y="6121590"/>
                  </a:lnTo>
                  <a:lnTo>
                    <a:pt x="15350058" y="6097092"/>
                  </a:lnTo>
                  <a:lnTo>
                    <a:pt x="15385695" y="6070447"/>
                  </a:lnTo>
                  <a:lnTo>
                    <a:pt x="15419794" y="6041758"/>
                  </a:lnTo>
                  <a:lnTo>
                    <a:pt x="15452293" y="6011113"/>
                  </a:lnTo>
                  <a:lnTo>
                    <a:pt x="15483104" y="5978576"/>
                  </a:lnTo>
                  <a:lnTo>
                    <a:pt x="15512136" y="5944260"/>
                  </a:lnTo>
                  <a:lnTo>
                    <a:pt x="15539327" y="5908230"/>
                  </a:lnTo>
                  <a:lnTo>
                    <a:pt x="15564587" y="5870575"/>
                  </a:lnTo>
                  <a:lnTo>
                    <a:pt x="15587841" y="5831370"/>
                  </a:lnTo>
                  <a:lnTo>
                    <a:pt x="15608999" y="5790730"/>
                  </a:lnTo>
                  <a:lnTo>
                    <a:pt x="15627998" y="5748706"/>
                  </a:lnTo>
                  <a:lnTo>
                    <a:pt x="15644749" y="5705411"/>
                  </a:lnTo>
                  <a:lnTo>
                    <a:pt x="15659164" y="5660910"/>
                  </a:lnTo>
                  <a:lnTo>
                    <a:pt x="15671178" y="5615305"/>
                  </a:lnTo>
                  <a:lnTo>
                    <a:pt x="15680703" y="5568658"/>
                  </a:lnTo>
                  <a:lnTo>
                    <a:pt x="15687663" y="5521071"/>
                  </a:lnTo>
                  <a:lnTo>
                    <a:pt x="15691981" y="5472633"/>
                  </a:lnTo>
                  <a:lnTo>
                    <a:pt x="15693568" y="5423408"/>
                  </a:lnTo>
                  <a:close/>
                </a:path>
                <a:path w="16756380" h="6232525">
                  <a:moveTo>
                    <a:pt x="16755872" y="1315339"/>
                  </a:moveTo>
                  <a:lnTo>
                    <a:pt x="16754564" y="1266050"/>
                  </a:lnTo>
                  <a:lnTo>
                    <a:pt x="16750703" y="1217498"/>
                  </a:lnTo>
                  <a:lnTo>
                    <a:pt x="16744353" y="1169746"/>
                  </a:lnTo>
                  <a:lnTo>
                    <a:pt x="16735578" y="1122857"/>
                  </a:lnTo>
                  <a:lnTo>
                    <a:pt x="16724452" y="1076921"/>
                  </a:lnTo>
                  <a:lnTo>
                    <a:pt x="16711041" y="1031989"/>
                  </a:lnTo>
                  <a:lnTo>
                    <a:pt x="16695408" y="988161"/>
                  </a:lnTo>
                  <a:lnTo>
                    <a:pt x="16677640" y="945502"/>
                  </a:lnTo>
                  <a:lnTo>
                    <a:pt x="16657803" y="904062"/>
                  </a:lnTo>
                  <a:lnTo>
                    <a:pt x="16635946" y="863942"/>
                  </a:lnTo>
                  <a:lnTo>
                    <a:pt x="16612172" y="825207"/>
                  </a:lnTo>
                  <a:lnTo>
                    <a:pt x="16586518" y="787933"/>
                  </a:lnTo>
                  <a:lnTo>
                    <a:pt x="16559060" y="752170"/>
                  </a:lnTo>
                  <a:lnTo>
                    <a:pt x="16529888" y="718019"/>
                  </a:lnTo>
                  <a:lnTo>
                    <a:pt x="16499040" y="685546"/>
                  </a:lnTo>
                  <a:lnTo>
                    <a:pt x="16466617" y="654812"/>
                  </a:lnTo>
                  <a:lnTo>
                    <a:pt x="16432670" y="625906"/>
                  </a:lnTo>
                  <a:lnTo>
                    <a:pt x="16397262" y="598893"/>
                  </a:lnTo>
                  <a:lnTo>
                    <a:pt x="16360483" y="573849"/>
                  </a:lnTo>
                  <a:lnTo>
                    <a:pt x="16322383" y="550837"/>
                  </a:lnTo>
                  <a:lnTo>
                    <a:pt x="16283039" y="529932"/>
                  </a:lnTo>
                  <a:lnTo>
                    <a:pt x="16242526" y="511225"/>
                  </a:lnTo>
                  <a:lnTo>
                    <a:pt x="16200908" y="494766"/>
                  </a:lnTo>
                  <a:lnTo>
                    <a:pt x="16158248" y="480644"/>
                  </a:lnTo>
                  <a:lnTo>
                    <a:pt x="16114624" y="468934"/>
                  </a:lnTo>
                  <a:lnTo>
                    <a:pt x="16070110" y="459689"/>
                  </a:lnTo>
                  <a:lnTo>
                    <a:pt x="16024759" y="452996"/>
                  </a:lnTo>
                  <a:lnTo>
                    <a:pt x="15978658" y="448932"/>
                  </a:lnTo>
                  <a:lnTo>
                    <a:pt x="15931858" y="447560"/>
                  </a:lnTo>
                  <a:lnTo>
                    <a:pt x="13491883" y="447560"/>
                  </a:lnTo>
                  <a:lnTo>
                    <a:pt x="13445096" y="448932"/>
                  </a:lnTo>
                  <a:lnTo>
                    <a:pt x="13398983" y="452996"/>
                  </a:lnTo>
                  <a:lnTo>
                    <a:pt x="13353631" y="459689"/>
                  </a:lnTo>
                  <a:lnTo>
                    <a:pt x="13309118" y="468934"/>
                  </a:lnTo>
                  <a:lnTo>
                    <a:pt x="13265493" y="480644"/>
                  </a:lnTo>
                  <a:lnTo>
                    <a:pt x="13222834" y="494766"/>
                  </a:lnTo>
                  <a:lnTo>
                    <a:pt x="13181216" y="511225"/>
                  </a:lnTo>
                  <a:lnTo>
                    <a:pt x="13140703" y="529932"/>
                  </a:lnTo>
                  <a:lnTo>
                    <a:pt x="13101358" y="550837"/>
                  </a:lnTo>
                  <a:lnTo>
                    <a:pt x="13063271" y="573849"/>
                  </a:lnTo>
                  <a:lnTo>
                    <a:pt x="13026479" y="598893"/>
                  </a:lnTo>
                  <a:lnTo>
                    <a:pt x="12991084" y="625906"/>
                  </a:lnTo>
                  <a:lnTo>
                    <a:pt x="12957124" y="654812"/>
                  </a:lnTo>
                  <a:lnTo>
                    <a:pt x="12924701" y="685546"/>
                  </a:lnTo>
                  <a:lnTo>
                    <a:pt x="12893866" y="718019"/>
                  </a:lnTo>
                  <a:lnTo>
                    <a:pt x="12864681" y="752170"/>
                  </a:lnTo>
                  <a:lnTo>
                    <a:pt x="12837236" y="787933"/>
                  </a:lnTo>
                  <a:lnTo>
                    <a:pt x="12811582" y="825207"/>
                  </a:lnTo>
                  <a:lnTo>
                    <a:pt x="12787795" y="863942"/>
                  </a:lnTo>
                  <a:lnTo>
                    <a:pt x="12765939" y="904062"/>
                  </a:lnTo>
                  <a:lnTo>
                    <a:pt x="12746101" y="945502"/>
                  </a:lnTo>
                  <a:lnTo>
                    <a:pt x="12728334" y="988161"/>
                  </a:lnTo>
                  <a:lnTo>
                    <a:pt x="12712713" y="1031989"/>
                  </a:lnTo>
                  <a:lnTo>
                    <a:pt x="12699302" y="1076921"/>
                  </a:lnTo>
                  <a:lnTo>
                    <a:pt x="12688164" y="1122857"/>
                  </a:lnTo>
                  <a:lnTo>
                    <a:pt x="12679388" y="1169746"/>
                  </a:lnTo>
                  <a:lnTo>
                    <a:pt x="12673038" y="1217498"/>
                  </a:lnTo>
                  <a:lnTo>
                    <a:pt x="12669177" y="1266050"/>
                  </a:lnTo>
                  <a:lnTo>
                    <a:pt x="12667869" y="1315339"/>
                  </a:lnTo>
                  <a:lnTo>
                    <a:pt x="12669177" y="1364411"/>
                  </a:lnTo>
                  <a:lnTo>
                    <a:pt x="12673038" y="1412786"/>
                  </a:lnTo>
                  <a:lnTo>
                    <a:pt x="12679388" y="1460373"/>
                  </a:lnTo>
                  <a:lnTo>
                    <a:pt x="12688164" y="1507096"/>
                  </a:lnTo>
                  <a:lnTo>
                    <a:pt x="12699302" y="1552892"/>
                  </a:lnTo>
                  <a:lnTo>
                    <a:pt x="12712713" y="1597672"/>
                  </a:lnTo>
                  <a:lnTo>
                    <a:pt x="12728334" y="1641386"/>
                  </a:lnTo>
                  <a:lnTo>
                    <a:pt x="12746101" y="1683931"/>
                  </a:lnTo>
                  <a:lnTo>
                    <a:pt x="12765939" y="1725256"/>
                  </a:lnTo>
                  <a:lnTo>
                    <a:pt x="12787795" y="1765287"/>
                  </a:lnTo>
                  <a:lnTo>
                    <a:pt x="12811582" y="1803946"/>
                  </a:lnTo>
                  <a:lnTo>
                    <a:pt x="12837236" y="1841144"/>
                  </a:lnTo>
                  <a:lnTo>
                    <a:pt x="12864681" y="1876831"/>
                  </a:lnTo>
                  <a:lnTo>
                    <a:pt x="12893866" y="1910918"/>
                  </a:lnTo>
                  <a:lnTo>
                    <a:pt x="12924701" y="1943354"/>
                  </a:lnTo>
                  <a:lnTo>
                    <a:pt x="12957124" y="1974037"/>
                  </a:lnTo>
                  <a:lnTo>
                    <a:pt x="12991084" y="2002904"/>
                  </a:lnTo>
                  <a:lnTo>
                    <a:pt x="13026479" y="2029879"/>
                  </a:lnTo>
                  <a:lnTo>
                    <a:pt x="13063271" y="2054910"/>
                  </a:lnTo>
                  <a:lnTo>
                    <a:pt x="13101358" y="2077897"/>
                  </a:lnTo>
                  <a:lnTo>
                    <a:pt x="13140703" y="2098776"/>
                  </a:lnTo>
                  <a:lnTo>
                    <a:pt x="13181216" y="2117471"/>
                  </a:lnTo>
                  <a:lnTo>
                    <a:pt x="13222834" y="2133904"/>
                  </a:lnTo>
                  <a:lnTo>
                    <a:pt x="13265493" y="2148027"/>
                  </a:lnTo>
                  <a:lnTo>
                    <a:pt x="13309118" y="2159736"/>
                  </a:lnTo>
                  <a:lnTo>
                    <a:pt x="13353631" y="2168982"/>
                  </a:lnTo>
                  <a:lnTo>
                    <a:pt x="13398983" y="2175662"/>
                  </a:lnTo>
                  <a:lnTo>
                    <a:pt x="13445096" y="2179739"/>
                  </a:lnTo>
                  <a:lnTo>
                    <a:pt x="13491883" y="2181110"/>
                  </a:lnTo>
                  <a:lnTo>
                    <a:pt x="15931858" y="2181110"/>
                  </a:lnTo>
                  <a:lnTo>
                    <a:pt x="15978467" y="2179739"/>
                  </a:lnTo>
                  <a:lnTo>
                    <a:pt x="16024390" y="2175662"/>
                  </a:lnTo>
                  <a:lnTo>
                    <a:pt x="16069577" y="2168982"/>
                  </a:lnTo>
                  <a:lnTo>
                    <a:pt x="16113951" y="2159736"/>
                  </a:lnTo>
                  <a:lnTo>
                    <a:pt x="16157436" y="2148027"/>
                  </a:lnTo>
                  <a:lnTo>
                    <a:pt x="16199981" y="2133904"/>
                  </a:lnTo>
                  <a:lnTo>
                    <a:pt x="16241484" y="2117471"/>
                  </a:lnTo>
                  <a:lnTo>
                    <a:pt x="16281908" y="2098776"/>
                  </a:lnTo>
                  <a:lnTo>
                    <a:pt x="16321164" y="2077897"/>
                  </a:lnTo>
                  <a:lnTo>
                    <a:pt x="16359200" y="2054910"/>
                  </a:lnTo>
                  <a:lnTo>
                    <a:pt x="16395929" y="2029879"/>
                  </a:lnTo>
                  <a:lnTo>
                    <a:pt x="16431286" y="2002904"/>
                  </a:lnTo>
                  <a:lnTo>
                    <a:pt x="16465207" y="1974037"/>
                  </a:lnTo>
                  <a:lnTo>
                    <a:pt x="16497630" y="1943354"/>
                  </a:lnTo>
                  <a:lnTo>
                    <a:pt x="16528466" y="1910918"/>
                  </a:lnTo>
                  <a:lnTo>
                    <a:pt x="16557663" y="1876831"/>
                  </a:lnTo>
                  <a:lnTo>
                    <a:pt x="16585133" y="1841144"/>
                  </a:lnTo>
                  <a:lnTo>
                    <a:pt x="16610826" y="1803946"/>
                  </a:lnTo>
                  <a:lnTo>
                    <a:pt x="16634676" y="1765287"/>
                  </a:lnTo>
                  <a:lnTo>
                    <a:pt x="16656584" y="1725256"/>
                  </a:lnTo>
                  <a:lnTo>
                    <a:pt x="16676510" y="1683931"/>
                  </a:lnTo>
                  <a:lnTo>
                    <a:pt x="16694379" y="1641386"/>
                  </a:lnTo>
                  <a:lnTo>
                    <a:pt x="16710101" y="1597672"/>
                  </a:lnTo>
                  <a:lnTo>
                    <a:pt x="16723640" y="1552892"/>
                  </a:lnTo>
                  <a:lnTo>
                    <a:pt x="16734905" y="1507096"/>
                  </a:lnTo>
                  <a:lnTo>
                    <a:pt x="16743820" y="1460373"/>
                  </a:lnTo>
                  <a:lnTo>
                    <a:pt x="16750335" y="1412786"/>
                  </a:lnTo>
                  <a:lnTo>
                    <a:pt x="16754374" y="1364411"/>
                  </a:lnTo>
                  <a:lnTo>
                    <a:pt x="16755872" y="131533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468245" y="2868972"/>
            <a:ext cx="3094355" cy="11315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7510">
              <a:lnSpc>
                <a:spcPct val="115999"/>
              </a:lnSpc>
              <a:spcBef>
                <a:spcPts val="100"/>
              </a:spcBef>
            </a:pPr>
            <a:r>
              <a:rPr sz="3300" dirty="0">
                <a:solidFill>
                  <a:srgbClr val="FFFFFF"/>
                </a:solidFill>
                <a:latin typeface="Verdana"/>
                <a:cs typeface="Verdana"/>
              </a:rPr>
              <a:t>CELULITE </a:t>
            </a:r>
            <a:r>
              <a:rPr sz="33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300" dirty="0">
                <a:solidFill>
                  <a:srgbClr val="FFFFFF"/>
                </a:solidFill>
                <a:latin typeface="Verdana"/>
                <a:cs typeface="Verdana"/>
              </a:rPr>
              <a:t>BACTERIAN</a:t>
            </a:r>
            <a:r>
              <a:rPr sz="3300" spc="-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3300" dirty="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37102" y="4533900"/>
            <a:ext cx="3227070" cy="1682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900"/>
              </a:lnSpc>
              <a:spcBef>
                <a:spcPts val="95"/>
              </a:spcBef>
            </a:pPr>
            <a:r>
              <a:rPr sz="4650" b="1" spc="5" dirty="0" smtClean="0">
                <a:solidFill>
                  <a:srgbClr val="FFFFFF"/>
                </a:solidFill>
                <a:latin typeface="Candara" panose="020E0502030303020204" pitchFamily="34" charset="0"/>
                <a:cs typeface="Courier New"/>
              </a:rPr>
              <a:t>PA</a:t>
            </a:r>
            <a:r>
              <a:rPr lang="pt-BR" sz="4650" b="1" spc="5" dirty="0" smtClean="0">
                <a:solidFill>
                  <a:srgbClr val="FFFFFF"/>
                </a:solidFill>
                <a:latin typeface="Candara" panose="020E0502030303020204" pitchFamily="34" charset="0"/>
                <a:cs typeface="Courier New"/>
              </a:rPr>
              <a:t>NARÍCIO</a:t>
            </a:r>
            <a:r>
              <a:rPr sz="4650" b="1" spc="10" dirty="0" smtClean="0">
                <a:solidFill>
                  <a:srgbClr val="FFFFFF"/>
                </a:solidFill>
                <a:latin typeface="Candara" panose="020E0502030303020204" pitchFamily="34" charset="0"/>
                <a:cs typeface="Courier New"/>
              </a:rPr>
              <a:t>  </a:t>
            </a:r>
            <a:r>
              <a:rPr sz="4650" b="1" spc="5" dirty="0">
                <a:solidFill>
                  <a:srgbClr val="FFFFFF"/>
                </a:solidFill>
                <a:latin typeface="Candara" panose="020E0502030303020204" pitchFamily="34" charset="0"/>
                <a:cs typeface="Courier New"/>
              </a:rPr>
              <a:t>HERPÉTIC</a:t>
            </a:r>
            <a:r>
              <a:rPr sz="4650" b="1" spc="10" dirty="0">
                <a:solidFill>
                  <a:srgbClr val="FFFFFF"/>
                </a:solidFill>
                <a:latin typeface="Candara" panose="020E0502030303020204" pitchFamily="34" charset="0"/>
                <a:cs typeface="Courier New"/>
              </a:rPr>
              <a:t>O</a:t>
            </a:r>
            <a:endParaRPr sz="4650" b="1" dirty="0">
              <a:latin typeface="Candara" panose="020E0502030303020204" pitchFamily="34" charset="0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258800" y="7429500"/>
            <a:ext cx="329437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spc="-10" dirty="0">
                <a:solidFill>
                  <a:srgbClr val="FFFFFF"/>
                </a:solidFill>
                <a:latin typeface="Verdana"/>
                <a:cs typeface="Verdana"/>
              </a:rPr>
              <a:t>QUEIMADURA</a:t>
            </a:r>
            <a:endParaRPr sz="3300" dirty="0">
              <a:latin typeface="Verdana"/>
              <a:cs typeface="Verdana"/>
            </a:endParaRPr>
          </a:p>
        </p:txBody>
      </p:sp>
      <p:sp>
        <p:nvSpPr>
          <p:cNvPr id="30" name="object 3"/>
          <p:cNvSpPr txBox="1">
            <a:spLocks/>
          </p:cNvSpPr>
          <p:nvPr/>
        </p:nvSpPr>
        <p:spPr>
          <a:xfrm>
            <a:off x="914399" y="998955"/>
            <a:ext cx="11787019" cy="791746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108000" rIns="144000" bIns="0" rtlCol="0">
            <a:noAutofit/>
          </a:bodyPr>
          <a:lstStyle>
            <a:lvl1pPr>
              <a:defRPr sz="9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35255" algn="ctr">
              <a:lnSpc>
                <a:spcPts val="4160"/>
              </a:lnSpc>
            </a:pPr>
            <a:r>
              <a:rPr lang="pt-BR" sz="4400" kern="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DISCUSSÃO – DIAGNÓSTICOS DIFERENCIAIS </a:t>
            </a:r>
            <a:endParaRPr lang="pt-BR" sz="4400" kern="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pic>
        <p:nvPicPr>
          <p:cNvPr id="29" name="object 9"/>
          <p:cNvPicPr/>
          <p:nvPr/>
        </p:nvPicPr>
        <p:blipFill>
          <a:blip r:embed="rId15" cstate="print"/>
          <a:stretch>
            <a:fillRect/>
          </a:stretch>
        </p:blipFill>
        <p:spPr>
          <a:xfrm rot="60000">
            <a:off x="14756034" y="9808132"/>
            <a:ext cx="3523940" cy="418399"/>
          </a:xfrm>
          <a:prstGeom prst="rect">
            <a:avLst/>
          </a:prstGeom>
        </p:spPr>
      </p:pic>
      <p:sp>
        <p:nvSpPr>
          <p:cNvPr id="33" name="object 27"/>
          <p:cNvSpPr txBox="1"/>
          <p:nvPr/>
        </p:nvSpPr>
        <p:spPr>
          <a:xfrm>
            <a:off x="1066800" y="7198458"/>
            <a:ext cx="3621132" cy="10889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5199"/>
              </a:lnSpc>
              <a:spcBef>
                <a:spcPts val="100"/>
              </a:spcBef>
            </a:pPr>
            <a:r>
              <a:rPr sz="3200" spc="155" dirty="0" smtClean="0">
                <a:solidFill>
                  <a:srgbClr val="FFFFFF"/>
                </a:solidFill>
                <a:latin typeface="Verdana"/>
                <a:cs typeface="Verdana"/>
              </a:rPr>
              <a:t>DOENÇA</a:t>
            </a:r>
            <a:r>
              <a:rPr lang="pt-BR" sz="3200" spc="155" dirty="0" smtClean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200" spc="250" dirty="0" smtClean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3200" spc="-110" dirty="0" smtClean="0">
                <a:solidFill>
                  <a:srgbClr val="FFFFFF"/>
                </a:solidFill>
                <a:latin typeface="Verdana"/>
                <a:cs typeface="Verdana"/>
              </a:rPr>
              <a:t>Ã</a:t>
            </a:r>
            <a:r>
              <a:rPr sz="3200" spc="685" dirty="0" smtClean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200" spc="690" dirty="0" smtClean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3200" spc="-20" dirty="0" smtClean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200" spc="-60" dirty="0" smtClean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200" spc="560" dirty="0" smtClean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3200" spc="290" dirty="0" smtClean="0">
                <a:solidFill>
                  <a:srgbClr val="FFFFFF"/>
                </a:solidFill>
                <a:latin typeface="Verdana"/>
                <a:cs typeface="Verdana"/>
              </a:rPr>
              <a:t>BOCA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4" name="object 26"/>
          <p:cNvSpPr txBox="1"/>
          <p:nvPr/>
        </p:nvSpPr>
        <p:spPr>
          <a:xfrm>
            <a:off x="14325600" y="3609340"/>
            <a:ext cx="323024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40" dirty="0">
                <a:solidFill>
                  <a:srgbClr val="FFFFFF"/>
                </a:solidFill>
                <a:latin typeface="Verdana"/>
                <a:cs typeface="Verdana"/>
              </a:rPr>
              <a:t>PARONÍQUIA</a:t>
            </a:r>
            <a:endParaRPr sz="3400" dirty="0">
              <a:latin typeface="Verdana"/>
              <a:cs typeface="Verdana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5011400" y="9818013"/>
            <a:ext cx="3266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dirty="0" err="1"/>
              <a:t>StatPearls</a:t>
            </a:r>
            <a:r>
              <a:rPr lang="pt-BR" sz="2200" dirty="0"/>
              <a:t> </a:t>
            </a:r>
            <a:r>
              <a:rPr lang="pt-BR" sz="2200" dirty="0" err="1"/>
              <a:t>Publishing</a:t>
            </a:r>
            <a:r>
              <a:rPr lang="pt-BR" sz="2200" dirty="0"/>
              <a:t>; 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351" y="6324601"/>
            <a:ext cx="1847849" cy="11048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749" y="2057401"/>
            <a:ext cx="1847849" cy="1104899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381000" y="2125628"/>
            <a:ext cx="17650989" cy="18748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61615">
              <a:lnSpc>
                <a:spcPct val="100000"/>
              </a:lnSpc>
              <a:spcBef>
                <a:spcPts val="100"/>
              </a:spcBef>
            </a:pPr>
            <a:r>
              <a:rPr lang="pt-BR" sz="4500" dirty="0" smtClean="0"/>
              <a:t>Os antivirais são o tratamento de escolha</a:t>
            </a:r>
            <a:endParaRPr sz="6450" dirty="0"/>
          </a:p>
          <a:p>
            <a:pPr marL="2748915">
              <a:lnSpc>
                <a:spcPct val="100000"/>
              </a:lnSpc>
              <a:spcBef>
                <a:spcPts val="20"/>
              </a:spcBef>
            </a:pPr>
            <a:endParaRPr sz="76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096789" y="3324642"/>
            <a:ext cx="1478826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dirty="0" smtClean="0">
                <a:latin typeface="+mj-lt"/>
              </a:rPr>
              <a:t>Em </a:t>
            </a:r>
            <a:r>
              <a:rPr lang="pt-BR" sz="4400" dirty="0">
                <a:latin typeface="+mj-lt"/>
              </a:rPr>
              <a:t>crianças (3 meses a 12 anos) </a:t>
            </a:r>
            <a:r>
              <a:rPr lang="pt-BR" sz="4400" dirty="0" err="1">
                <a:latin typeface="+mj-lt"/>
              </a:rPr>
              <a:t>imunocomprometidas</a:t>
            </a:r>
            <a:r>
              <a:rPr lang="pt-BR" sz="4400" dirty="0">
                <a:latin typeface="+mj-lt"/>
              </a:rPr>
              <a:t>:  </a:t>
            </a:r>
            <a:r>
              <a:rPr lang="pt-BR" sz="4400" dirty="0" err="1">
                <a:latin typeface="+mj-lt"/>
              </a:rPr>
              <a:t>Aciclovir</a:t>
            </a:r>
            <a:r>
              <a:rPr lang="pt-BR" sz="4400" dirty="0">
                <a:latin typeface="+mj-lt"/>
              </a:rPr>
              <a:t> oral 80mg/kg/dia dividido em 3 a 5x ao dia </a:t>
            </a:r>
            <a:r>
              <a:rPr lang="pt-BR" sz="4400" dirty="0" smtClean="0">
                <a:latin typeface="+mj-lt"/>
              </a:rPr>
              <a:t>ou</a:t>
            </a:r>
          </a:p>
          <a:p>
            <a:pPr algn="just"/>
            <a:r>
              <a:rPr lang="pt-BR" sz="4400" dirty="0" err="1" smtClean="0">
                <a:latin typeface="+mj-lt"/>
              </a:rPr>
              <a:t>Aciclovir</a:t>
            </a:r>
            <a:r>
              <a:rPr lang="pt-BR" sz="4400" dirty="0" smtClean="0">
                <a:latin typeface="+mj-lt"/>
              </a:rPr>
              <a:t> </a:t>
            </a:r>
            <a:r>
              <a:rPr lang="pt-BR" sz="4400" dirty="0">
                <a:latin typeface="+mj-lt"/>
              </a:rPr>
              <a:t>IV de 250 a </a:t>
            </a:r>
            <a:r>
              <a:rPr lang="pt-BR" sz="4400" dirty="0" smtClean="0">
                <a:latin typeface="+mj-lt"/>
              </a:rPr>
              <a:t>500mg/m² </a:t>
            </a:r>
            <a:r>
              <a:rPr lang="pt-BR" sz="4400" dirty="0">
                <a:latin typeface="+mj-lt"/>
              </a:rPr>
              <a:t>a cada 8 </a:t>
            </a:r>
            <a:r>
              <a:rPr lang="pt-BR" sz="4400" dirty="0" smtClean="0">
                <a:latin typeface="+mj-lt"/>
              </a:rPr>
              <a:t>horas, </a:t>
            </a:r>
          </a:p>
          <a:p>
            <a:pPr algn="just"/>
            <a:r>
              <a:rPr lang="pt-BR" sz="4400" dirty="0" smtClean="0">
                <a:latin typeface="+mj-lt"/>
              </a:rPr>
              <a:t>até </a:t>
            </a:r>
            <a:r>
              <a:rPr lang="pt-BR" sz="4400" dirty="0">
                <a:latin typeface="+mj-lt"/>
              </a:rPr>
              <a:t>cicatrização das </a:t>
            </a:r>
            <a:r>
              <a:rPr lang="pt-BR" sz="4400" dirty="0" smtClean="0">
                <a:latin typeface="+mj-lt"/>
              </a:rPr>
              <a:t>lesões</a:t>
            </a:r>
            <a:endParaRPr lang="pt-BR" sz="4400" dirty="0">
              <a:latin typeface="+mj-lt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96789" y="6568470"/>
            <a:ext cx="115062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500" kern="0" dirty="0">
                <a:solidFill>
                  <a:prstClr val="black"/>
                </a:solidFill>
                <a:ea typeface="+mj-ea"/>
                <a:cs typeface="Calibri"/>
              </a:rPr>
              <a:t>Não é recomendado realizar incisão e drenagem</a:t>
            </a:r>
            <a:endParaRPr lang="pt-BR" dirty="0"/>
          </a:p>
        </p:txBody>
      </p:sp>
      <p:pic>
        <p:nvPicPr>
          <p:cNvPr id="10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8648" y="4114801"/>
            <a:ext cx="1847849" cy="1104899"/>
          </a:xfrm>
          <a:prstGeom prst="rect">
            <a:avLst/>
          </a:prstGeom>
        </p:spPr>
      </p:pic>
      <p:pic>
        <p:nvPicPr>
          <p:cNvPr id="11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6749" y="8347090"/>
            <a:ext cx="1847849" cy="1104899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096789" y="8085790"/>
            <a:ext cx="13030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6350" lvl="0">
              <a:spcBef>
                <a:spcPts val="95"/>
              </a:spcBef>
            </a:pPr>
            <a:r>
              <a:rPr lang="pt-BR" sz="4400" dirty="0">
                <a:solidFill>
                  <a:prstClr val="black"/>
                </a:solidFill>
                <a:cs typeface="Calibri"/>
              </a:rPr>
              <a:t>O uso de antibióticos deve ser considerado em casos com  infecção secundária</a:t>
            </a:r>
          </a:p>
        </p:txBody>
      </p:sp>
      <p:sp>
        <p:nvSpPr>
          <p:cNvPr id="13" name="object 3"/>
          <p:cNvSpPr txBox="1"/>
          <p:nvPr/>
        </p:nvSpPr>
        <p:spPr>
          <a:xfrm>
            <a:off x="7232352" y="566345"/>
            <a:ext cx="4578648" cy="69095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216000" tIns="108000" rIns="432000" bIns="0" rtlCol="0">
            <a:noAutofit/>
          </a:bodyPr>
          <a:lstStyle/>
          <a:p>
            <a:pPr marL="367665">
              <a:lnSpc>
                <a:spcPts val="4160"/>
              </a:lnSpc>
            </a:pPr>
            <a:r>
              <a:rPr lang="pt-BR" sz="4400" b="1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TRATAMENTO</a:t>
            </a:r>
            <a:endParaRPr lang="pt-BR" sz="4400" b="1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pic>
        <p:nvPicPr>
          <p:cNvPr id="15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 rot="60000">
            <a:off x="12186906" y="9450617"/>
            <a:ext cx="6399270" cy="814936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3030200" y="9479459"/>
            <a:ext cx="6629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200" dirty="0" err="1" smtClean="0"/>
              <a:t>StatPearls</a:t>
            </a:r>
            <a:r>
              <a:rPr lang="pt-BR" sz="2200" dirty="0" smtClean="0"/>
              <a:t> </a:t>
            </a:r>
            <a:r>
              <a:rPr lang="pt-BR" sz="2200" dirty="0" err="1"/>
              <a:t>Publishing</a:t>
            </a:r>
            <a:r>
              <a:rPr lang="pt-BR" sz="2200" dirty="0"/>
              <a:t>; </a:t>
            </a:r>
            <a:r>
              <a:rPr lang="pt-BR" sz="2200" dirty="0" smtClean="0"/>
              <a:t>2022;   </a:t>
            </a:r>
            <a:r>
              <a:rPr lang="pt-BR" sz="2200" dirty="0" err="1" smtClean="0"/>
              <a:t>Aciclovir</a:t>
            </a:r>
            <a:r>
              <a:rPr lang="pt-BR" sz="2200" dirty="0" smtClean="0"/>
              <a:t> [Bula]</a:t>
            </a:r>
          </a:p>
          <a:p>
            <a:r>
              <a:rPr lang="pt-BR" sz="2200" dirty="0" smtClean="0"/>
              <a:t>Disponível em: consultas.anvisa.gov.br</a:t>
            </a:r>
            <a:endParaRPr lang="pt-B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 rot="60000">
            <a:off x="-233341" y="1223616"/>
            <a:ext cx="18750328" cy="8851502"/>
          </a:xfrm>
          <a:custGeom>
            <a:avLst/>
            <a:gdLst/>
            <a:ahLst/>
            <a:cxnLst/>
            <a:rect l="l" t="t" r="r" b="b"/>
            <a:pathLst>
              <a:path w="18288000" h="8213090">
                <a:moveTo>
                  <a:pt x="1381528" y="8188451"/>
                </a:moveTo>
                <a:lnTo>
                  <a:pt x="0" y="8213007"/>
                </a:lnTo>
                <a:lnTo>
                  <a:pt x="0" y="325062"/>
                </a:lnTo>
                <a:lnTo>
                  <a:pt x="18288000" y="0"/>
                </a:lnTo>
                <a:lnTo>
                  <a:pt x="18288000" y="7887945"/>
                </a:lnTo>
                <a:lnTo>
                  <a:pt x="1381528" y="8188451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81200" y="2628900"/>
            <a:ext cx="14500225" cy="304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199"/>
              </a:lnSpc>
              <a:spcBef>
                <a:spcPts val="95"/>
              </a:spcBef>
            </a:pPr>
            <a:r>
              <a:rPr sz="4250" spc="285" dirty="0">
                <a:latin typeface="Calibri"/>
                <a:cs typeface="Calibri"/>
              </a:rPr>
              <a:t>Lembrar</a:t>
            </a:r>
            <a:r>
              <a:rPr sz="4250" spc="290" dirty="0">
                <a:latin typeface="Calibri"/>
                <a:cs typeface="Calibri"/>
              </a:rPr>
              <a:t> </a:t>
            </a:r>
            <a:r>
              <a:rPr sz="4250" spc="355" dirty="0">
                <a:latin typeface="Calibri"/>
                <a:cs typeface="Calibri"/>
              </a:rPr>
              <a:t>da</a:t>
            </a:r>
            <a:r>
              <a:rPr sz="4250" spc="360" dirty="0">
                <a:latin typeface="Calibri"/>
                <a:cs typeface="Calibri"/>
              </a:rPr>
              <a:t> </a:t>
            </a:r>
            <a:r>
              <a:rPr sz="4250" spc="260" dirty="0">
                <a:latin typeface="Calibri"/>
                <a:cs typeface="Calibri"/>
              </a:rPr>
              <a:t>importância</a:t>
            </a:r>
            <a:r>
              <a:rPr sz="4250" spc="265" dirty="0">
                <a:latin typeface="Calibri"/>
                <a:cs typeface="Calibri"/>
              </a:rPr>
              <a:t> </a:t>
            </a:r>
            <a:r>
              <a:rPr sz="4250" spc="365" dirty="0">
                <a:latin typeface="Calibri"/>
                <a:cs typeface="Calibri"/>
              </a:rPr>
              <a:t>do</a:t>
            </a:r>
            <a:r>
              <a:rPr sz="4250" spc="370" dirty="0">
                <a:latin typeface="Calibri"/>
                <a:cs typeface="Calibri"/>
              </a:rPr>
              <a:t> </a:t>
            </a:r>
            <a:r>
              <a:rPr sz="4250" spc="325" dirty="0">
                <a:latin typeface="Calibri"/>
                <a:cs typeface="Calibri"/>
              </a:rPr>
              <a:t>método</a:t>
            </a:r>
            <a:r>
              <a:rPr sz="4250" spc="330" dirty="0">
                <a:latin typeface="Calibri"/>
                <a:cs typeface="Calibri"/>
              </a:rPr>
              <a:t> </a:t>
            </a:r>
            <a:r>
              <a:rPr sz="4250" spc="375" dirty="0">
                <a:latin typeface="Calibri"/>
                <a:cs typeface="Calibri"/>
              </a:rPr>
              <a:t>de</a:t>
            </a:r>
            <a:r>
              <a:rPr sz="4250" spc="380" dirty="0">
                <a:latin typeface="Calibri"/>
                <a:cs typeface="Calibri"/>
              </a:rPr>
              <a:t> </a:t>
            </a:r>
            <a:r>
              <a:rPr sz="4250" spc="250" dirty="0" err="1" smtClean="0">
                <a:latin typeface="Calibri"/>
                <a:cs typeface="Calibri"/>
              </a:rPr>
              <a:t>Tzan</a:t>
            </a:r>
            <a:r>
              <a:rPr lang="pt-BR" sz="4250" spc="250" dirty="0" smtClean="0">
                <a:latin typeface="Calibri"/>
                <a:cs typeface="Calibri"/>
              </a:rPr>
              <a:t>c</a:t>
            </a:r>
            <a:r>
              <a:rPr sz="4250" spc="250" dirty="0" smtClean="0">
                <a:latin typeface="Calibri"/>
                <a:cs typeface="Calibri"/>
              </a:rPr>
              <a:t>k</a:t>
            </a:r>
            <a:r>
              <a:rPr sz="4250" spc="254" dirty="0" smtClean="0">
                <a:latin typeface="Calibri"/>
                <a:cs typeface="Calibri"/>
              </a:rPr>
              <a:t> </a:t>
            </a:r>
            <a:r>
              <a:rPr sz="4250" spc="245" dirty="0">
                <a:latin typeface="Calibri"/>
                <a:cs typeface="Calibri"/>
              </a:rPr>
              <a:t>no </a:t>
            </a:r>
            <a:r>
              <a:rPr sz="4250" spc="250" dirty="0">
                <a:latin typeface="Calibri"/>
                <a:cs typeface="Calibri"/>
              </a:rPr>
              <a:t> </a:t>
            </a:r>
            <a:r>
              <a:rPr lang="pt-BR" sz="4250" spc="250" dirty="0" smtClean="0">
                <a:latin typeface="Calibri"/>
                <a:cs typeface="Calibri"/>
              </a:rPr>
              <a:t>diagnóstico das infecções herpéticas</a:t>
            </a:r>
            <a:r>
              <a:rPr sz="4250" spc="70" dirty="0" smtClean="0">
                <a:latin typeface="Calibri"/>
                <a:cs typeface="Calibri"/>
              </a:rPr>
              <a:t>,</a:t>
            </a:r>
            <a:r>
              <a:rPr sz="4250" spc="165" dirty="0" smtClean="0">
                <a:latin typeface="Calibri"/>
                <a:cs typeface="Calibri"/>
              </a:rPr>
              <a:t> </a:t>
            </a:r>
            <a:r>
              <a:rPr sz="4250" spc="300" dirty="0">
                <a:latin typeface="Calibri"/>
                <a:cs typeface="Calibri"/>
              </a:rPr>
              <a:t>especialmente</a:t>
            </a:r>
            <a:r>
              <a:rPr sz="4250" spc="170" dirty="0">
                <a:latin typeface="Calibri"/>
                <a:cs typeface="Calibri"/>
              </a:rPr>
              <a:t> </a:t>
            </a:r>
            <a:r>
              <a:rPr sz="4250" spc="365" dirty="0" err="1">
                <a:latin typeface="Calibri"/>
                <a:cs typeface="Calibri"/>
              </a:rPr>
              <a:t>em</a:t>
            </a:r>
            <a:r>
              <a:rPr sz="4250" spc="170" dirty="0">
                <a:latin typeface="Calibri"/>
                <a:cs typeface="Calibri"/>
              </a:rPr>
              <a:t> </a:t>
            </a:r>
            <a:r>
              <a:rPr sz="4250" spc="280" dirty="0" err="1" smtClean="0">
                <a:latin typeface="Calibri"/>
                <a:cs typeface="Calibri"/>
              </a:rPr>
              <a:t>imuno</a:t>
            </a:r>
            <a:r>
              <a:rPr lang="pt-BR" sz="4250" spc="280" dirty="0" smtClean="0">
                <a:latin typeface="Calibri"/>
                <a:cs typeface="Calibri"/>
              </a:rPr>
              <a:t>comprometidos, em quem pode ser a primeira manifestação de infecção pelo HIV.</a:t>
            </a:r>
            <a:endParaRPr sz="4250" dirty="0">
              <a:latin typeface="Calibri"/>
              <a:cs typeface="Calibri"/>
            </a:endParaRPr>
          </a:p>
        </p:txBody>
      </p:sp>
      <p:sp>
        <p:nvSpPr>
          <p:cNvPr id="9" name="object 3"/>
          <p:cNvSpPr txBox="1">
            <a:spLocks/>
          </p:cNvSpPr>
          <p:nvPr/>
        </p:nvSpPr>
        <p:spPr>
          <a:xfrm>
            <a:off x="1066800" y="952500"/>
            <a:ext cx="9296400" cy="880278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0" tIns="180000" rIns="180000" bIns="0" rtlCol="0">
            <a:noAutofit/>
          </a:bodyPr>
          <a:lstStyle>
            <a:lvl1pPr>
              <a:defRPr sz="9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35255" algn="ctr">
              <a:lnSpc>
                <a:spcPts val="4160"/>
              </a:lnSpc>
            </a:pPr>
            <a:r>
              <a:rPr lang="pt-BR" sz="4400" kern="0" dirty="0" smtClean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MOTIVO DA APRESENTAÇÃO</a:t>
            </a:r>
            <a:endParaRPr lang="pt-BR" sz="4400" kern="0" dirty="0">
              <a:solidFill>
                <a:srgbClr val="DFD2C9"/>
              </a:solidFill>
              <a:latin typeface="Candara" panose="020E0502030303020204" pitchFamily="34" charset="0"/>
              <a:cs typeface="Courier New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" b="27169"/>
          <a:stretch/>
        </p:blipFill>
        <p:spPr>
          <a:xfrm>
            <a:off x="3048000" y="6057900"/>
            <a:ext cx="3639311" cy="30110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ject 10"/>
          <p:cNvPicPr/>
          <p:nvPr/>
        </p:nvPicPr>
        <p:blipFill rotWithShape="1">
          <a:blip r:embed="rId4" cstate="print"/>
          <a:srcRect l="15659"/>
          <a:stretch/>
        </p:blipFill>
        <p:spPr>
          <a:xfrm>
            <a:off x="7467600" y="6057900"/>
            <a:ext cx="3664192" cy="2971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88" b="8435"/>
          <a:stretch/>
        </p:blipFill>
        <p:spPr>
          <a:xfrm>
            <a:off x="11811000" y="6057900"/>
            <a:ext cx="3671095" cy="2971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764000" y="1485900"/>
            <a:ext cx="1057144" cy="1008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82669"/>
            <a:ext cx="18288000" cy="9604375"/>
            <a:chOff x="0" y="382669"/>
            <a:chExt cx="18288000" cy="9604375"/>
          </a:xfrm>
        </p:grpSpPr>
        <p:sp>
          <p:nvSpPr>
            <p:cNvPr id="3" name="object 3"/>
            <p:cNvSpPr/>
            <p:nvPr/>
          </p:nvSpPr>
          <p:spPr>
            <a:xfrm>
              <a:off x="0" y="382669"/>
              <a:ext cx="18288000" cy="9604375"/>
            </a:xfrm>
            <a:custGeom>
              <a:avLst/>
              <a:gdLst/>
              <a:ahLst/>
              <a:cxnLst/>
              <a:rect l="l" t="t" r="r" b="b"/>
              <a:pathLst>
                <a:path w="18288000" h="9604375">
                  <a:moveTo>
                    <a:pt x="18287999" y="9278814"/>
                  </a:moveTo>
                  <a:lnTo>
                    <a:pt x="0" y="9603876"/>
                  </a:lnTo>
                  <a:lnTo>
                    <a:pt x="0" y="325062"/>
                  </a:lnTo>
                  <a:lnTo>
                    <a:pt x="18287999" y="0"/>
                  </a:lnTo>
                  <a:lnTo>
                    <a:pt x="18287999" y="9278814"/>
                  </a:lnTo>
                  <a:close/>
                </a:path>
              </a:pathLst>
            </a:custGeom>
            <a:solidFill>
              <a:srgbClr val="ECE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1364" y="1557194"/>
              <a:ext cx="14897453" cy="754870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46950">
              <a:lnSpc>
                <a:spcPct val="100000"/>
              </a:lnSpc>
              <a:spcBef>
                <a:spcPts val="100"/>
              </a:spcBef>
            </a:pPr>
            <a:r>
              <a:rPr spc="-484" dirty="0" smtClean="0">
                <a:solidFill>
                  <a:srgbClr val="3F2A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</a:t>
            </a:r>
            <a:r>
              <a:rPr sz="9000" spc="-484" dirty="0" smtClean="0">
                <a:solidFill>
                  <a:srgbClr val="3F2A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GADA</a:t>
            </a:r>
            <a:r>
              <a:rPr sz="9000" spc="-484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sz="13500" baseline="-4938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4112" y="305634"/>
            <a:ext cx="18288000" cy="9675731"/>
          </a:xfrm>
          <a:custGeom>
            <a:avLst/>
            <a:gdLst/>
            <a:ahLst/>
            <a:cxnLst/>
            <a:rect l="l" t="t" r="r" b="b"/>
            <a:pathLst>
              <a:path w="18288000" h="9604375">
                <a:moveTo>
                  <a:pt x="18287999" y="9278814"/>
                </a:moveTo>
                <a:lnTo>
                  <a:pt x="0" y="9603876"/>
                </a:lnTo>
                <a:lnTo>
                  <a:pt x="0" y="325062"/>
                </a:lnTo>
                <a:lnTo>
                  <a:pt x="18287999" y="0"/>
                </a:lnTo>
                <a:lnTo>
                  <a:pt x="18287999" y="9278814"/>
                </a:lnTo>
                <a:close/>
              </a:path>
            </a:pathLst>
          </a:custGeom>
          <a:solidFill>
            <a:srgbClr val="ECECE7"/>
          </a:solidFill>
        </p:spPr>
        <p:txBody>
          <a:bodyPr wrap="square" lIns="0" tIns="0" rIns="0" bIns="0" rtlCol="0"/>
          <a:lstStyle/>
          <a:p>
            <a:pPr algn="just"/>
            <a:endParaRPr lang="en-US" dirty="0"/>
          </a:p>
          <a:p>
            <a:pPr lvl="1" algn="just"/>
            <a:endParaRPr lang="en-US" dirty="0"/>
          </a:p>
          <a:p>
            <a:pPr lvl="1" algn="just">
              <a:lnSpc>
                <a:spcPct val="150000"/>
              </a:lnSpc>
            </a:pPr>
            <a:endParaRPr lang="en-US" dirty="0">
              <a:latin typeface="+mj-lt"/>
            </a:endParaRP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+mj-lt"/>
              </a:rPr>
              <a:t>	</a:t>
            </a:r>
          </a:p>
        </p:txBody>
      </p:sp>
      <p:sp>
        <p:nvSpPr>
          <p:cNvPr id="6" name="object 3"/>
          <p:cNvSpPr txBox="1"/>
          <p:nvPr/>
        </p:nvSpPr>
        <p:spPr>
          <a:xfrm>
            <a:off x="7232352" y="566345"/>
            <a:ext cx="3891521" cy="690955"/>
          </a:xfrm>
          <a:prstGeom prst="rect">
            <a:avLst/>
          </a:prstGeom>
          <a:solidFill>
            <a:srgbClr val="3F2A17"/>
          </a:solidFill>
        </p:spPr>
        <p:txBody>
          <a:bodyPr vert="horz" wrap="square" lIns="144000" tIns="108000" rIns="432000" bIns="0" rtlCol="0">
            <a:noAutofit/>
          </a:bodyPr>
          <a:lstStyle/>
          <a:p>
            <a:pPr marL="367665">
              <a:lnSpc>
                <a:spcPts val="4160"/>
              </a:lnSpc>
            </a:pPr>
            <a:r>
              <a:rPr lang="pt-BR" sz="3600" b="1" dirty="0">
                <a:solidFill>
                  <a:srgbClr val="DFD2C9"/>
                </a:solidFill>
                <a:latin typeface="Candara" panose="020E0502030303020204" pitchFamily="34" charset="0"/>
                <a:cs typeface="Courier New"/>
              </a:rPr>
              <a:t>REFERÊNCIAS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70373C-13BC-4798-ABDF-F8BFF682DB8E}"/>
              </a:ext>
            </a:extLst>
          </p:cNvPr>
          <p:cNvSpPr txBox="1"/>
          <p:nvPr/>
        </p:nvSpPr>
        <p:spPr>
          <a:xfrm>
            <a:off x="777062" y="1257300"/>
            <a:ext cx="16802100" cy="8713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Betz D, Fane K. Herpetic Whitlow. 2021 Aug 6. In: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StatPearls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[Internet]. Treasure Island (FL):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StatPearls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Publishing; 2022 Jan–. 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PMID: 29494001.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Wanat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KA, Dominguez AR, Carter Z, 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Legua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P, Bustamante B, Micheletti RG.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Bedside diagnostics in dermatology: Viral, bacterial, and fungal infections. J Am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Dermatol.   2017 Aug;77(2):197-218.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10.1016/j.jaad.2016.06.034. PMID: 28711082.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Azmi M, Nasim A,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Dodani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Laiq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SM, Mehdi SH, Mubarak M. Kaposi Varicelliform Eruption Associated With Chickenpox in a Liver Transplant Recipient. Exp Clin Transplant. 2020 Apr;18(2):252-254.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10.6002/ect.2017.0282.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2018 Jun 28. PMID: 29957162.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Winsett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FT, Patel SG, Kelly BC. Bedside Diagnostics for Infections: A Guide for Dermatologists. Am J Clin Dermatol. 2020 Oct;21(5):697-709.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10.1007/s40257-020-00526-y. PMID: 32562204.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Camasmie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HR, 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Léda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SB, Lupi O, Lima RB, D'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Acri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AM, Martins CJ.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Chronic herpetic whitlow as the first manifestation of HIV infection. AIDS. 2016 Sep 10;30(14):2254-6.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10.1097/QAD.0000000000001187. PMID: 27574796.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El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Hachem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Bernardi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Giraldi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Diociaiuti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A, Palma P, Castelli-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Gattinara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G. Herpetic whitlow as a harbinger of pediatric HIV-1 infection. 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Pediatr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Dermatol. 2005 Mar-Apr;22(2):119-21. </a:t>
            </a:r>
            <a:r>
              <a:rPr lang="pt-BR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10.1111/j.1525-1470.2005.22205.x. PMID: 15804298.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pt-BR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Lima RB, Borges MAP, Araújo LF, Martins CJ.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Herpetic whitlow in a child with AIDS: the importance of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Tzanck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 in the diagnosis. An Bras Dermatol. 2021;96:477–81.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 Dermatology, 3rd edition, 2015, JL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Bolognia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JJ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Jorizzo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JV Schaffer, JP Callen, L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Cerroni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WR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Heymann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GJ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Hruza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AJ Mancini, J McGrath, JW Patterson, T Schwarz</a:t>
            </a: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 Patel R, Kumar H, More B,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Patricolo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Paediatric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recurrent herpetic whitlow. BMJ Case Rep. 2013 Jul 31;2013:bcr2013010207.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10.1136/bcr-2013-010207. PMID: 23904423; PMCID: PMC3736177.</a:t>
            </a:r>
          </a:p>
        </p:txBody>
      </p:sp>
    </p:spTree>
    <p:extLst>
      <p:ext uri="{BB962C8B-B14F-4D97-AF65-F5344CB8AC3E}">
        <p14:creationId xmlns:p14="http://schemas.microsoft.com/office/powerpoint/2010/main" val="94400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22618</TotalTime>
  <Words>1921</Words>
  <Application>Microsoft Office PowerPoint</Application>
  <PresentationFormat>Personalizar</PresentationFormat>
  <Paragraphs>232</Paragraphs>
  <Slides>21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Cambria</vt:lpstr>
      <vt:lpstr>Candara</vt:lpstr>
      <vt:lpstr>Corbel</vt:lpstr>
      <vt:lpstr>Courier New</vt:lpstr>
      <vt:lpstr>Gadugi</vt:lpstr>
      <vt:lpstr>Times New Roman</vt:lpstr>
      <vt:lpstr>Verdana</vt:lpstr>
      <vt:lpstr>Office Theme</vt:lpstr>
      <vt:lpstr>ULCERAÇÕES DIGITAIS EM  CRIANÇA PORTADORA DE HIV</vt:lpstr>
      <vt:lpstr>   RELATO DE CASO:</vt:lpstr>
      <vt:lpstr>EXAME FÍSICO</vt:lpstr>
      <vt:lpstr>EXAME FÍSICO</vt:lpstr>
      <vt:lpstr>EXAME FÍSICO</vt:lpstr>
      <vt:lpstr>HIPÓTESES DIAGNÓSTICAS</vt:lpstr>
      <vt:lpstr>Apresentação do PowerPoint</vt:lpstr>
      <vt:lpstr>Apresentação do PowerPoint</vt:lpstr>
      <vt:lpstr>Apresentação do PowerPoint</vt:lpstr>
      <vt:lpstr> DISCUSSÃO</vt:lpstr>
      <vt:lpstr>Apresentação do PowerPoint</vt:lpstr>
      <vt:lpstr> DISCUSSÃO</vt:lpstr>
      <vt:lpstr> DISCUSSÃO</vt:lpstr>
      <vt:lpstr> DISCUSSÃO</vt:lpstr>
      <vt:lpstr>DISCUSSÃO – TESTE TZANCK</vt:lpstr>
      <vt:lpstr>DISCUSSÃO </vt:lpstr>
      <vt:lpstr>Apresentação do PowerPoint</vt:lpstr>
      <vt:lpstr>Apresentação do PowerPoint</vt:lpstr>
      <vt:lpstr>Apresentação do PowerPoint</vt:lpstr>
      <vt:lpstr>OBRIGADA!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Papercraft Livro de Ideias Apresentação de Brainstorm</dc:title>
  <dc:creator>marinamduarte0</dc:creator>
  <cp:keywords>DAE8w3zAGQw,BAEKh1aUYUs</cp:keywords>
  <cp:lastModifiedBy>User</cp:lastModifiedBy>
  <cp:revision>229</cp:revision>
  <dcterms:created xsi:type="dcterms:W3CDTF">2022-04-03T21:28:10Z</dcterms:created>
  <dcterms:modified xsi:type="dcterms:W3CDTF">2022-04-26T02:54:13Z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2022-04-03T00:00:00Z</vt:filetime>
  </property>
  <property fmtid="{D5CDD505-2E9C-101B-9397-08002B2CF9AE}" pid="3" name="Creator">
    <vt:lpwstr>Canva</vt:lpwstr>
  </property>
  <property fmtid="{D5CDD505-2E9C-101B-9397-08002B2CF9AE}" pid="4" name="LastSaved">
    <vt:filetime>2022-04-03T00:00:00Z</vt:filetime>
  </property>
</Properties>
</file>