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0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84" r:id="rId9"/>
    <p:sldId id="285" r:id="rId10"/>
    <p:sldId id="266" r:id="rId11"/>
    <p:sldId id="273" r:id="rId12"/>
    <p:sldId id="261" r:id="rId13"/>
    <p:sldId id="262" r:id="rId14"/>
    <p:sldId id="272" r:id="rId15"/>
    <p:sldId id="286" r:id="rId16"/>
    <p:sldId id="269" r:id="rId17"/>
    <p:sldId id="274" r:id="rId18"/>
    <p:sldId id="282" r:id="rId19"/>
    <p:sldId id="275" r:id="rId20"/>
    <p:sldId id="287" r:id="rId21"/>
    <p:sldId id="270" r:id="rId22"/>
    <p:sldId id="288" r:id="rId23"/>
    <p:sldId id="277" r:id="rId24"/>
    <p:sldId id="289" r:id="rId25"/>
    <p:sldId id="279" r:id="rId26"/>
    <p:sldId id="281" r:id="rId27"/>
    <p:sldId id="280" r:id="rId28"/>
    <p:sldId id="290" r:id="rId2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35"/>
    <p:restoredTop sz="94629"/>
  </p:normalViewPr>
  <p:slideViewPr>
    <p:cSldViewPr snapToGrid="0">
      <p:cViewPr varScale="1">
        <p:scale>
          <a:sx n="81" d="100"/>
          <a:sy n="81" d="100"/>
        </p:scale>
        <p:origin x="53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62B3D8-1D4D-4BC6-A4BD-5BF83E11E178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F22CBEA-EDFC-48BC-90C4-1C0D58151479}">
      <dgm:prSet custT="1"/>
      <dgm:spPr/>
      <dgm:t>
        <a:bodyPr/>
        <a:lstStyle/>
        <a:p>
          <a:r>
            <a:rPr lang="pt-BR" sz="4000" dirty="0"/>
            <a:t>- A.M.S, sexo masculino, 32 anos, natural e procedente de Teresópolis- RJ</a:t>
          </a:r>
          <a:endParaRPr lang="en-US" sz="4000" dirty="0"/>
        </a:p>
      </dgm:t>
    </dgm:pt>
    <dgm:pt modelId="{93FA3E2C-A292-48BA-8056-0DD5DDBB4347}" type="parTrans" cxnId="{113AD59D-6334-43DC-9527-C0B756BC65B1}">
      <dgm:prSet/>
      <dgm:spPr/>
      <dgm:t>
        <a:bodyPr/>
        <a:lstStyle/>
        <a:p>
          <a:endParaRPr lang="en-US"/>
        </a:p>
      </dgm:t>
    </dgm:pt>
    <dgm:pt modelId="{A46BF0DD-5E25-4198-906E-DFB8149EB19D}" type="sibTrans" cxnId="{113AD59D-6334-43DC-9527-C0B756BC65B1}">
      <dgm:prSet/>
      <dgm:spPr/>
      <dgm:t>
        <a:bodyPr/>
        <a:lstStyle/>
        <a:p>
          <a:endParaRPr lang="en-US"/>
        </a:p>
      </dgm:t>
    </dgm:pt>
    <dgm:pt modelId="{16E35AFD-666B-4CCE-A960-A3117183DEB9}">
      <dgm:prSet/>
      <dgm:spPr/>
      <dgm:t>
        <a:bodyPr/>
        <a:lstStyle/>
        <a:p>
          <a:r>
            <a:rPr lang="pt-BR" dirty="0"/>
            <a:t>Procurou Serviço de Dermatologia  da Policlínica Geral do Rio de Janeiro com lesões em região genital após pico febril. Referia mialgia, odinofagia, cefaléia e coriza há 02 dias.</a:t>
          </a:r>
          <a:endParaRPr lang="en-US" dirty="0"/>
        </a:p>
      </dgm:t>
    </dgm:pt>
    <dgm:pt modelId="{6B809A09-F016-4F84-B10F-AF813CE80DA7}" type="parTrans" cxnId="{4DAA7AC9-6298-47F9-81A2-B3E01B1628E6}">
      <dgm:prSet/>
      <dgm:spPr/>
      <dgm:t>
        <a:bodyPr/>
        <a:lstStyle/>
        <a:p>
          <a:endParaRPr lang="en-US"/>
        </a:p>
      </dgm:t>
    </dgm:pt>
    <dgm:pt modelId="{0EDACFE6-D661-4B8F-ADE6-269DE763C678}" type="sibTrans" cxnId="{4DAA7AC9-6298-47F9-81A2-B3E01B1628E6}">
      <dgm:prSet/>
      <dgm:spPr/>
      <dgm:t>
        <a:bodyPr/>
        <a:lstStyle/>
        <a:p>
          <a:endParaRPr lang="en-US"/>
        </a:p>
      </dgm:t>
    </dgm:pt>
    <dgm:pt modelId="{ECF3BA37-5062-4EB2-940D-0161B4887481}">
      <dgm:prSet/>
      <dgm:spPr/>
      <dgm:t>
        <a:bodyPr/>
        <a:lstStyle/>
        <a:p>
          <a:r>
            <a:rPr lang="pt-BR"/>
            <a:t>Paciente refere ter tido contato sexual prévio com pessoas com sintomas e lesões semelhantes.</a:t>
          </a:r>
          <a:endParaRPr lang="en-US"/>
        </a:p>
      </dgm:t>
    </dgm:pt>
    <dgm:pt modelId="{EC82D0AB-80B4-4472-88E2-39F1176660DB}" type="parTrans" cxnId="{B98C0088-0BDC-4F50-A8AB-E86C5D78F7C3}">
      <dgm:prSet/>
      <dgm:spPr/>
      <dgm:t>
        <a:bodyPr/>
        <a:lstStyle/>
        <a:p>
          <a:endParaRPr lang="en-US"/>
        </a:p>
      </dgm:t>
    </dgm:pt>
    <dgm:pt modelId="{58914D81-6341-4893-B343-80DC77C06742}" type="sibTrans" cxnId="{B98C0088-0BDC-4F50-A8AB-E86C5D78F7C3}">
      <dgm:prSet/>
      <dgm:spPr/>
      <dgm:t>
        <a:bodyPr/>
        <a:lstStyle/>
        <a:p>
          <a:endParaRPr lang="en-US"/>
        </a:p>
      </dgm:t>
    </dgm:pt>
    <dgm:pt modelId="{04AFDA7E-2ABB-4521-9A83-66D457D7AEA4}">
      <dgm:prSet/>
      <dgm:spPr/>
      <dgm:t>
        <a:bodyPr/>
        <a:lstStyle/>
        <a:p>
          <a:r>
            <a:rPr lang="pt-BR"/>
            <a:t>Nega histórico de viagens.</a:t>
          </a:r>
          <a:endParaRPr lang="en-US"/>
        </a:p>
      </dgm:t>
    </dgm:pt>
    <dgm:pt modelId="{F9BFE056-F1F8-45A2-80CB-F968C638DE9F}" type="parTrans" cxnId="{0AA0F76B-4250-4E26-9396-B9287860D67E}">
      <dgm:prSet/>
      <dgm:spPr/>
      <dgm:t>
        <a:bodyPr/>
        <a:lstStyle/>
        <a:p>
          <a:endParaRPr lang="en-US"/>
        </a:p>
      </dgm:t>
    </dgm:pt>
    <dgm:pt modelId="{3578DC70-6C77-49D8-8BA6-CFFABCC8E19C}" type="sibTrans" cxnId="{0AA0F76B-4250-4E26-9396-B9287860D67E}">
      <dgm:prSet/>
      <dgm:spPr/>
      <dgm:t>
        <a:bodyPr/>
        <a:lstStyle/>
        <a:p>
          <a:endParaRPr lang="en-US"/>
        </a:p>
      </dgm:t>
    </dgm:pt>
    <dgm:pt modelId="{A623EAEE-A25E-7742-BE28-AD3189406570}" type="pres">
      <dgm:prSet presAssocID="{0962B3D8-1D4D-4BC6-A4BD-5BF83E11E178}" presName="vert0" presStyleCnt="0">
        <dgm:presLayoutVars>
          <dgm:dir/>
          <dgm:animOne val="branch"/>
          <dgm:animLvl val="lvl"/>
        </dgm:presLayoutVars>
      </dgm:prSet>
      <dgm:spPr/>
    </dgm:pt>
    <dgm:pt modelId="{C5E3265D-0BE3-0E46-9083-84026FEA1D5A}" type="pres">
      <dgm:prSet presAssocID="{BF22CBEA-EDFC-48BC-90C4-1C0D58151479}" presName="thickLine" presStyleLbl="alignNode1" presStyleIdx="0" presStyleCnt="1"/>
      <dgm:spPr/>
    </dgm:pt>
    <dgm:pt modelId="{1ADCA624-F992-824F-BDB8-2C089715514A}" type="pres">
      <dgm:prSet presAssocID="{BF22CBEA-EDFC-48BC-90C4-1C0D58151479}" presName="horz1" presStyleCnt="0"/>
      <dgm:spPr/>
    </dgm:pt>
    <dgm:pt modelId="{28FF901C-941C-F44B-AA92-9001CA3B5F7D}" type="pres">
      <dgm:prSet presAssocID="{BF22CBEA-EDFC-48BC-90C4-1C0D58151479}" presName="tx1" presStyleLbl="revTx" presStyleIdx="0" presStyleCnt="4"/>
      <dgm:spPr/>
    </dgm:pt>
    <dgm:pt modelId="{5E4FAE7E-DE20-E44A-A94A-D44726628531}" type="pres">
      <dgm:prSet presAssocID="{BF22CBEA-EDFC-48BC-90C4-1C0D58151479}" presName="vert1" presStyleCnt="0"/>
      <dgm:spPr/>
    </dgm:pt>
    <dgm:pt modelId="{109BEFDD-2408-3D46-87F0-947C2F798D00}" type="pres">
      <dgm:prSet presAssocID="{16E35AFD-666B-4CCE-A960-A3117183DEB9}" presName="vertSpace2a" presStyleCnt="0"/>
      <dgm:spPr/>
    </dgm:pt>
    <dgm:pt modelId="{338F348E-0A95-0542-A944-100288A75AB1}" type="pres">
      <dgm:prSet presAssocID="{16E35AFD-666B-4CCE-A960-A3117183DEB9}" presName="horz2" presStyleCnt="0"/>
      <dgm:spPr/>
    </dgm:pt>
    <dgm:pt modelId="{523CFFF7-9346-7340-8081-6D1219F72D6C}" type="pres">
      <dgm:prSet presAssocID="{16E35AFD-666B-4CCE-A960-A3117183DEB9}" presName="horzSpace2" presStyleCnt="0"/>
      <dgm:spPr/>
    </dgm:pt>
    <dgm:pt modelId="{E7952BB3-02F3-A34F-A42A-E62EF36FE2EE}" type="pres">
      <dgm:prSet presAssocID="{16E35AFD-666B-4CCE-A960-A3117183DEB9}" presName="tx2" presStyleLbl="revTx" presStyleIdx="1" presStyleCnt="4"/>
      <dgm:spPr/>
    </dgm:pt>
    <dgm:pt modelId="{DE363872-5C5E-3944-A1D8-9A5E4CEFC134}" type="pres">
      <dgm:prSet presAssocID="{16E35AFD-666B-4CCE-A960-A3117183DEB9}" presName="vert2" presStyleCnt="0"/>
      <dgm:spPr/>
    </dgm:pt>
    <dgm:pt modelId="{05F510B5-54DD-A047-B795-53808157D746}" type="pres">
      <dgm:prSet presAssocID="{16E35AFD-666B-4CCE-A960-A3117183DEB9}" presName="thinLine2b" presStyleLbl="callout" presStyleIdx="0" presStyleCnt="3"/>
      <dgm:spPr/>
    </dgm:pt>
    <dgm:pt modelId="{7A08D596-7E25-254C-9FCF-E67222A61D25}" type="pres">
      <dgm:prSet presAssocID="{16E35AFD-666B-4CCE-A960-A3117183DEB9}" presName="vertSpace2b" presStyleCnt="0"/>
      <dgm:spPr/>
    </dgm:pt>
    <dgm:pt modelId="{D736F2E3-9884-9446-8766-34015FE1B3EB}" type="pres">
      <dgm:prSet presAssocID="{ECF3BA37-5062-4EB2-940D-0161B4887481}" presName="horz2" presStyleCnt="0"/>
      <dgm:spPr/>
    </dgm:pt>
    <dgm:pt modelId="{33E9BF1C-0A24-A544-9CDC-6D1EE6F50EAA}" type="pres">
      <dgm:prSet presAssocID="{ECF3BA37-5062-4EB2-940D-0161B4887481}" presName="horzSpace2" presStyleCnt="0"/>
      <dgm:spPr/>
    </dgm:pt>
    <dgm:pt modelId="{E7FEBD8D-1751-D046-A47D-5DC0D528E4F7}" type="pres">
      <dgm:prSet presAssocID="{ECF3BA37-5062-4EB2-940D-0161B4887481}" presName="tx2" presStyleLbl="revTx" presStyleIdx="2" presStyleCnt="4"/>
      <dgm:spPr/>
    </dgm:pt>
    <dgm:pt modelId="{9D7C9071-796B-044A-916F-D786366EFB8D}" type="pres">
      <dgm:prSet presAssocID="{ECF3BA37-5062-4EB2-940D-0161B4887481}" presName="vert2" presStyleCnt="0"/>
      <dgm:spPr/>
    </dgm:pt>
    <dgm:pt modelId="{B43C9F11-3F89-7E48-8E88-C7A93BAADF12}" type="pres">
      <dgm:prSet presAssocID="{ECF3BA37-5062-4EB2-940D-0161B4887481}" presName="thinLine2b" presStyleLbl="callout" presStyleIdx="1" presStyleCnt="3"/>
      <dgm:spPr/>
    </dgm:pt>
    <dgm:pt modelId="{97DB5984-A114-CD47-BD81-FCFC64F5B699}" type="pres">
      <dgm:prSet presAssocID="{ECF3BA37-5062-4EB2-940D-0161B4887481}" presName="vertSpace2b" presStyleCnt="0"/>
      <dgm:spPr/>
    </dgm:pt>
    <dgm:pt modelId="{4FA624F5-61DA-6A4B-87F6-4F7CBC317DCB}" type="pres">
      <dgm:prSet presAssocID="{04AFDA7E-2ABB-4521-9A83-66D457D7AEA4}" presName="horz2" presStyleCnt="0"/>
      <dgm:spPr/>
    </dgm:pt>
    <dgm:pt modelId="{18597A3D-6402-DA40-8B36-F0753E222F7B}" type="pres">
      <dgm:prSet presAssocID="{04AFDA7E-2ABB-4521-9A83-66D457D7AEA4}" presName="horzSpace2" presStyleCnt="0"/>
      <dgm:spPr/>
    </dgm:pt>
    <dgm:pt modelId="{3188C584-A323-324B-A77E-7BE16CF9DA69}" type="pres">
      <dgm:prSet presAssocID="{04AFDA7E-2ABB-4521-9A83-66D457D7AEA4}" presName="tx2" presStyleLbl="revTx" presStyleIdx="3" presStyleCnt="4"/>
      <dgm:spPr/>
    </dgm:pt>
    <dgm:pt modelId="{66C9C1DB-BF94-084E-95DC-999803D1A3C5}" type="pres">
      <dgm:prSet presAssocID="{04AFDA7E-2ABB-4521-9A83-66D457D7AEA4}" presName="vert2" presStyleCnt="0"/>
      <dgm:spPr/>
    </dgm:pt>
    <dgm:pt modelId="{C01D1C2C-A8BD-3745-BB6A-4EC6AEDC5765}" type="pres">
      <dgm:prSet presAssocID="{04AFDA7E-2ABB-4521-9A83-66D457D7AEA4}" presName="thinLine2b" presStyleLbl="callout" presStyleIdx="2" presStyleCnt="3"/>
      <dgm:spPr/>
    </dgm:pt>
    <dgm:pt modelId="{C8D63333-2862-B045-87AC-D313949A78C9}" type="pres">
      <dgm:prSet presAssocID="{04AFDA7E-2ABB-4521-9A83-66D457D7AEA4}" presName="vertSpace2b" presStyleCnt="0"/>
      <dgm:spPr/>
    </dgm:pt>
  </dgm:ptLst>
  <dgm:cxnLst>
    <dgm:cxn modelId="{CC9D1026-9AB0-BB4A-8833-B02A0092FA98}" type="presOf" srcId="{16E35AFD-666B-4CCE-A960-A3117183DEB9}" destId="{E7952BB3-02F3-A34F-A42A-E62EF36FE2EE}" srcOrd="0" destOrd="0" presId="urn:microsoft.com/office/officeart/2008/layout/LinedList"/>
    <dgm:cxn modelId="{B153EC37-FFA8-6E44-A937-D85919D749E6}" type="presOf" srcId="{ECF3BA37-5062-4EB2-940D-0161B4887481}" destId="{E7FEBD8D-1751-D046-A47D-5DC0D528E4F7}" srcOrd="0" destOrd="0" presId="urn:microsoft.com/office/officeart/2008/layout/LinedList"/>
    <dgm:cxn modelId="{0AA0F76B-4250-4E26-9396-B9287860D67E}" srcId="{BF22CBEA-EDFC-48BC-90C4-1C0D58151479}" destId="{04AFDA7E-2ABB-4521-9A83-66D457D7AEA4}" srcOrd="2" destOrd="0" parTransId="{F9BFE056-F1F8-45A2-80CB-F968C638DE9F}" sibTransId="{3578DC70-6C77-49D8-8BA6-CFFABCC8E19C}"/>
    <dgm:cxn modelId="{0707C16F-F33C-7844-A223-A17515AF3C23}" type="presOf" srcId="{BF22CBEA-EDFC-48BC-90C4-1C0D58151479}" destId="{28FF901C-941C-F44B-AA92-9001CA3B5F7D}" srcOrd="0" destOrd="0" presId="urn:microsoft.com/office/officeart/2008/layout/LinedList"/>
    <dgm:cxn modelId="{B98C0088-0BDC-4F50-A8AB-E86C5D78F7C3}" srcId="{BF22CBEA-EDFC-48BC-90C4-1C0D58151479}" destId="{ECF3BA37-5062-4EB2-940D-0161B4887481}" srcOrd="1" destOrd="0" parTransId="{EC82D0AB-80B4-4472-88E2-39F1176660DB}" sibTransId="{58914D81-6341-4893-B343-80DC77C06742}"/>
    <dgm:cxn modelId="{113AD59D-6334-43DC-9527-C0B756BC65B1}" srcId="{0962B3D8-1D4D-4BC6-A4BD-5BF83E11E178}" destId="{BF22CBEA-EDFC-48BC-90C4-1C0D58151479}" srcOrd="0" destOrd="0" parTransId="{93FA3E2C-A292-48BA-8056-0DD5DDBB4347}" sibTransId="{A46BF0DD-5E25-4198-906E-DFB8149EB19D}"/>
    <dgm:cxn modelId="{4DAA7AC9-6298-47F9-81A2-B3E01B1628E6}" srcId="{BF22CBEA-EDFC-48BC-90C4-1C0D58151479}" destId="{16E35AFD-666B-4CCE-A960-A3117183DEB9}" srcOrd="0" destOrd="0" parTransId="{6B809A09-F016-4F84-B10F-AF813CE80DA7}" sibTransId="{0EDACFE6-D661-4B8F-ADE6-269DE763C678}"/>
    <dgm:cxn modelId="{541849E0-7F94-9149-BD10-4B09140F8531}" type="presOf" srcId="{0962B3D8-1D4D-4BC6-A4BD-5BF83E11E178}" destId="{A623EAEE-A25E-7742-BE28-AD3189406570}" srcOrd="0" destOrd="0" presId="urn:microsoft.com/office/officeart/2008/layout/LinedList"/>
    <dgm:cxn modelId="{CDCE83F9-78B5-464F-9AAB-952F262F4E3C}" type="presOf" srcId="{04AFDA7E-2ABB-4521-9A83-66D457D7AEA4}" destId="{3188C584-A323-324B-A77E-7BE16CF9DA69}" srcOrd="0" destOrd="0" presId="urn:microsoft.com/office/officeart/2008/layout/LinedList"/>
    <dgm:cxn modelId="{E6A703FB-7E12-364B-A1B7-4AA3544ECAC1}" type="presParOf" srcId="{A623EAEE-A25E-7742-BE28-AD3189406570}" destId="{C5E3265D-0BE3-0E46-9083-84026FEA1D5A}" srcOrd="0" destOrd="0" presId="urn:microsoft.com/office/officeart/2008/layout/LinedList"/>
    <dgm:cxn modelId="{789F3E24-F70B-2A48-9C83-1F14A2EDCE6C}" type="presParOf" srcId="{A623EAEE-A25E-7742-BE28-AD3189406570}" destId="{1ADCA624-F992-824F-BDB8-2C089715514A}" srcOrd="1" destOrd="0" presId="urn:microsoft.com/office/officeart/2008/layout/LinedList"/>
    <dgm:cxn modelId="{EF2A3A2D-3E1C-0447-BE2D-EC41554BDFD5}" type="presParOf" srcId="{1ADCA624-F992-824F-BDB8-2C089715514A}" destId="{28FF901C-941C-F44B-AA92-9001CA3B5F7D}" srcOrd="0" destOrd="0" presId="urn:microsoft.com/office/officeart/2008/layout/LinedList"/>
    <dgm:cxn modelId="{CDB93F09-3CF2-5E43-B215-EB7216C57959}" type="presParOf" srcId="{1ADCA624-F992-824F-BDB8-2C089715514A}" destId="{5E4FAE7E-DE20-E44A-A94A-D44726628531}" srcOrd="1" destOrd="0" presId="urn:microsoft.com/office/officeart/2008/layout/LinedList"/>
    <dgm:cxn modelId="{7343C0FB-477A-4644-A38B-F07E210667B6}" type="presParOf" srcId="{5E4FAE7E-DE20-E44A-A94A-D44726628531}" destId="{109BEFDD-2408-3D46-87F0-947C2F798D00}" srcOrd="0" destOrd="0" presId="urn:microsoft.com/office/officeart/2008/layout/LinedList"/>
    <dgm:cxn modelId="{EAE63090-BD58-F14C-8D3A-C182694B4805}" type="presParOf" srcId="{5E4FAE7E-DE20-E44A-A94A-D44726628531}" destId="{338F348E-0A95-0542-A944-100288A75AB1}" srcOrd="1" destOrd="0" presId="urn:microsoft.com/office/officeart/2008/layout/LinedList"/>
    <dgm:cxn modelId="{7107C47F-1D88-8841-A699-AA27BB47BE98}" type="presParOf" srcId="{338F348E-0A95-0542-A944-100288A75AB1}" destId="{523CFFF7-9346-7340-8081-6D1219F72D6C}" srcOrd="0" destOrd="0" presId="urn:microsoft.com/office/officeart/2008/layout/LinedList"/>
    <dgm:cxn modelId="{6F04ED7E-6126-2144-9642-CD0B27F6484B}" type="presParOf" srcId="{338F348E-0A95-0542-A944-100288A75AB1}" destId="{E7952BB3-02F3-A34F-A42A-E62EF36FE2EE}" srcOrd="1" destOrd="0" presId="urn:microsoft.com/office/officeart/2008/layout/LinedList"/>
    <dgm:cxn modelId="{87E3A0AB-DE2B-E64D-8074-217E0CA9BAEA}" type="presParOf" srcId="{338F348E-0A95-0542-A944-100288A75AB1}" destId="{DE363872-5C5E-3944-A1D8-9A5E4CEFC134}" srcOrd="2" destOrd="0" presId="urn:microsoft.com/office/officeart/2008/layout/LinedList"/>
    <dgm:cxn modelId="{A8DB9351-2B06-3F4E-B1E2-152FC47BE25F}" type="presParOf" srcId="{5E4FAE7E-DE20-E44A-A94A-D44726628531}" destId="{05F510B5-54DD-A047-B795-53808157D746}" srcOrd="2" destOrd="0" presId="urn:microsoft.com/office/officeart/2008/layout/LinedList"/>
    <dgm:cxn modelId="{50593124-6913-C042-9A4B-0DB1399B3BC8}" type="presParOf" srcId="{5E4FAE7E-DE20-E44A-A94A-D44726628531}" destId="{7A08D596-7E25-254C-9FCF-E67222A61D25}" srcOrd="3" destOrd="0" presId="urn:microsoft.com/office/officeart/2008/layout/LinedList"/>
    <dgm:cxn modelId="{AADF0D9E-A1C2-3D4B-AC1A-19D799CB27E4}" type="presParOf" srcId="{5E4FAE7E-DE20-E44A-A94A-D44726628531}" destId="{D736F2E3-9884-9446-8766-34015FE1B3EB}" srcOrd="4" destOrd="0" presId="urn:microsoft.com/office/officeart/2008/layout/LinedList"/>
    <dgm:cxn modelId="{41225579-92A3-7A44-93EE-2DCE77B5C308}" type="presParOf" srcId="{D736F2E3-9884-9446-8766-34015FE1B3EB}" destId="{33E9BF1C-0A24-A544-9CDC-6D1EE6F50EAA}" srcOrd="0" destOrd="0" presId="urn:microsoft.com/office/officeart/2008/layout/LinedList"/>
    <dgm:cxn modelId="{1DFC2C83-12E1-9547-BA71-4EA7CB5476D8}" type="presParOf" srcId="{D736F2E3-9884-9446-8766-34015FE1B3EB}" destId="{E7FEBD8D-1751-D046-A47D-5DC0D528E4F7}" srcOrd="1" destOrd="0" presId="urn:microsoft.com/office/officeart/2008/layout/LinedList"/>
    <dgm:cxn modelId="{C2E2E18E-8D69-7D40-B8B9-E3B004151ED3}" type="presParOf" srcId="{D736F2E3-9884-9446-8766-34015FE1B3EB}" destId="{9D7C9071-796B-044A-916F-D786366EFB8D}" srcOrd="2" destOrd="0" presId="urn:microsoft.com/office/officeart/2008/layout/LinedList"/>
    <dgm:cxn modelId="{DC417E64-3E81-F740-9DBE-9EF49B704F1B}" type="presParOf" srcId="{5E4FAE7E-DE20-E44A-A94A-D44726628531}" destId="{B43C9F11-3F89-7E48-8E88-C7A93BAADF12}" srcOrd="5" destOrd="0" presId="urn:microsoft.com/office/officeart/2008/layout/LinedList"/>
    <dgm:cxn modelId="{3FA88627-1F6B-4443-AE43-4EF62641E1E0}" type="presParOf" srcId="{5E4FAE7E-DE20-E44A-A94A-D44726628531}" destId="{97DB5984-A114-CD47-BD81-FCFC64F5B699}" srcOrd="6" destOrd="0" presId="urn:microsoft.com/office/officeart/2008/layout/LinedList"/>
    <dgm:cxn modelId="{DD070214-8FC0-ED4D-87EF-35D08B7C83CF}" type="presParOf" srcId="{5E4FAE7E-DE20-E44A-A94A-D44726628531}" destId="{4FA624F5-61DA-6A4B-87F6-4F7CBC317DCB}" srcOrd="7" destOrd="0" presId="urn:microsoft.com/office/officeart/2008/layout/LinedList"/>
    <dgm:cxn modelId="{FCBAC355-DE36-9A4E-88FF-6AED878CD52D}" type="presParOf" srcId="{4FA624F5-61DA-6A4B-87F6-4F7CBC317DCB}" destId="{18597A3D-6402-DA40-8B36-F0753E222F7B}" srcOrd="0" destOrd="0" presId="urn:microsoft.com/office/officeart/2008/layout/LinedList"/>
    <dgm:cxn modelId="{E6DC8368-A594-504C-A26B-DBFC5791B4E0}" type="presParOf" srcId="{4FA624F5-61DA-6A4B-87F6-4F7CBC317DCB}" destId="{3188C584-A323-324B-A77E-7BE16CF9DA69}" srcOrd="1" destOrd="0" presId="urn:microsoft.com/office/officeart/2008/layout/LinedList"/>
    <dgm:cxn modelId="{01A9FBAF-C73A-5B4F-B157-EAFAFAE7A123}" type="presParOf" srcId="{4FA624F5-61DA-6A4B-87F6-4F7CBC317DCB}" destId="{66C9C1DB-BF94-084E-95DC-999803D1A3C5}" srcOrd="2" destOrd="0" presId="urn:microsoft.com/office/officeart/2008/layout/LinedList"/>
    <dgm:cxn modelId="{F5C5412B-31A9-7B4F-9296-38EC81737946}" type="presParOf" srcId="{5E4FAE7E-DE20-E44A-A94A-D44726628531}" destId="{C01D1C2C-A8BD-3745-BB6A-4EC6AEDC5765}" srcOrd="8" destOrd="0" presId="urn:microsoft.com/office/officeart/2008/layout/LinedList"/>
    <dgm:cxn modelId="{1ECDE6FD-7A1A-2542-9339-C498F4A099CE}" type="presParOf" srcId="{5E4FAE7E-DE20-E44A-A94A-D44726628531}" destId="{C8D63333-2862-B045-87AC-D313949A78C9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605434-7746-4B32-872D-536CBCDEDAE5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B844D5C-3050-4EA3-BDC2-643B364E5CF1}">
      <dgm:prSet/>
      <dgm:spPr/>
      <dgm:t>
        <a:bodyPr/>
        <a:lstStyle/>
        <a:p>
          <a:pPr algn="l"/>
          <a:r>
            <a:rPr lang="pt-BR" b="1" baseline="0"/>
            <a:t>Vírus zoonótico Dna de fita dupla</a:t>
          </a:r>
          <a:endParaRPr lang="en-US"/>
        </a:p>
      </dgm:t>
    </dgm:pt>
    <dgm:pt modelId="{EE3C1B83-B1AA-479D-B899-9543B41738F6}" type="parTrans" cxnId="{85EA8496-842A-4E7C-A835-8C2291DA24E2}">
      <dgm:prSet/>
      <dgm:spPr/>
      <dgm:t>
        <a:bodyPr/>
        <a:lstStyle/>
        <a:p>
          <a:pPr algn="l"/>
          <a:endParaRPr lang="en-US"/>
        </a:p>
      </dgm:t>
    </dgm:pt>
    <dgm:pt modelId="{BC52C6A1-B855-4F67-BB0C-136930E45804}" type="sibTrans" cxnId="{85EA8496-842A-4E7C-A835-8C2291DA24E2}">
      <dgm:prSet/>
      <dgm:spPr/>
      <dgm:t>
        <a:bodyPr/>
        <a:lstStyle/>
        <a:p>
          <a:pPr algn="l"/>
          <a:endParaRPr lang="en-US"/>
        </a:p>
      </dgm:t>
    </dgm:pt>
    <dgm:pt modelId="{2097D91E-5C81-4F97-857E-4FE94FD0B878}">
      <dgm:prSet/>
      <dgm:spPr/>
      <dgm:t>
        <a:bodyPr/>
        <a:lstStyle/>
        <a:p>
          <a:pPr algn="l"/>
          <a:r>
            <a:rPr lang="pt-BR" b="1" baseline="0"/>
            <a:t>Gênero Orthopoxvirus – Família: Poxviridae</a:t>
          </a:r>
          <a:endParaRPr lang="en-US"/>
        </a:p>
      </dgm:t>
    </dgm:pt>
    <dgm:pt modelId="{29DE279A-692E-40E1-927E-2BE4D8FBE409}" type="parTrans" cxnId="{0EAFBFB2-8BF8-4F06-870E-20292F41E01D}">
      <dgm:prSet/>
      <dgm:spPr/>
      <dgm:t>
        <a:bodyPr/>
        <a:lstStyle/>
        <a:p>
          <a:pPr algn="l"/>
          <a:endParaRPr lang="en-US"/>
        </a:p>
      </dgm:t>
    </dgm:pt>
    <dgm:pt modelId="{72E5CAA7-3124-4910-A376-D55CC911DEA3}" type="sibTrans" cxnId="{0EAFBFB2-8BF8-4F06-870E-20292F41E01D}">
      <dgm:prSet/>
      <dgm:spPr/>
      <dgm:t>
        <a:bodyPr/>
        <a:lstStyle/>
        <a:p>
          <a:pPr algn="l"/>
          <a:endParaRPr lang="en-US"/>
        </a:p>
      </dgm:t>
    </dgm:pt>
    <dgm:pt modelId="{FDD00B67-5914-4FAD-9349-6DAE5E409ADC}">
      <dgm:prSet/>
      <dgm:spPr/>
      <dgm:t>
        <a:bodyPr/>
        <a:lstStyle/>
        <a:p>
          <a:pPr algn="l"/>
          <a:r>
            <a:rPr lang="pt-BR" b="1" baseline="0" dirty="0"/>
            <a:t>1958 – macacos de laboratório na Dinamarca procedente África</a:t>
          </a:r>
          <a:endParaRPr lang="en-US" dirty="0"/>
        </a:p>
      </dgm:t>
    </dgm:pt>
    <dgm:pt modelId="{69A21C9D-3461-442E-97BD-C0694DA6AF34}" type="parTrans" cxnId="{E00D40C1-C43C-4026-940D-559328CD6269}">
      <dgm:prSet/>
      <dgm:spPr/>
      <dgm:t>
        <a:bodyPr/>
        <a:lstStyle/>
        <a:p>
          <a:pPr algn="l"/>
          <a:endParaRPr lang="en-US"/>
        </a:p>
      </dgm:t>
    </dgm:pt>
    <dgm:pt modelId="{E52F4E0B-1053-4FAF-8F42-9077052A8F0D}" type="sibTrans" cxnId="{E00D40C1-C43C-4026-940D-559328CD6269}">
      <dgm:prSet/>
      <dgm:spPr/>
      <dgm:t>
        <a:bodyPr/>
        <a:lstStyle/>
        <a:p>
          <a:pPr algn="l"/>
          <a:endParaRPr lang="en-US"/>
        </a:p>
      </dgm:t>
    </dgm:pt>
    <dgm:pt modelId="{BBD8AC3C-E740-4040-AE79-D3968CA1883A}">
      <dgm:prSet/>
      <dgm:spPr/>
      <dgm:t>
        <a:bodyPr/>
        <a:lstStyle/>
        <a:p>
          <a:pPr algn="l"/>
          <a:r>
            <a:rPr lang="pt-BR" b="1" baseline="0"/>
            <a:t>1970 na República Democrática do Congo – humanos</a:t>
          </a:r>
          <a:endParaRPr lang="en-US"/>
        </a:p>
      </dgm:t>
    </dgm:pt>
    <dgm:pt modelId="{31AB6226-0BAE-4A99-84D1-7E24E3FF5FE6}" type="parTrans" cxnId="{538173E9-DEF8-44A3-8058-85B794333FDD}">
      <dgm:prSet/>
      <dgm:spPr/>
      <dgm:t>
        <a:bodyPr/>
        <a:lstStyle/>
        <a:p>
          <a:pPr algn="l"/>
          <a:endParaRPr lang="en-US"/>
        </a:p>
      </dgm:t>
    </dgm:pt>
    <dgm:pt modelId="{C1D8ED0D-F1AE-4507-92E3-13958E1B6E45}" type="sibTrans" cxnId="{538173E9-DEF8-44A3-8058-85B794333FDD}">
      <dgm:prSet/>
      <dgm:spPr/>
      <dgm:t>
        <a:bodyPr/>
        <a:lstStyle/>
        <a:p>
          <a:pPr algn="l"/>
          <a:endParaRPr lang="en-US"/>
        </a:p>
      </dgm:t>
    </dgm:pt>
    <dgm:pt modelId="{844987A3-E312-4239-B383-84AA5F31146E}">
      <dgm:prSet/>
      <dgm:spPr/>
      <dgm:t>
        <a:bodyPr/>
        <a:lstStyle/>
        <a:p>
          <a:pPr algn="l"/>
          <a:r>
            <a:rPr lang="pt-BR" b="1" baseline="0" dirty="0"/>
            <a:t>Maio 2022 – OMS notificada 4 casos confirmados de </a:t>
          </a:r>
          <a:r>
            <a:rPr lang="pt-BR" b="1" baseline="0" dirty="0" err="1"/>
            <a:t>Monkeypox</a:t>
          </a:r>
          <a:r>
            <a:rPr lang="pt-BR" b="1" baseline="0" dirty="0"/>
            <a:t> no Reino Unido </a:t>
          </a:r>
          <a:r>
            <a:rPr lang="pt-BR" b="1" baseline="0" dirty="0">
              <a:sym typeface="Wingdings" pitchFamily="2" charset="2"/>
            </a:rPr>
            <a:t> Surto emergente.</a:t>
          </a:r>
          <a:endParaRPr lang="en-US" dirty="0"/>
        </a:p>
      </dgm:t>
    </dgm:pt>
    <dgm:pt modelId="{640E9EF4-7028-4C7E-9154-0A0FB2E01C75}" type="parTrans" cxnId="{F72B155C-EBF8-4D65-936E-E5371DB3A3DF}">
      <dgm:prSet/>
      <dgm:spPr/>
      <dgm:t>
        <a:bodyPr/>
        <a:lstStyle/>
        <a:p>
          <a:pPr algn="l"/>
          <a:endParaRPr lang="en-US"/>
        </a:p>
      </dgm:t>
    </dgm:pt>
    <dgm:pt modelId="{010831D7-5DF6-4725-8CBA-0DB6E28CA421}" type="sibTrans" cxnId="{F72B155C-EBF8-4D65-936E-E5371DB3A3DF}">
      <dgm:prSet/>
      <dgm:spPr/>
      <dgm:t>
        <a:bodyPr/>
        <a:lstStyle/>
        <a:p>
          <a:pPr algn="l"/>
          <a:endParaRPr lang="en-US"/>
        </a:p>
      </dgm:t>
    </dgm:pt>
    <dgm:pt modelId="{1055CEF3-CFBF-C543-9876-4323D6698940}" type="pres">
      <dgm:prSet presAssocID="{E0605434-7746-4B32-872D-536CBCDEDAE5}" presName="vert0" presStyleCnt="0">
        <dgm:presLayoutVars>
          <dgm:dir/>
          <dgm:animOne val="branch"/>
          <dgm:animLvl val="lvl"/>
        </dgm:presLayoutVars>
      </dgm:prSet>
      <dgm:spPr/>
    </dgm:pt>
    <dgm:pt modelId="{8874785C-DD02-FE41-AE1D-27DAF2624B2B}" type="pres">
      <dgm:prSet presAssocID="{0B844D5C-3050-4EA3-BDC2-643B364E5CF1}" presName="thickLine" presStyleLbl="alignNode1" presStyleIdx="0" presStyleCnt="5"/>
      <dgm:spPr/>
    </dgm:pt>
    <dgm:pt modelId="{0AFF6074-65C1-4449-BC13-94C22611C15B}" type="pres">
      <dgm:prSet presAssocID="{0B844D5C-3050-4EA3-BDC2-643B364E5CF1}" presName="horz1" presStyleCnt="0"/>
      <dgm:spPr/>
    </dgm:pt>
    <dgm:pt modelId="{04AE336B-0F1D-884D-851D-82B03C2D1220}" type="pres">
      <dgm:prSet presAssocID="{0B844D5C-3050-4EA3-BDC2-643B364E5CF1}" presName="tx1" presStyleLbl="revTx" presStyleIdx="0" presStyleCnt="5"/>
      <dgm:spPr/>
    </dgm:pt>
    <dgm:pt modelId="{1C0F12D5-2B62-4644-8E26-A565DC658749}" type="pres">
      <dgm:prSet presAssocID="{0B844D5C-3050-4EA3-BDC2-643B364E5CF1}" presName="vert1" presStyleCnt="0"/>
      <dgm:spPr/>
    </dgm:pt>
    <dgm:pt modelId="{32E1E068-3A01-AC42-97A1-C843DB0E87FF}" type="pres">
      <dgm:prSet presAssocID="{2097D91E-5C81-4F97-857E-4FE94FD0B878}" presName="thickLine" presStyleLbl="alignNode1" presStyleIdx="1" presStyleCnt="5"/>
      <dgm:spPr/>
    </dgm:pt>
    <dgm:pt modelId="{EEEE8B0D-6365-AC4C-9AD9-9DD77EDCA08F}" type="pres">
      <dgm:prSet presAssocID="{2097D91E-5C81-4F97-857E-4FE94FD0B878}" presName="horz1" presStyleCnt="0"/>
      <dgm:spPr/>
    </dgm:pt>
    <dgm:pt modelId="{0A965AE7-FDF1-914B-BC70-CEAF81971A8C}" type="pres">
      <dgm:prSet presAssocID="{2097D91E-5C81-4F97-857E-4FE94FD0B878}" presName="tx1" presStyleLbl="revTx" presStyleIdx="1" presStyleCnt="5"/>
      <dgm:spPr/>
    </dgm:pt>
    <dgm:pt modelId="{8C2BD565-3675-2646-91EA-AEB37943BE45}" type="pres">
      <dgm:prSet presAssocID="{2097D91E-5C81-4F97-857E-4FE94FD0B878}" presName="vert1" presStyleCnt="0"/>
      <dgm:spPr/>
    </dgm:pt>
    <dgm:pt modelId="{D4CAD48B-2963-194C-B5C9-6F673FA0DB37}" type="pres">
      <dgm:prSet presAssocID="{FDD00B67-5914-4FAD-9349-6DAE5E409ADC}" presName="thickLine" presStyleLbl="alignNode1" presStyleIdx="2" presStyleCnt="5"/>
      <dgm:spPr/>
    </dgm:pt>
    <dgm:pt modelId="{2002992E-EF61-7440-B0C2-8683A146A361}" type="pres">
      <dgm:prSet presAssocID="{FDD00B67-5914-4FAD-9349-6DAE5E409ADC}" presName="horz1" presStyleCnt="0"/>
      <dgm:spPr/>
    </dgm:pt>
    <dgm:pt modelId="{9DE60ABB-256D-5644-A5C1-616C47AA78C1}" type="pres">
      <dgm:prSet presAssocID="{FDD00B67-5914-4FAD-9349-6DAE5E409ADC}" presName="tx1" presStyleLbl="revTx" presStyleIdx="2" presStyleCnt="5"/>
      <dgm:spPr/>
    </dgm:pt>
    <dgm:pt modelId="{87AECE12-4D2E-6F4C-9FA1-948D425984DC}" type="pres">
      <dgm:prSet presAssocID="{FDD00B67-5914-4FAD-9349-6DAE5E409ADC}" presName="vert1" presStyleCnt="0"/>
      <dgm:spPr/>
    </dgm:pt>
    <dgm:pt modelId="{0726B578-D39D-DC4F-B766-AA6173833D0B}" type="pres">
      <dgm:prSet presAssocID="{BBD8AC3C-E740-4040-AE79-D3968CA1883A}" presName="thickLine" presStyleLbl="alignNode1" presStyleIdx="3" presStyleCnt="5"/>
      <dgm:spPr/>
    </dgm:pt>
    <dgm:pt modelId="{73281501-FF25-9F49-9CD4-D12FD70CE34C}" type="pres">
      <dgm:prSet presAssocID="{BBD8AC3C-E740-4040-AE79-D3968CA1883A}" presName="horz1" presStyleCnt="0"/>
      <dgm:spPr/>
    </dgm:pt>
    <dgm:pt modelId="{B7EC61EC-0B26-C84A-AF01-2CD94AC19389}" type="pres">
      <dgm:prSet presAssocID="{BBD8AC3C-E740-4040-AE79-D3968CA1883A}" presName="tx1" presStyleLbl="revTx" presStyleIdx="3" presStyleCnt="5"/>
      <dgm:spPr/>
    </dgm:pt>
    <dgm:pt modelId="{EAC57A18-7C53-1140-ABD8-39A31C8DFDFF}" type="pres">
      <dgm:prSet presAssocID="{BBD8AC3C-E740-4040-AE79-D3968CA1883A}" presName="vert1" presStyleCnt="0"/>
      <dgm:spPr/>
    </dgm:pt>
    <dgm:pt modelId="{03308C56-0D5A-CB4E-9FEB-36DA2D43CF50}" type="pres">
      <dgm:prSet presAssocID="{844987A3-E312-4239-B383-84AA5F31146E}" presName="thickLine" presStyleLbl="alignNode1" presStyleIdx="4" presStyleCnt="5"/>
      <dgm:spPr/>
    </dgm:pt>
    <dgm:pt modelId="{F98BD6D9-15F9-334B-BB25-799A9721C5A6}" type="pres">
      <dgm:prSet presAssocID="{844987A3-E312-4239-B383-84AA5F31146E}" presName="horz1" presStyleCnt="0"/>
      <dgm:spPr/>
    </dgm:pt>
    <dgm:pt modelId="{BB28DCCD-9AD8-3846-8CD3-75149841C484}" type="pres">
      <dgm:prSet presAssocID="{844987A3-E312-4239-B383-84AA5F31146E}" presName="tx1" presStyleLbl="revTx" presStyleIdx="4" presStyleCnt="5"/>
      <dgm:spPr/>
    </dgm:pt>
    <dgm:pt modelId="{C3E94F6A-ECE2-2248-B564-0EF5D6DEFA3C}" type="pres">
      <dgm:prSet presAssocID="{844987A3-E312-4239-B383-84AA5F31146E}" presName="vert1" presStyleCnt="0"/>
      <dgm:spPr/>
    </dgm:pt>
  </dgm:ptLst>
  <dgm:cxnLst>
    <dgm:cxn modelId="{BF2CB909-9186-0E45-ACFA-6B63E3BE192D}" type="presOf" srcId="{BBD8AC3C-E740-4040-AE79-D3968CA1883A}" destId="{B7EC61EC-0B26-C84A-AF01-2CD94AC19389}" srcOrd="0" destOrd="0" presId="urn:microsoft.com/office/officeart/2008/layout/LinedList"/>
    <dgm:cxn modelId="{0BD34038-B2A9-074E-8447-13A6D3F4D65D}" type="presOf" srcId="{E0605434-7746-4B32-872D-536CBCDEDAE5}" destId="{1055CEF3-CFBF-C543-9876-4323D6698940}" srcOrd="0" destOrd="0" presId="urn:microsoft.com/office/officeart/2008/layout/LinedList"/>
    <dgm:cxn modelId="{F72B155C-EBF8-4D65-936E-E5371DB3A3DF}" srcId="{E0605434-7746-4B32-872D-536CBCDEDAE5}" destId="{844987A3-E312-4239-B383-84AA5F31146E}" srcOrd="4" destOrd="0" parTransId="{640E9EF4-7028-4C7E-9154-0A0FB2E01C75}" sibTransId="{010831D7-5DF6-4725-8CBA-0DB6E28CA421}"/>
    <dgm:cxn modelId="{6A83675E-14BB-284F-8EC7-F0193FD77903}" type="presOf" srcId="{FDD00B67-5914-4FAD-9349-6DAE5E409ADC}" destId="{9DE60ABB-256D-5644-A5C1-616C47AA78C1}" srcOrd="0" destOrd="0" presId="urn:microsoft.com/office/officeart/2008/layout/LinedList"/>
    <dgm:cxn modelId="{6391AA43-E3E1-D840-A42C-9F7DDDFEA4F0}" type="presOf" srcId="{844987A3-E312-4239-B383-84AA5F31146E}" destId="{BB28DCCD-9AD8-3846-8CD3-75149841C484}" srcOrd="0" destOrd="0" presId="urn:microsoft.com/office/officeart/2008/layout/LinedList"/>
    <dgm:cxn modelId="{712DEB7D-0A25-894F-9E26-9014A72B8505}" type="presOf" srcId="{0B844D5C-3050-4EA3-BDC2-643B364E5CF1}" destId="{04AE336B-0F1D-884D-851D-82B03C2D1220}" srcOrd="0" destOrd="0" presId="urn:microsoft.com/office/officeart/2008/layout/LinedList"/>
    <dgm:cxn modelId="{85EA8496-842A-4E7C-A835-8C2291DA24E2}" srcId="{E0605434-7746-4B32-872D-536CBCDEDAE5}" destId="{0B844D5C-3050-4EA3-BDC2-643B364E5CF1}" srcOrd="0" destOrd="0" parTransId="{EE3C1B83-B1AA-479D-B899-9543B41738F6}" sibTransId="{BC52C6A1-B855-4F67-BB0C-136930E45804}"/>
    <dgm:cxn modelId="{0EAFBFB2-8BF8-4F06-870E-20292F41E01D}" srcId="{E0605434-7746-4B32-872D-536CBCDEDAE5}" destId="{2097D91E-5C81-4F97-857E-4FE94FD0B878}" srcOrd="1" destOrd="0" parTransId="{29DE279A-692E-40E1-927E-2BE4D8FBE409}" sibTransId="{72E5CAA7-3124-4910-A376-D55CC911DEA3}"/>
    <dgm:cxn modelId="{3D1878BD-0CC1-8D47-B4CA-E1E559FA92BE}" type="presOf" srcId="{2097D91E-5C81-4F97-857E-4FE94FD0B878}" destId="{0A965AE7-FDF1-914B-BC70-CEAF81971A8C}" srcOrd="0" destOrd="0" presId="urn:microsoft.com/office/officeart/2008/layout/LinedList"/>
    <dgm:cxn modelId="{E00D40C1-C43C-4026-940D-559328CD6269}" srcId="{E0605434-7746-4B32-872D-536CBCDEDAE5}" destId="{FDD00B67-5914-4FAD-9349-6DAE5E409ADC}" srcOrd="2" destOrd="0" parTransId="{69A21C9D-3461-442E-97BD-C0694DA6AF34}" sibTransId="{E52F4E0B-1053-4FAF-8F42-9077052A8F0D}"/>
    <dgm:cxn modelId="{538173E9-DEF8-44A3-8058-85B794333FDD}" srcId="{E0605434-7746-4B32-872D-536CBCDEDAE5}" destId="{BBD8AC3C-E740-4040-AE79-D3968CA1883A}" srcOrd="3" destOrd="0" parTransId="{31AB6226-0BAE-4A99-84D1-7E24E3FF5FE6}" sibTransId="{C1D8ED0D-F1AE-4507-92E3-13958E1B6E45}"/>
    <dgm:cxn modelId="{17D97013-41D7-394A-9799-6D00282D0E45}" type="presParOf" srcId="{1055CEF3-CFBF-C543-9876-4323D6698940}" destId="{8874785C-DD02-FE41-AE1D-27DAF2624B2B}" srcOrd="0" destOrd="0" presId="urn:microsoft.com/office/officeart/2008/layout/LinedList"/>
    <dgm:cxn modelId="{647E1990-2491-E74F-8CA1-D5E0E22FC798}" type="presParOf" srcId="{1055CEF3-CFBF-C543-9876-4323D6698940}" destId="{0AFF6074-65C1-4449-BC13-94C22611C15B}" srcOrd="1" destOrd="0" presId="urn:microsoft.com/office/officeart/2008/layout/LinedList"/>
    <dgm:cxn modelId="{43DF055E-A7D0-1942-8B6B-216493009F39}" type="presParOf" srcId="{0AFF6074-65C1-4449-BC13-94C22611C15B}" destId="{04AE336B-0F1D-884D-851D-82B03C2D1220}" srcOrd="0" destOrd="0" presId="urn:microsoft.com/office/officeart/2008/layout/LinedList"/>
    <dgm:cxn modelId="{256035AE-3343-1D4C-BBEF-C743E67666B1}" type="presParOf" srcId="{0AFF6074-65C1-4449-BC13-94C22611C15B}" destId="{1C0F12D5-2B62-4644-8E26-A565DC658749}" srcOrd="1" destOrd="0" presId="urn:microsoft.com/office/officeart/2008/layout/LinedList"/>
    <dgm:cxn modelId="{74C38A30-EC81-C840-A9F6-681CBAE4DF22}" type="presParOf" srcId="{1055CEF3-CFBF-C543-9876-4323D6698940}" destId="{32E1E068-3A01-AC42-97A1-C843DB0E87FF}" srcOrd="2" destOrd="0" presId="urn:microsoft.com/office/officeart/2008/layout/LinedList"/>
    <dgm:cxn modelId="{2B7077F0-F6A5-1A4B-A82B-AB417E040833}" type="presParOf" srcId="{1055CEF3-CFBF-C543-9876-4323D6698940}" destId="{EEEE8B0D-6365-AC4C-9AD9-9DD77EDCA08F}" srcOrd="3" destOrd="0" presId="urn:microsoft.com/office/officeart/2008/layout/LinedList"/>
    <dgm:cxn modelId="{54A93253-2B8A-AE48-A1B2-6E6E18D04404}" type="presParOf" srcId="{EEEE8B0D-6365-AC4C-9AD9-9DD77EDCA08F}" destId="{0A965AE7-FDF1-914B-BC70-CEAF81971A8C}" srcOrd="0" destOrd="0" presId="urn:microsoft.com/office/officeart/2008/layout/LinedList"/>
    <dgm:cxn modelId="{057655C5-1652-4A46-863D-A1B744965B98}" type="presParOf" srcId="{EEEE8B0D-6365-AC4C-9AD9-9DD77EDCA08F}" destId="{8C2BD565-3675-2646-91EA-AEB37943BE45}" srcOrd="1" destOrd="0" presId="urn:microsoft.com/office/officeart/2008/layout/LinedList"/>
    <dgm:cxn modelId="{05C74E9C-2FA7-A445-ABB3-66C3ABBE6B9C}" type="presParOf" srcId="{1055CEF3-CFBF-C543-9876-4323D6698940}" destId="{D4CAD48B-2963-194C-B5C9-6F673FA0DB37}" srcOrd="4" destOrd="0" presId="urn:microsoft.com/office/officeart/2008/layout/LinedList"/>
    <dgm:cxn modelId="{8BE14070-9808-2649-8F5F-7F15DEB1D9A2}" type="presParOf" srcId="{1055CEF3-CFBF-C543-9876-4323D6698940}" destId="{2002992E-EF61-7440-B0C2-8683A146A361}" srcOrd="5" destOrd="0" presId="urn:microsoft.com/office/officeart/2008/layout/LinedList"/>
    <dgm:cxn modelId="{116FA36A-3E4E-4B4D-8C13-FF4D682FD02A}" type="presParOf" srcId="{2002992E-EF61-7440-B0C2-8683A146A361}" destId="{9DE60ABB-256D-5644-A5C1-616C47AA78C1}" srcOrd="0" destOrd="0" presId="urn:microsoft.com/office/officeart/2008/layout/LinedList"/>
    <dgm:cxn modelId="{21ADD66F-118D-A245-B37D-E7E37757F3B7}" type="presParOf" srcId="{2002992E-EF61-7440-B0C2-8683A146A361}" destId="{87AECE12-4D2E-6F4C-9FA1-948D425984DC}" srcOrd="1" destOrd="0" presId="urn:microsoft.com/office/officeart/2008/layout/LinedList"/>
    <dgm:cxn modelId="{1B335CF7-896A-8A43-A342-9A554C0B254C}" type="presParOf" srcId="{1055CEF3-CFBF-C543-9876-4323D6698940}" destId="{0726B578-D39D-DC4F-B766-AA6173833D0B}" srcOrd="6" destOrd="0" presId="urn:microsoft.com/office/officeart/2008/layout/LinedList"/>
    <dgm:cxn modelId="{3101940D-8E34-5046-8AFE-2D1C4ACD024D}" type="presParOf" srcId="{1055CEF3-CFBF-C543-9876-4323D6698940}" destId="{73281501-FF25-9F49-9CD4-D12FD70CE34C}" srcOrd="7" destOrd="0" presId="urn:microsoft.com/office/officeart/2008/layout/LinedList"/>
    <dgm:cxn modelId="{CBF7C472-DB18-E24B-A937-E3797E488309}" type="presParOf" srcId="{73281501-FF25-9F49-9CD4-D12FD70CE34C}" destId="{B7EC61EC-0B26-C84A-AF01-2CD94AC19389}" srcOrd="0" destOrd="0" presId="urn:microsoft.com/office/officeart/2008/layout/LinedList"/>
    <dgm:cxn modelId="{188FFB30-1C5F-DB40-82D8-4D258C440B5D}" type="presParOf" srcId="{73281501-FF25-9F49-9CD4-D12FD70CE34C}" destId="{EAC57A18-7C53-1140-ABD8-39A31C8DFDFF}" srcOrd="1" destOrd="0" presId="urn:microsoft.com/office/officeart/2008/layout/LinedList"/>
    <dgm:cxn modelId="{397963D4-61D2-5145-90C1-10E831D264EE}" type="presParOf" srcId="{1055CEF3-CFBF-C543-9876-4323D6698940}" destId="{03308C56-0D5A-CB4E-9FEB-36DA2D43CF50}" srcOrd="8" destOrd="0" presId="urn:microsoft.com/office/officeart/2008/layout/LinedList"/>
    <dgm:cxn modelId="{FED51369-2AF1-5D4F-AFE9-02D911C9FA98}" type="presParOf" srcId="{1055CEF3-CFBF-C543-9876-4323D6698940}" destId="{F98BD6D9-15F9-334B-BB25-799A9721C5A6}" srcOrd="9" destOrd="0" presId="urn:microsoft.com/office/officeart/2008/layout/LinedList"/>
    <dgm:cxn modelId="{C47D5CB9-03C9-4040-8F04-6C31E4C86855}" type="presParOf" srcId="{F98BD6D9-15F9-334B-BB25-799A9721C5A6}" destId="{BB28DCCD-9AD8-3846-8CD3-75149841C484}" srcOrd="0" destOrd="0" presId="urn:microsoft.com/office/officeart/2008/layout/LinedList"/>
    <dgm:cxn modelId="{C9D7453E-3116-1947-9A42-5EB5D4145D13}" type="presParOf" srcId="{F98BD6D9-15F9-334B-BB25-799A9721C5A6}" destId="{C3E94F6A-ECE2-2248-B564-0EF5D6DEFA3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4E508E7-66D9-ED49-B410-D0D39FBFE597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BA6DC0B2-15A2-B54C-97DE-39C3488F9EF3}">
      <dgm:prSet phldrT="[Texto]"/>
      <dgm:spPr/>
      <dgm:t>
        <a:bodyPr/>
        <a:lstStyle/>
        <a:p>
          <a:r>
            <a:rPr lang="pt-BR" dirty="0"/>
            <a:t>África Central (Bacia do Congo)</a:t>
          </a:r>
        </a:p>
      </dgm:t>
    </dgm:pt>
    <dgm:pt modelId="{0DA3B1E7-9AB7-A24C-9F6B-09ED5C0407CA}" type="parTrans" cxnId="{3028F8F9-8151-AD43-ADB4-4C7DBF604645}">
      <dgm:prSet/>
      <dgm:spPr/>
      <dgm:t>
        <a:bodyPr/>
        <a:lstStyle/>
        <a:p>
          <a:endParaRPr lang="pt-BR"/>
        </a:p>
      </dgm:t>
    </dgm:pt>
    <dgm:pt modelId="{00DED7BE-9B02-4E4C-A1FA-BE3819DD1FFD}" type="sibTrans" cxnId="{3028F8F9-8151-AD43-ADB4-4C7DBF604645}">
      <dgm:prSet/>
      <dgm:spPr/>
      <dgm:t>
        <a:bodyPr/>
        <a:lstStyle/>
        <a:p>
          <a:endParaRPr lang="pt-BR"/>
        </a:p>
      </dgm:t>
    </dgm:pt>
    <dgm:pt modelId="{C8C4F847-2E32-8449-8277-27331524AD41}">
      <dgm:prSet phldrT="[Texto]"/>
      <dgm:spPr/>
      <dgm:t>
        <a:bodyPr/>
        <a:lstStyle/>
        <a:p>
          <a:r>
            <a:rPr lang="pt-BR" dirty="0"/>
            <a:t>Maior Gravidade, morbidade e mortalidade </a:t>
          </a:r>
        </a:p>
      </dgm:t>
    </dgm:pt>
    <dgm:pt modelId="{A83BAF2B-548B-1742-B6A6-A71FA972D140}" type="parTrans" cxnId="{D59DDCB6-1B56-F945-8771-8E9EC2D5F5CE}">
      <dgm:prSet/>
      <dgm:spPr/>
      <dgm:t>
        <a:bodyPr/>
        <a:lstStyle/>
        <a:p>
          <a:endParaRPr lang="pt-BR"/>
        </a:p>
      </dgm:t>
    </dgm:pt>
    <dgm:pt modelId="{36894DF8-C05D-1447-93FB-57B73B21EE56}" type="sibTrans" cxnId="{D59DDCB6-1B56-F945-8771-8E9EC2D5F5CE}">
      <dgm:prSet/>
      <dgm:spPr/>
      <dgm:t>
        <a:bodyPr/>
        <a:lstStyle/>
        <a:p>
          <a:endParaRPr lang="pt-BR"/>
        </a:p>
      </dgm:t>
    </dgm:pt>
    <dgm:pt modelId="{417F60A6-D1F4-2B4F-8AFD-229F83EDD596}">
      <dgm:prSet phldrT="[Texto]"/>
      <dgm:spPr/>
      <dgm:t>
        <a:bodyPr/>
        <a:lstStyle/>
        <a:p>
          <a:r>
            <a:rPr lang="pt-BR" dirty="0"/>
            <a:t>Impede ativação de cel </a:t>
          </a:r>
          <a:r>
            <a:rPr lang="pt-BR" dirty="0" err="1"/>
            <a:t>T</a:t>
          </a:r>
          <a:endParaRPr lang="pt-BR" dirty="0"/>
        </a:p>
      </dgm:t>
    </dgm:pt>
    <dgm:pt modelId="{C3D406E0-36AE-074D-B033-AB3871D63065}" type="parTrans" cxnId="{F81D351B-9126-BD43-AEB9-D425F126CD91}">
      <dgm:prSet/>
      <dgm:spPr/>
      <dgm:t>
        <a:bodyPr/>
        <a:lstStyle/>
        <a:p>
          <a:endParaRPr lang="pt-BR"/>
        </a:p>
      </dgm:t>
    </dgm:pt>
    <dgm:pt modelId="{E4D00F37-5B48-1649-9610-A2401D352DE0}" type="sibTrans" cxnId="{F81D351B-9126-BD43-AEB9-D425F126CD91}">
      <dgm:prSet/>
      <dgm:spPr/>
      <dgm:t>
        <a:bodyPr/>
        <a:lstStyle/>
        <a:p>
          <a:endParaRPr lang="pt-BR"/>
        </a:p>
      </dgm:t>
    </dgm:pt>
    <dgm:pt modelId="{4B8E8C70-4602-1448-9BE4-B32D71DF63D0}">
      <dgm:prSet phldrT="[Texto]"/>
      <dgm:spPr/>
      <dgm:t>
        <a:bodyPr/>
        <a:lstStyle/>
        <a:p>
          <a:r>
            <a:rPr lang="pt-BR" dirty="0"/>
            <a:t>África Ocidental</a:t>
          </a:r>
        </a:p>
      </dgm:t>
    </dgm:pt>
    <dgm:pt modelId="{22708F29-95BB-B741-8828-AD3119C1F31E}" type="parTrans" cxnId="{720E0B45-6B2A-F54A-B6C1-7EF32893FA0F}">
      <dgm:prSet/>
      <dgm:spPr/>
      <dgm:t>
        <a:bodyPr/>
        <a:lstStyle/>
        <a:p>
          <a:endParaRPr lang="pt-BR"/>
        </a:p>
      </dgm:t>
    </dgm:pt>
    <dgm:pt modelId="{1D678EA4-BFE5-2C40-85D5-6950224693F6}" type="sibTrans" cxnId="{720E0B45-6B2A-F54A-B6C1-7EF32893FA0F}">
      <dgm:prSet/>
      <dgm:spPr/>
      <dgm:t>
        <a:bodyPr/>
        <a:lstStyle/>
        <a:p>
          <a:endParaRPr lang="pt-BR"/>
        </a:p>
      </dgm:t>
    </dgm:pt>
    <dgm:pt modelId="{47C47035-25E8-AA42-A8ED-830B04B1BCB5}">
      <dgm:prSet phldrT="[Texto]"/>
      <dgm:spPr/>
      <dgm:t>
        <a:bodyPr/>
        <a:lstStyle/>
        <a:p>
          <a:r>
            <a:rPr lang="pt-BR" dirty="0"/>
            <a:t>Menor gravidade</a:t>
          </a:r>
        </a:p>
      </dgm:t>
    </dgm:pt>
    <dgm:pt modelId="{D29D1440-F245-C847-8AD8-7789671AEB03}" type="parTrans" cxnId="{66A6D027-BE58-8B4F-A7BF-A754EAE08DA4}">
      <dgm:prSet/>
      <dgm:spPr/>
      <dgm:t>
        <a:bodyPr/>
        <a:lstStyle/>
        <a:p>
          <a:endParaRPr lang="pt-BR"/>
        </a:p>
      </dgm:t>
    </dgm:pt>
    <dgm:pt modelId="{C49781A6-1918-A24F-A40A-FBE7DDCE88D5}" type="sibTrans" cxnId="{66A6D027-BE58-8B4F-A7BF-A754EAE08DA4}">
      <dgm:prSet/>
      <dgm:spPr/>
      <dgm:t>
        <a:bodyPr/>
        <a:lstStyle/>
        <a:p>
          <a:endParaRPr lang="pt-BR"/>
        </a:p>
      </dgm:t>
    </dgm:pt>
    <dgm:pt modelId="{E813E216-3463-9442-921D-724E517121C8}">
      <dgm:prSet phldrT="[Texto]"/>
      <dgm:spPr/>
      <dgm:t>
        <a:bodyPr/>
        <a:lstStyle/>
        <a:p>
          <a:r>
            <a:rPr lang="pt-BR" dirty="0"/>
            <a:t>Clínica branda</a:t>
          </a:r>
        </a:p>
      </dgm:t>
    </dgm:pt>
    <dgm:pt modelId="{61E27BCE-C153-5E43-976A-38C6E348E23E}" type="parTrans" cxnId="{D7B92E7F-CD3E-4A4E-AEB3-BA088A820BFD}">
      <dgm:prSet/>
      <dgm:spPr/>
    </dgm:pt>
    <dgm:pt modelId="{433E5553-C610-DD4C-88A8-683B01E9EB69}" type="sibTrans" cxnId="{D7B92E7F-CD3E-4A4E-AEB3-BA088A820BFD}">
      <dgm:prSet/>
      <dgm:spPr/>
    </dgm:pt>
    <dgm:pt modelId="{23F9F386-3A0B-4945-AFD0-0433A23AD83F}" type="pres">
      <dgm:prSet presAssocID="{C4E508E7-66D9-ED49-B410-D0D39FBFE597}" presName="Name0" presStyleCnt="0">
        <dgm:presLayoutVars>
          <dgm:dir/>
          <dgm:animLvl val="lvl"/>
          <dgm:resizeHandles val="exact"/>
        </dgm:presLayoutVars>
      </dgm:prSet>
      <dgm:spPr/>
    </dgm:pt>
    <dgm:pt modelId="{0CA831B1-AF92-F24E-A1E1-8651BBB2B04B}" type="pres">
      <dgm:prSet presAssocID="{BA6DC0B2-15A2-B54C-97DE-39C3488F9EF3}" presName="composite" presStyleCnt="0"/>
      <dgm:spPr/>
    </dgm:pt>
    <dgm:pt modelId="{E7534CA1-8D10-F343-9FE2-6F442A757C7E}" type="pres">
      <dgm:prSet presAssocID="{BA6DC0B2-15A2-B54C-97DE-39C3488F9EF3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473543ED-0739-2942-9A0E-819D87732468}" type="pres">
      <dgm:prSet presAssocID="{BA6DC0B2-15A2-B54C-97DE-39C3488F9EF3}" presName="desTx" presStyleLbl="alignAccFollowNode1" presStyleIdx="0" presStyleCnt="2">
        <dgm:presLayoutVars>
          <dgm:bulletEnabled val="1"/>
        </dgm:presLayoutVars>
      </dgm:prSet>
      <dgm:spPr/>
    </dgm:pt>
    <dgm:pt modelId="{79371472-2749-9E44-A812-FEF202B6E1C8}" type="pres">
      <dgm:prSet presAssocID="{00DED7BE-9B02-4E4C-A1FA-BE3819DD1FFD}" presName="space" presStyleCnt="0"/>
      <dgm:spPr/>
    </dgm:pt>
    <dgm:pt modelId="{13EF6B01-2013-C647-B947-46AAC4AE1A06}" type="pres">
      <dgm:prSet presAssocID="{4B8E8C70-4602-1448-9BE4-B32D71DF63D0}" presName="composite" presStyleCnt="0"/>
      <dgm:spPr/>
    </dgm:pt>
    <dgm:pt modelId="{69190D15-045D-E54C-9B9B-547987F96693}" type="pres">
      <dgm:prSet presAssocID="{4B8E8C70-4602-1448-9BE4-B32D71DF63D0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20FEA86C-0F8B-F945-8A58-5B05AF30A7EE}" type="pres">
      <dgm:prSet presAssocID="{4B8E8C70-4602-1448-9BE4-B32D71DF63D0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F81D351B-9126-BD43-AEB9-D425F126CD91}" srcId="{BA6DC0B2-15A2-B54C-97DE-39C3488F9EF3}" destId="{417F60A6-D1F4-2B4F-8AFD-229F83EDD596}" srcOrd="1" destOrd="0" parTransId="{C3D406E0-36AE-074D-B033-AB3871D63065}" sibTransId="{E4D00F37-5B48-1649-9610-A2401D352DE0}"/>
    <dgm:cxn modelId="{586D2D1D-49B5-374B-AFD9-43D4CA55B382}" type="presOf" srcId="{417F60A6-D1F4-2B4F-8AFD-229F83EDD596}" destId="{473543ED-0739-2942-9A0E-819D87732468}" srcOrd="0" destOrd="1" presId="urn:microsoft.com/office/officeart/2005/8/layout/hList1"/>
    <dgm:cxn modelId="{75D85727-24FF-554F-B6AE-B50FFA6B7D57}" type="presOf" srcId="{BA6DC0B2-15A2-B54C-97DE-39C3488F9EF3}" destId="{E7534CA1-8D10-F343-9FE2-6F442A757C7E}" srcOrd="0" destOrd="0" presId="urn:microsoft.com/office/officeart/2005/8/layout/hList1"/>
    <dgm:cxn modelId="{66A6D027-BE58-8B4F-A7BF-A754EAE08DA4}" srcId="{4B8E8C70-4602-1448-9BE4-B32D71DF63D0}" destId="{47C47035-25E8-AA42-A8ED-830B04B1BCB5}" srcOrd="0" destOrd="0" parTransId="{D29D1440-F245-C847-8AD8-7789671AEB03}" sibTransId="{C49781A6-1918-A24F-A40A-FBE7DDCE88D5}"/>
    <dgm:cxn modelId="{C7DE222C-4C08-8744-88CF-0E02AE9EE1C5}" type="presOf" srcId="{47C47035-25E8-AA42-A8ED-830B04B1BCB5}" destId="{20FEA86C-0F8B-F945-8A58-5B05AF30A7EE}" srcOrd="0" destOrd="0" presId="urn:microsoft.com/office/officeart/2005/8/layout/hList1"/>
    <dgm:cxn modelId="{63B5F060-E552-F443-B665-D35D854B5A0F}" type="presOf" srcId="{C8C4F847-2E32-8449-8277-27331524AD41}" destId="{473543ED-0739-2942-9A0E-819D87732468}" srcOrd="0" destOrd="0" presId="urn:microsoft.com/office/officeart/2005/8/layout/hList1"/>
    <dgm:cxn modelId="{720E0B45-6B2A-F54A-B6C1-7EF32893FA0F}" srcId="{C4E508E7-66D9-ED49-B410-D0D39FBFE597}" destId="{4B8E8C70-4602-1448-9BE4-B32D71DF63D0}" srcOrd="1" destOrd="0" parTransId="{22708F29-95BB-B741-8828-AD3119C1F31E}" sibTransId="{1D678EA4-BFE5-2C40-85D5-6950224693F6}"/>
    <dgm:cxn modelId="{D86D0B6A-303F-3343-AD9B-C735754E9645}" type="presOf" srcId="{E813E216-3463-9442-921D-724E517121C8}" destId="{20FEA86C-0F8B-F945-8A58-5B05AF30A7EE}" srcOrd="0" destOrd="1" presId="urn:microsoft.com/office/officeart/2005/8/layout/hList1"/>
    <dgm:cxn modelId="{D7B92E7F-CD3E-4A4E-AEB3-BA088A820BFD}" srcId="{4B8E8C70-4602-1448-9BE4-B32D71DF63D0}" destId="{E813E216-3463-9442-921D-724E517121C8}" srcOrd="1" destOrd="0" parTransId="{61E27BCE-C153-5E43-976A-38C6E348E23E}" sibTransId="{433E5553-C610-DD4C-88A8-683B01E9EB69}"/>
    <dgm:cxn modelId="{D59DDCB6-1B56-F945-8771-8E9EC2D5F5CE}" srcId="{BA6DC0B2-15A2-B54C-97DE-39C3488F9EF3}" destId="{C8C4F847-2E32-8449-8277-27331524AD41}" srcOrd="0" destOrd="0" parTransId="{A83BAF2B-548B-1742-B6A6-A71FA972D140}" sibTransId="{36894DF8-C05D-1447-93FB-57B73B21EE56}"/>
    <dgm:cxn modelId="{D1C04DD6-D362-1B44-8B85-BF7672C7C4A5}" type="presOf" srcId="{4B8E8C70-4602-1448-9BE4-B32D71DF63D0}" destId="{69190D15-045D-E54C-9B9B-547987F96693}" srcOrd="0" destOrd="0" presId="urn:microsoft.com/office/officeart/2005/8/layout/hList1"/>
    <dgm:cxn modelId="{3028F8F9-8151-AD43-ADB4-4C7DBF604645}" srcId="{C4E508E7-66D9-ED49-B410-D0D39FBFE597}" destId="{BA6DC0B2-15A2-B54C-97DE-39C3488F9EF3}" srcOrd="0" destOrd="0" parTransId="{0DA3B1E7-9AB7-A24C-9F6B-09ED5C0407CA}" sibTransId="{00DED7BE-9B02-4E4C-A1FA-BE3819DD1FFD}"/>
    <dgm:cxn modelId="{E0C608FC-9BC4-E640-A360-8201DB47B293}" type="presOf" srcId="{C4E508E7-66D9-ED49-B410-D0D39FBFE597}" destId="{23F9F386-3A0B-4945-AFD0-0433A23AD83F}" srcOrd="0" destOrd="0" presId="urn:microsoft.com/office/officeart/2005/8/layout/hList1"/>
    <dgm:cxn modelId="{3AFE8E2F-FA83-874C-9844-44F02D330177}" type="presParOf" srcId="{23F9F386-3A0B-4945-AFD0-0433A23AD83F}" destId="{0CA831B1-AF92-F24E-A1E1-8651BBB2B04B}" srcOrd="0" destOrd="0" presId="urn:microsoft.com/office/officeart/2005/8/layout/hList1"/>
    <dgm:cxn modelId="{93E6ACB8-A842-1743-9924-0C1D0AFA5DD7}" type="presParOf" srcId="{0CA831B1-AF92-F24E-A1E1-8651BBB2B04B}" destId="{E7534CA1-8D10-F343-9FE2-6F442A757C7E}" srcOrd="0" destOrd="0" presId="urn:microsoft.com/office/officeart/2005/8/layout/hList1"/>
    <dgm:cxn modelId="{077FCC1A-7E23-B14E-A118-C35183707EE4}" type="presParOf" srcId="{0CA831B1-AF92-F24E-A1E1-8651BBB2B04B}" destId="{473543ED-0739-2942-9A0E-819D87732468}" srcOrd="1" destOrd="0" presId="urn:microsoft.com/office/officeart/2005/8/layout/hList1"/>
    <dgm:cxn modelId="{B6E04150-BFEA-B044-A405-57E3D88F5468}" type="presParOf" srcId="{23F9F386-3A0B-4945-AFD0-0433A23AD83F}" destId="{79371472-2749-9E44-A812-FEF202B6E1C8}" srcOrd="1" destOrd="0" presId="urn:microsoft.com/office/officeart/2005/8/layout/hList1"/>
    <dgm:cxn modelId="{8FAB1A73-09DE-B64E-9AB9-59D71E439170}" type="presParOf" srcId="{23F9F386-3A0B-4945-AFD0-0433A23AD83F}" destId="{13EF6B01-2013-C647-B947-46AAC4AE1A06}" srcOrd="2" destOrd="0" presId="urn:microsoft.com/office/officeart/2005/8/layout/hList1"/>
    <dgm:cxn modelId="{B889680F-A80D-5A44-8ED4-7A6AA8FAAE80}" type="presParOf" srcId="{13EF6B01-2013-C647-B947-46AAC4AE1A06}" destId="{69190D15-045D-E54C-9B9B-547987F96693}" srcOrd="0" destOrd="0" presId="urn:microsoft.com/office/officeart/2005/8/layout/hList1"/>
    <dgm:cxn modelId="{1DE6E562-477D-DD4F-8582-CD96A45BC537}" type="presParOf" srcId="{13EF6B01-2013-C647-B947-46AAC4AE1A06}" destId="{20FEA86C-0F8B-F945-8A58-5B05AF30A7E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DDBF662-6D33-4A52-BC99-0D8CF2EDE3C3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96E2D40-43A8-497F-8B93-94F2BA34EBE9}">
      <dgm:prSet/>
      <dgm:spPr/>
      <dgm:t>
        <a:bodyPr/>
        <a:lstStyle/>
        <a:p>
          <a:r>
            <a:rPr lang="pt-BR"/>
            <a:t>Leucocitose</a:t>
          </a:r>
          <a:endParaRPr lang="en-US"/>
        </a:p>
      </dgm:t>
    </dgm:pt>
    <dgm:pt modelId="{1D8A3202-9EA6-42BD-8CD6-321813447C34}" type="parTrans" cxnId="{8ABF83A9-A431-4FE3-938E-D662C55C3226}">
      <dgm:prSet/>
      <dgm:spPr/>
      <dgm:t>
        <a:bodyPr/>
        <a:lstStyle/>
        <a:p>
          <a:endParaRPr lang="en-US"/>
        </a:p>
      </dgm:t>
    </dgm:pt>
    <dgm:pt modelId="{2D123EFC-BC7E-4CCE-A91B-538AB2E78B8A}" type="sibTrans" cxnId="{8ABF83A9-A431-4FE3-938E-D662C55C3226}">
      <dgm:prSet/>
      <dgm:spPr/>
      <dgm:t>
        <a:bodyPr/>
        <a:lstStyle/>
        <a:p>
          <a:endParaRPr lang="en-US"/>
        </a:p>
      </dgm:t>
    </dgm:pt>
    <dgm:pt modelId="{79DEE79F-0D47-4062-A6B7-D139A089B348}">
      <dgm:prSet/>
      <dgm:spPr/>
      <dgm:t>
        <a:bodyPr/>
        <a:lstStyle/>
        <a:p>
          <a:r>
            <a:rPr lang="pt-BR" dirty="0"/>
            <a:t>Transaminases elevadas</a:t>
          </a:r>
          <a:endParaRPr lang="en-US" dirty="0"/>
        </a:p>
      </dgm:t>
    </dgm:pt>
    <dgm:pt modelId="{D375CD0F-9881-46E5-970D-1319E664AC77}" type="parTrans" cxnId="{EED8DAD5-EE6C-43C3-BA01-5C181FCFB0E0}">
      <dgm:prSet/>
      <dgm:spPr/>
      <dgm:t>
        <a:bodyPr/>
        <a:lstStyle/>
        <a:p>
          <a:endParaRPr lang="en-US"/>
        </a:p>
      </dgm:t>
    </dgm:pt>
    <dgm:pt modelId="{47E0FB47-8822-4A9B-B22A-68AA4F7E671A}" type="sibTrans" cxnId="{EED8DAD5-EE6C-43C3-BA01-5C181FCFB0E0}">
      <dgm:prSet/>
      <dgm:spPr/>
      <dgm:t>
        <a:bodyPr/>
        <a:lstStyle/>
        <a:p>
          <a:endParaRPr lang="en-US"/>
        </a:p>
      </dgm:t>
    </dgm:pt>
    <dgm:pt modelId="{39C58CB4-C12F-4FBD-B6C3-C62B7FA9DC95}">
      <dgm:prSet/>
      <dgm:spPr/>
      <dgm:t>
        <a:bodyPr/>
        <a:lstStyle/>
        <a:p>
          <a:r>
            <a:rPr lang="pt-BR" dirty="0" err="1"/>
            <a:t>Hipoalbuminemia</a:t>
          </a:r>
          <a:endParaRPr lang="en-US" dirty="0"/>
        </a:p>
      </dgm:t>
    </dgm:pt>
    <dgm:pt modelId="{ED6DBF26-B7E3-46E3-9554-E4613B23FB53}" type="parTrans" cxnId="{812DDCA1-4497-44AA-87F8-5B859684D3DF}">
      <dgm:prSet/>
      <dgm:spPr/>
      <dgm:t>
        <a:bodyPr/>
        <a:lstStyle/>
        <a:p>
          <a:endParaRPr lang="en-US"/>
        </a:p>
      </dgm:t>
    </dgm:pt>
    <dgm:pt modelId="{0C010C98-3B2D-4762-A33F-DABAA6BA1BD8}" type="sibTrans" cxnId="{812DDCA1-4497-44AA-87F8-5B859684D3DF}">
      <dgm:prSet/>
      <dgm:spPr/>
      <dgm:t>
        <a:bodyPr/>
        <a:lstStyle/>
        <a:p>
          <a:endParaRPr lang="en-US"/>
        </a:p>
      </dgm:t>
    </dgm:pt>
    <dgm:pt modelId="{FB37DBCD-5CBA-4B5C-A5F2-3CF4441F424D}">
      <dgm:prSet/>
      <dgm:spPr/>
      <dgm:t>
        <a:bodyPr/>
        <a:lstStyle/>
        <a:p>
          <a:r>
            <a:rPr lang="pt-BR"/>
            <a:t>Plaquetopenia</a:t>
          </a:r>
          <a:endParaRPr lang="en-US"/>
        </a:p>
      </dgm:t>
    </dgm:pt>
    <dgm:pt modelId="{5DE63CDC-3441-442D-91F0-B75AAB61395F}" type="parTrans" cxnId="{6FA428ED-55D4-4057-B369-6E61CB4FACB5}">
      <dgm:prSet/>
      <dgm:spPr/>
      <dgm:t>
        <a:bodyPr/>
        <a:lstStyle/>
        <a:p>
          <a:endParaRPr lang="en-US"/>
        </a:p>
      </dgm:t>
    </dgm:pt>
    <dgm:pt modelId="{D846E3B0-F5F2-4D47-8B69-421F1BB73C76}" type="sibTrans" cxnId="{6FA428ED-55D4-4057-B369-6E61CB4FACB5}">
      <dgm:prSet/>
      <dgm:spPr/>
      <dgm:t>
        <a:bodyPr/>
        <a:lstStyle/>
        <a:p>
          <a:endParaRPr lang="en-US"/>
        </a:p>
      </dgm:t>
    </dgm:pt>
    <dgm:pt modelId="{C88C7D90-1647-8A41-8686-DF45F398BDE6}" type="pres">
      <dgm:prSet presAssocID="{EDDBF662-6D33-4A52-BC99-0D8CF2EDE3C3}" presName="linear" presStyleCnt="0">
        <dgm:presLayoutVars>
          <dgm:animLvl val="lvl"/>
          <dgm:resizeHandles val="exact"/>
        </dgm:presLayoutVars>
      </dgm:prSet>
      <dgm:spPr/>
    </dgm:pt>
    <dgm:pt modelId="{B89531DC-0230-A441-A385-CFE7E0B8D18E}" type="pres">
      <dgm:prSet presAssocID="{096E2D40-43A8-497F-8B93-94F2BA34EBE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7C39A74-936D-C44B-9C12-0078DAA15737}" type="pres">
      <dgm:prSet presAssocID="{2D123EFC-BC7E-4CCE-A91B-538AB2E78B8A}" presName="spacer" presStyleCnt="0"/>
      <dgm:spPr/>
    </dgm:pt>
    <dgm:pt modelId="{9FFBDBC0-F393-4042-A2D1-537129AD7D16}" type="pres">
      <dgm:prSet presAssocID="{79DEE79F-0D47-4062-A6B7-D139A089B34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1DBEA4E-C01B-324D-98B5-A993AF99AE41}" type="pres">
      <dgm:prSet presAssocID="{47E0FB47-8822-4A9B-B22A-68AA4F7E671A}" presName="spacer" presStyleCnt="0"/>
      <dgm:spPr/>
    </dgm:pt>
    <dgm:pt modelId="{9AE9B50C-3852-8F42-B507-AF6364776D2F}" type="pres">
      <dgm:prSet presAssocID="{39C58CB4-C12F-4FBD-B6C3-C62B7FA9DC9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384D85B-B1AE-F740-8CE3-2B6800E2EDA9}" type="pres">
      <dgm:prSet presAssocID="{0C010C98-3B2D-4762-A33F-DABAA6BA1BD8}" presName="spacer" presStyleCnt="0"/>
      <dgm:spPr/>
    </dgm:pt>
    <dgm:pt modelId="{207F026B-293F-1847-A283-FF5B9894223F}" type="pres">
      <dgm:prSet presAssocID="{FB37DBCD-5CBA-4B5C-A5F2-3CF4441F424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655BF3E-2746-5144-98ED-2AFD74609ED6}" type="presOf" srcId="{096E2D40-43A8-497F-8B93-94F2BA34EBE9}" destId="{B89531DC-0230-A441-A385-CFE7E0B8D18E}" srcOrd="0" destOrd="0" presId="urn:microsoft.com/office/officeart/2005/8/layout/vList2"/>
    <dgm:cxn modelId="{187E0480-DD79-E24D-B6B0-5745811BE0EF}" type="presOf" srcId="{FB37DBCD-5CBA-4B5C-A5F2-3CF4441F424D}" destId="{207F026B-293F-1847-A283-FF5B9894223F}" srcOrd="0" destOrd="0" presId="urn:microsoft.com/office/officeart/2005/8/layout/vList2"/>
    <dgm:cxn modelId="{812DDCA1-4497-44AA-87F8-5B859684D3DF}" srcId="{EDDBF662-6D33-4A52-BC99-0D8CF2EDE3C3}" destId="{39C58CB4-C12F-4FBD-B6C3-C62B7FA9DC95}" srcOrd="2" destOrd="0" parTransId="{ED6DBF26-B7E3-46E3-9554-E4613B23FB53}" sibTransId="{0C010C98-3B2D-4762-A33F-DABAA6BA1BD8}"/>
    <dgm:cxn modelId="{7E3D80A9-6F75-4C44-AA60-41657CF31E00}" type="presOf" srcId="{39C58CB4-C12F-4FBD-B6C3-C62B7FA9DC95}" destId="{9AE9B50C-3852-8F42-B507-AF6364776D2F}" srcOrd="0" destOrd="0" presId="urn:microsoft.com/office/officeart/2005/8/layout/vList2"/>
    <dgm:cxn modelId="{8ABF83A9-A431-4FE3-938E-D662C55C3226}" srcId="{EDDBF662-6D33-4A52-BC99-0D8CF2EDE3C3}" destId="{096E2D40-43A8-497F-8B93-94F2BA34EBE9}" srcOrd="0" destOrd="0" parTransId="{1D8A3202-9EA6-42BD-8CD6-321813447C34}" sibTransId="{2D123EFC-BC7E-4CCE-A91B-538AB2E78B8A}"/>
    <dgm:cxn modelId="{CBD6CFAE-D390-D44B-84EA-32830A5D7ADF}" type="presOf" srcId="{EDDBF662-6D33-4A52-BC99-0D8CF2EDE3C3}" destId="{C88C7D90-1647-8A41-8686-DF45F398BDE6}" srcOrd="0" destOrd="0" presId="urn:microsoft.com/office/officeart/2005/8/layout/vList2"/>
    <dgm:cxn modelId="{EED8DAD5-EE6C-43C3-BA01-5C181FCFB0E0}" srcId="{EDDBF662-6D33-4A52-BC99-0D8CF2EDE3C3}" destId="{79DEE79F-0D47-4062-A6B7-D139A089B348}" srcOrd="1" destOrd="0" parTransId="{D375CD0F-9881-46E5-970D-1319E664AC77}" sibTransId="{47E0FB47-8822-4A9B-B22A-68AA4F7E671A}"/>
    <dgm:cxn modelId="{468466DE-7752-3B43-B6D4-AF73BD28F99F}" type="presOf" srcId="{79DEE79F-0D47-4062-A6B7-D139A089B348}" destId="{9FFBDBC0-F393-4042-A2D1-537129AD7D16}" srcOrd="0" destOrd="0" presId="urn:microsoft.com/office/officeart/2005/8/layout/vList2"/>
    <dgm:cxn modelId="{6FA428ED-55D4-4057-B369-6E61CB4FACB5}" srcId="{EDDBF662-6D33-4A52-BC99-0D8CF2EDE3C3}" destId="{FB37DBCD-5CBA-4B5C-A5F2-3CF4441F424D}" srcOrd="3" destOrd="0" parTransId="{5DE63CDC-3441-442D-91F0-B75AAB61395F}" sibTransId="{D846E3B0-F5F2-4D47-8B69-421F1BB73C76}"/>
    <dgm:cxn modelId="{FD439E61-2A37-724B-A398-18249D730419}" type="presParOf" srcId="{C88C7D90-1647-8A41-8686-DF45F398BDE6}" destId="{B89531DC-0230-A441-A385-CFE7E0B8D18E}" srcOrd="0" destOrd="0" presId="urn:microsoft.com/office/officeart/2005/8/layout/vList2"/>
    <dgm:cxn modelId="{BF08F8DC-A7F4-614F-987D-9ACF8ADBEB51}" type="presParOf" srcId="{C88C7D90-1647-8A41-8686-DF45F398BDE6}" destId="{57C39A74-936D-C44B-9C12-0078DAA15737}" srcOrd="1" destOrd="0" presId="urn:microsoft.com/office/officeart/2005/8/layout/vList2"/>
    <dgm:cxn modelId="{0195ECB9-D400-2C47-BC28-FC11B5B95005}" type="presParOf" srcId="{C88C7D90-1647-8A41-8686-DF45F398BDE6}" destId="{9FFBDBC0-F393-4042-A2D1-537129AD7D16}" srcOrd="2" destOrd="0" presId="urn:microsoft.com/office/officeart/2005/8/layout/vList2"/>
    <dgm:cxn modelId="{3CD24CAC-633A-4E45-AF80-3525A83C745D}" type="presParOf" srcId="{C88C7D90-1647-8A41-8686-DF45F398BDE6}" destId="{61DBEA4E-C01B-324D-98B5-A993AF99AE41}" srcOrd="3" destOrd="0" presId="urn:microsoft.com/office/officeart/2005/8/layout/vList2"/>
    <dgm:cxn modelId="{BEA5EE3F-C172-F64E-8ECC-D2160B642A56}" type="presParOf" srcId="{C88C7D90-1647-8A41-8686-DF45F398BDE6}" destId="{9AE9B50C-3852-8F42-B507-AF6364776D2F}" srcOrd="4" destOrd="0" presId="urn:microsoft.com/office/officeart/2005/8/layout/vList2"/>
    <dgm:cxn modelId="{DD45D43E-717C-004B-A9C3-EDC365A9C84F}" type="presParOf" srcId="{C88C7D90-1647-8A41-8686-DF45F398BDE6}" destId="{F384D85B-B1AE-F740-8CE3-2B6800E2EDA9}" srcOrd="5" destOrd="0" presId="urn:microsoft.com/office/officeart/2005/8/layout/vList2"/>
    <dgm:cxn modelId="{9F5C3D95-C497-1049-AB6F-DC6A1A4C048C}" type="presParOf" srcId="{C88C7D90-1647-8A41-8686-DF45F398BDE6}" destId="{207F026B-293F-1847-A283-FF5B9894223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22241C9-7726-4184-8F8A-227551FD7CC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CC272D2-4475-4397-BD89-30B90D7C48CB}">
      <dgm:prSet/>
      <dgm:spPr/>
      <dgm:t>
        <a:bodyPr/>
        <a:lstStyle/>
        <a:p>
          <a:r>
            <a:rPr lang="pt-BR" b="1" u="sng" baseline="0"/>
            <a:t>RT- PCR </a:t>
          </a:r>
          <a:r>
            <a:rPr lang="pt-BR" b="1" baseline="0"/>
            <a:t>: sangue/ lesões cutâneas </a:t>
          </a:r>
          <a:endParaRPr lang="en-US"/>
        </a:p>
      </dgm:t>
    </dgm:pt>
    <dgm:pt modelId="{F49DFB2E-E0DD-42CB-9B23-2D16E92BACEB}" type="parTrans" cxnId="{CA09945A-4D09-4E04-9826-3173CC66F744}">
      <dgm:prSet/>
      <dgm:spPr/>
      <dgm:t>
        <a:bodyPr/>
        <a:lstStyle/>
        <a:p>
          <a:endParaRPr lang="en-US"/>
        </a:p>
      </dgm:t>
    </dgm:pt>
    <dgm:pt modelId="{8E3CD262-4E55-418A-904F-F0B7BFDB011B}" type="sibTrans" cxnId="{CA09945A-4D09-4E04-9826-3173CC66F744}">
      <dgm:prSet/>
      <dgm:spPr/>
      <dgm:t>
        <a:bodyPr/>
        <a:lstStyle/>
        <a:p>
          <a:endParaRPr lang="en-US"/>
        </a:p>
      </dgm:t>
    </dgm:pt>
    <dgm:pt modelId="{13B6C217-7E2B-4C1F-81DA-DFCFB036B64C}">
      <dgm:prSet/>
      <dgm:spPr/>
      <dgm:t>
        <a:bodyPr/>
        <a:lstStyle/>
        <a:p>
          <a:r>
            <a:rPr lang="pt-BR" b="1" u="sng" baseline="0" dirty="0"/>
            <a:t>HP: </a:t>
          </a:r>
          <a:r>
            <a:rPr lang="pt-BR" b="1" baseline="0" dirty="0"/>
            <a:t>- Vasos dilatados</a:t>
          </a:r>
        </a:p>
        <a:p>
          <a:r>
            <a:rPr lang="pt-BR" b="1" baseline="0" dirty="0"/>
            <a:t>_ Necrose de epiderme</a:t>
          </a:r>
        </a:p>
        <a:p>
          <a:r>
            <a:rPr lang="pt-BR" b="1" baseline="0" dirty="0"/>
            <a:t>- Corpos de Guarnieri </a:t>
          </a:r>
          <a:r>
            <a:rPr lang="pt-BR" b="1" baseline="0" dirty="0">
              <a:sym typeface="Wingdings" pitchFamily="2" charset="2"/>
            </a:rPr>
            <a:t></a:t>
          </a:r>
          <a:r>
            <a:rPr lang="pt-BR" b="1" baseline="0" dirty="0"/>
            <a:t>Queratinócito multinucleado e degenerado com inclusão citoplasmática eosinofílica.</a:t>
          </a:r>
          <a:endParaRPr lang="pt-BR" b="1" u="sng" baseline="0" dirty="0"/>
        </a:p>
        <a:p>
          <a:r>
            <a:rPr lang="pt-BR" b="1" baseline="0" dirty="0"/>
            <a:t>- Exocitose de linfócitos e neutrófilos.</a:t>
          </a:r>
          <a:endParaRPr lang="en-US" dirty="0"/>
        </a:p>
      </dgm:t>
    </dgm:pt>
    <dgm:pt modelId="{A1284EFC-6889-456F-9BF0-6DB2E7CBA4AE}" type="parTrans" cxnId="{75902E5C-5CD1-4A48-9C34-CB471BD8F8BF}">
      <dgm:prSet/>
      <dgm:spPr/>
      <dgm:t>
        <a:bodyPr/>
        <a:lstStyle/>
        <a:p>
          <a:endParaRPr lang="en-US"/>
        </a:p>
      </dgm:t>
    </dgm:pt>
    <dgm:pt modelId="{C41E610B-152F-4885-A02B-6C1F5CD201FD}" type="sibTrans" cxnId="{75902E5C-5CD1-4A48-9C34-CB471BD8F8BF}">
      <dgm:prSet/>
      <dgm:spPr/>
      <dgm:t>
        <a:bodyPr/>
        <a:lstStyle/>
        <a:p>
          <a:endParaRPr lang="en-US"/>
        </a:p>
      </dgm:t>
    </dgm:pt>
    <dgm:pt modelId="{3F01462D-41BE-5447-938B-8B8682244294}" type="pres">
      <dgm:prSet presAssocID="{622241C9-7726-4184-8F8A-227551FD7CC2}" presName="linear" presStyleCnt="0">
        <dgm:presLayoutVars>
          <dgm:animLvl val="lvl"/>
          <dgm:resizeHandles val="exact"/>
        </dgm:presLayoutVars>
      </dgm:prSet>
      <dgm:spPr/>
    </dgm:pt>
    <dgm:pt modelId="{D4D25FD7-3F7F-1946-ADCC-5F18C38855B9}" type="pres">
      <dgm:prSet presAssocID="{0CC272D2-4475-4397-BD89-30B90D7C48CB}" presName="parentText" presStyleLbl="node1" presStyleIdx="0" presStyleCnt="2" custScaleY="62245" custLinFactY="-751" custLinFactNeighborX="0" custLinFactNeighborY="-100000">
        <dgm:presLayoutVars>
          <dgm:chMax val="0"/>
          <dgm:bulletEnabled val="1"/>
        </dgm:presLayoutVars>
      </dgm:prSet>
      <dgm:spPr/>
    </dgm:pt>
    <dgm:pt modelId="{5599B476-26B6-A744-9AE0-27F07DF53627}" type="pres">
      <dgm:prSet presAssocID="{8E3CD262-4E55-418A-904F-F0B7BFDB011B}" presName="spacer" presStyleCnt="0"/>
      <dgm:spPr/>
    </dgm:pt>
    <dgm:pt modelId="{CC78A80B-0F76-434B-84BC-7EDC3AFD5525}" type="pres">
      <dgm:prSet presAssocID="{13B6C217-7E2B-4C1F-81DA-DFCFB036B64C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4B183508-AFEB-B943-8106-B44989EBD229}" type="presOf" srcId="{622241C9-7726-4184-8F8A-227551FD7CC2}" destId="{3F01462D-41BE-5447-938B-8B8682244294}" srcOrd="0" destOrd="0" presId="urn:microsoft.com/office/officeart/2005/8/layout/vList2"/>
    <dgm:cxn modelId="{75902E5C-5CD1-4A48-9C34-CB471BD8F8BF}" srcId="{622241C9-7726-4184-8F8A-227551FD7CC2}" destId="{13B6C217-7E2B-4C1F-81DA-DFCFB036B64C}" srcOrd="1" destOrd="0" parTransId="{A1284EFC-6889-456F-9BF0-6DB2E7CBA4AE}" sibTransId="{C41E610B-152F-4885-A02B-6C1F5CD201FD}"/>
    <dgm:cxn modelId="{AE7A7478-2069-7D4C-88BE-985F4418EB77}" type="presOf" srcId="{0CC272D2-4475-4397-BD89-30B90D7C48CB}" destId="{D4D25FD7-3F7F-1946-ADCC-5F18C38855B9}" srcOrd="0" destOrd="0" presId="urn:microsoft.com/office/officeart/2005/8/layout/vList2"/>
    <dgm:cxn modelId="{CA09945A-4D09-4E04-9826-3173CC66F744}" srcId="{622241C9-7726-4184-8F8A-227551FD7CC2}" destId="{0CC272D2-4475-4397-BD89-30B90D7C48CB}" srcOrd="0" destOrd="0" parTransId="{F49DFB2E-E0DD-42CB-9B23-2D16E92BACEB}" sibTransId="{8E3CD262-4E55-418A-904F-F0B7BFDB011B}"/>
    <dgm:cxn modelId="{2D3402E3-069A-3246-8C36-AD050D5305D2}" type="presOf" srcId="{13B6C217-7E2B-4C1F-81DA-DFCFB036B64C}" destId="{CC78A80B-0F76-434B-84BC-7EDC3AFD5525}" srcOrd="0" destOrd="0" presId="urn:microsoft.com/office/officeart/2005/8/layout/vList2"/>
    <dgm:cxn modelId="{A5D96B76-F029-3640-A519-8AA05B34FC77}" type="presParOf" srcId="{3F01462D-41BE-5447-938B-8B8682244294}" destId="{D4D25FD7-3F7F-1946-ADCC-5F18C38855B9}" srcOrd="0" destOrd="0" presId="urn:microsoft.com/office/officeart/2005/8/layout/vList2"/>
    <dgm:cxn modelId="{E886438E-34FE-BF4A-B220-C4F6C13D80BD}" type="presParOf" srcId="{3F01462D-41BE-5447-938B-8B8682244294}" destId="{5599B476-26B6-A744-9AE0-27F07DF53627}" srcOrd="1" destOrd="0" presId="urn:microsoft.com/office/officeart/2005/8/layout/vList2"/>
    <dgm:cxn modelId="{8E8237A3-D08B-4F47-924C-54CCF8D51B08}" type="presParOf" srcId="{3F01462D-41BE-5447-938B-8B8682244294}" destId="{CC78A80B-0F76-434B-84BC-7EDC3AFD5525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55F05BF-9252-4490-ADB0-C7AAD7DD0124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480408F-8C9A-433E-8251-0432B16DCF80}">
      <dgm:prSet custT="1"/>
      <dgm:spPr/>
      <dgm:t>
        <a:bodyPr/>
        <a:lstStyle/>
        <a:p>
          <a:r>
            <a:rPr lang="pt-BR" sz="4400" b="1" baseline="0" dirty="0"/>
            <a:t>ANTIVIRAL: </a:t>
          </a:r>
          <a:r>
            <a:rPr lang="pt-BR" sz="4400" b="1" baseline="0" dirty="0" err="1"/>
            <a:t>cidofovir</a:t>
          </a:r>
          <a:r>
            <a:rPr lang="pt-BR" sz="4400" b="1" baseline="0" dirty="0"/>
            <a:t>, </a:t>
          </a:r>
          <a:r>
            <a:rPr lang="pt-BR" sz="4400" b="1" baseline="0" dirty="0" err="1"/>
            <a:t>brincidofovir</a:t>
          </a:r>
          <a:r>
            <a:rPr lang="pt-BR" sz="4400" b="1" baseline="0" dirty="0"/>
            <a:t> e </a:t>
          </a:r>
          <a:r>
            <a:rPr lang="pt-BR" sz="4400" b="1" baseline="0" dirty="0" err="1"/>
            <a:t>tecovirimat</a:t>
          </a:r>
          <a:endParaRPr lang="en-US" sz="3600" dirty="0"/>
        </a:p>
      </dgm:t>
    </dgm:pt>
    <dgm:pt modelId="{431C8757-E665-4ADE-8E4C-340495AE1DE2}" type="parTrans" cxnId="{EDEA77B5-95E2-448B-BF6C-131AE68E3536}">
      <dgm:prSet/>
      <dgm:spPr/>
      <dgm:t>
        <a:bodyPr/>
        <a:lstStyle/>
        <a:p>
          <a:endParaRPr lang="en-US"/>
        </a:p>
      </dgm:t>
    </dgm:pt>
    <dgm:pt modelId="{4A00FFAD-34C2-4B4A-8855-54FAE88BE094}" type="sibTrans" cxnId="{EDEA77B5-95E2-448B-BF6C-131AE68E3536}">
      <dgm:prSet/>
      <dgm:spPr/>
      <dgm:t>
        <a:bodyPr/>
        <a:lstStyle/>
        <a:p>
          <a:endParaRPr lang="en-US"/>
        </a:p>
      </dgm:t>
    </dgm:pt>
    <dgm:pt modelId="{4ACA5C7E-B95A-4527-A0A6-DCD5EBAC603F}">
      <dgm:prSet custT="1"/>
      <dgm:spPr/>
      <dgm:t>
        <a:bodyPr/>
        <a:lstStyle/>
        <a:p>
          <a:r>
            <a:rPr lang="pt-BR" sz="4800" b="1" baseline="0" dirty="0"/>
            <a:t>VACINA: </a:t>
          </a:r>
          <a:r>
            <a:rPr lang="pt-BR" sz="4000" b="1" baseline="0" dirty="0"/>
            <a:t>JYNNEOS /  ACAM2000</a:t>
          </a:r>
          <a:endParaRPr lang="en-US" sz="4000" dirty="0"/>
        </a:p>
      </dgm:t>
    </dgm:pt>
    <dgm:pt modelId="{DB4FF98A-6ECC-4154-B544-D7C052755A0B}" type="parTrans" cxnId="{7DAFAFCB-E8A4-47E1-9BBF-4ECA9A1A4A8A}">
      <dgm:prSet/>
      <dgm:spPr/>
      <dgm:t>
        <a:bodyPr/>
        <a:lstStyle/>
        <a:p>
          <a:endParaRPr lang="en-US"/>
        </a:p>
      </dgm:t>
    </dgm:pt>
    <dgm:pt modelId="{A6F58BF0-B2B2-4C3B-8F26-242A5B738FE2}" type="sibTrans" cxnId="{7DAFAFCB-E8A4-47E1-9BBF-4ECA9A1A4A8A}">
      <dgm:prSet/>
      <dgm:spPr/>
      <dgm:t>
        <a:bodyPr/>
        <a:lstStyle/>
        <a:p>
          <a:endParaRPr lang="en-US"/>
        </a:p>
      </dgm:t>
    </dgm:pt>
    <dgm:pt modelId="{1E9C69C4-B171-4A08-B72B-3BA181BB0A3D}">
      <dgm:prSet/>
      <dgm:spPr/>
      <dgm:t>
        <a:bodyPr/>
        <a:lstStyle/>
        <a:p>
          <a:r>
            <a:rPr lang="pt-BR" b="1" baseline="0" dirty="0"/>
            <a:t>Imunoglobulina </a:t>
          </a:r>
          <a:r>
            <a:rPr lang="pt-BR" b="1" baseline="0" dirty="0" err="1"/>
            <a:t>Vaccinia</a:t>
          </a:r>
          <a:r>
            <a:rPr lang="pt-BR" b="1" baseline="0" dirty="0"/>
            <a:t> (VIG)*</a:t>
          </a:r>
          <a:endParaRPr lang="en-US" dirty="0"/>
        </a:p>
      </dgm:t>
    </dgm:pt>
    <dgm:pt modelId="{7041E8C4-553D-4842-AE1B-D3F12C838D45}" type="parTrans" cxnId="{66278598-EE73-4FC8-9A44-11ACCCCE073A}">
      <dgm:prSet/>
      <dgm:spPr/>
      <dgm:t>
        <a:bodyPr/>
        <a:lstStyle/>
        <a:p>
          <a:endParaRPr lang="en-US"/>
        </a:p>
      </dgm:t>
    </dgm:pt>
    <dgm:pt modelId="{3AFEF79B-1DF8-42A6-A8AA-FE8B81CFB3EE}" type="sibTrans" cxnId="{66278598-EE73-4FC8-9A44-11ACCCCE073A}">
      <dgm:prSet/>
      <dgm:spPr/>
      <dgm:t>
        <a:bodyPr/>
        <a:lstStyle/>
        <a:p>
          <a:endParaRPr lang="en-US"/>
        </a:p>
      </dgm:t>
    </dgm:pt>
    <dgm:pt modelId="{823277F1-5A85-A24B-8ADF-9D04958193B4}" type="pres">
      <dgm:prSet presAssocID="{D55F05BF-9252-4490-ADB0-C7AAD7DD0124}" presName="outerComposite" presStyleCnt="0">
        <dgm:presLayoutVars>
          <dgm:chMax val="5"/>
          <dgm:dir/>
          <dgm:resizeHandles val="exact"/>
        </dgm:presLayoutVars>
      </dgm:prSet>
      <dgm:spPr/>
    </dgm:pt>
    <dgm:pt modelId="{08F995B2-F75C-C343-834E-22AE4CFE59EA}" type="pres">
      <dgm:prSet presAssocID="{D55F05BF-9252-4490-ADB0-C7AAD7DD0124}" presName="dummyMaxCanvas" presStyleCnt="0">
        <dgm:presLayoutVars/>
      </dgm:prSet>
      <dgm:spPr/>
    </dgm:pt>
    <dgm:pt modelId="{A8D88167-0A27-624E-AA3C-F895F88B2384}" type="pres">
      <dgm:prSet presAssocID="{D55F05BF-9252-4490-ADB0-C7AAD7DD0124}" presName="ThreeNodes_1" presStyleLbl="node1" presStyleIdx="0" presStyleCnt="3" custScaleX="117647" custLinFactNeighborX="5158" custLinFactNeighborY="728">
        <dgm:presLayoutVars>
          <dgm:bulletEnabled val="1"/>
        </dgm:presLayoutVars>
      </dgm:prSet>
      <dgm:spPr/>
    </dgm:pt>
    <dgm:pt modelId="{E532CCEA-8E7E-C84A-9704-48E4B1B22937}" type="pres">
      <dgm:prSet presAssocID="{D55F05BF-9252-4490-ADB0-C7AAD7DD0124}" presName="ThreeNodes_2" presStyleLbl="node1" presStyleIdx="1" presStyleCnt="3" custScaleX="108006" custLinFactNeighborX="-446" custLinFactNeighborY="1773">
        <dgm:presLayoutVars>
          <dgm:bulletEnabled val="1"/>
        </dgm:presLayoutVars>
      </dgm:prSet>
      <dgm:spPr/>
    </dgm:pt>
    <dgm:pt modelId="{CA4E8022-D116-2345-ABC7-33B4E857E52C}" type="pres">
      <dgm:prSet presAssocID="{D55F05BF-9252-4490-ADB0-C7AAD7DD0124}" presName="ThreeNodes_3" presStyleLbl="node1" presStyleIdx="2" presStyleCnt="3" custScaleX="103321" custLinFactNeighborX="-5929">
        <dgm:presLayoutVars>
          <dgm:bulletEnabled val="1"/>
        </dgm:presLayoutVars>
      </dgm:prSet>
      <dgm:spPr/>
    </dgm:pt>
    <dgm:pt modelId="{1A4548BD-424F-2048-994B-12ADA2E534AF}" type="pres">
      <dgm:prSet presAssocID="{D55F05BF-9252-4490-ADB0-C7AAD7DD0124}" presName="ThreeConn_1-2" presStyleLbl="fgAccFollowNode1" presStyleIdx="0" presStyleCnt="2">
        <dgm:presLayoutVars>
          <dgm:bulletEnabled val="1"/>
        </dgm:presLayoutVars>
      </dgm:prSet>
      <dgm:spPr/>
    </dgm:pt>
    <dgm:pt modelId="{30ED4AD9-BFC4-984F-9AC8-7487E42FAB7A}" type="pres">
      <dgm:prSet presAssocID="{D55F05BF-9252-4490-ADB0-C7AAD7DD0124}" presName="ThreeConn_2-3" presStyleLbl="fgAccFollowNode1" presStyleIdx="1" presStyleCnt="2">
        <dgm:presLayoutVars>
          <dgm:bulletEnabled val="1"/>
        </dgm:presLayoutVars>
      </dgm:prSet>
      <dgm:spPr/>
    </dgm:pt>
    <dgm:pt modelId="{69C2C2EA-FBA8-EA49-9CAA-B2FA712CABCD}" type="pres">
      <dgm:prSet presAssocID="{D55F05BF-9252-4490-ADB0-C7AAD7DD0124}" presName="ThreeNodes_1_text" presStyleLbl="node1" presStyleIdx="2" presStyleCnt="3">
        <dgm:presLayoutVars>
          <dgm:bulletEnabled val="1"/>
        </dgm:presLayoutVars>
      </dgm:prSet>
      <dgm:spPr/>
    </dgm:pt>
    <dgm:pt modelId="{33D53864-A660-AD40-81EA-8FAD7B17D140}" type="pres">
      <dgm:prSet presAssocID="{D55F05BF-9252-4490-ADB0-C7AAD7DD0124}" presName="ThreeNodes_2_text" presStyleLbl="node1" presStyleIdx="2" presStyleCnt="3">
        <dgm:presLayoutVars>
          <dgm:bulletEnabled val="1"/>
        </dgm:presLayoutVars>
      </dgm:prSet>
      <dgm:spPr/>
    </dgm:pt>
    <dgm:pt modelId="{596584EE-386B-A442-AD9E-52A0FA034957}" type="pres">
      <dgm:prSet presAssocID="{D55F05BF-9252-4490-ADB0-C7AAD7DD0124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B923A00A-9832-CD43-8F81-F73959D6634F}" type="presOf" srcId="{1E9C69C4-B171-4A08-B72B-3BA181BB0A3D}" destId="{596584EE-386B-A442-AD9E-52A0FA034957}" srcOrd="1" destOrd="0" presId="urn:microsoft.com/office/officeart/2005/8/layout/vProcess5"/>
    <dgm:cxn modelId="{FFFABA1B-673D-134B-B5B8-229D219C9187}" type="presOf" srcId="{D55F05BF-9252-4490-ADB0-C7AAD7DD0124}" destId="{823277F1-5A85-A24B-8ADF-9D04958193B4}" srcOrd="0" destOrd="0" presId="urn:microsoft.com/office/officeart/2005/8/layout/vProcess5"/>
    <dgm:cxn modelId="{95A5E823-5AFF-3A40-AEFE-890882443418}" type="presOf" srcId="{4ACA5C7E-B95A-4527-A0A6-DCD5EBAC603F}" destId="{E532CCEA-8E7E-C84A-9704-48E4B1B22937}" srcOrd="0" destOrd="0" presId="urn:microsoft.com/office/officeart/2005/8/layout/vProcess5"/>
    <dgm:cxn modelId="{A2B48631-B5F8-6045-AB18-73438FE9E74F}" type="presOf" srcId="{4ACA5C7E-B95A-4527-A0A6-DCD5EBAC603F}" destId="{33D53864-A660-AD40-81EA-8FAD7B17D140}" srcOrd="1" destOrd="0" presId="urn:microsoft.com/office/officeart/2005/8/layout/vProcess5"/>
    <dgm:cxn modelId="{9D0BF25C-455B-B54F-B813-CEDD4445C033}" type="presOf" srcId="{2480408F-8C9A-433E-8251-0432B16DCF80}" destId="{A8D88167-0A27-624E-AA3C-F895F88B2384}" srcOrd="0" destOrd="0" presId="urn:microsoft.com/office/officeart/2005/8/layout/vProcess5"/>
    <dgm:cxn modelId="{8C972972-1F48-BE4A-A1F1-09735EB086F2}" type="presOf" srcId="{1E9C69C4-B171-4A08-B72B-3BA181BB0A3D}" destId="{CA4E8022-D116-2345-ABC7-33B4E857E52C}" srcOrd="0" destOrd="0" presId="urn:microsoft.com/office/officeart/2005/8/layout/vProcess5"/>
    <dgm:cxn modelId="{66278598-EE73-4FC8-9A44-11ACCCCE073A}" srcId="{D55F05BF-9252-4490-ADB0-C7AAD7DD0124}" destId="{1E9C69C4-B171-4A08-B72B-3BA181BB0A3D}" srcOrd="2" destOrd="0" parTransId="{7041E8C4-553D-4842-AE1B-D3F12C838D45}" sibTransId="{3AFEF79B-1DF8-42A6-A8AA-FE8B81CFB3EE}"/>
    <dgm:cxn modelId="{F08E4EA1-C92B-6D41-B800-6D140EAA8542}" type="presOf" srcId="{2480408F-8C9A-433E-8251-0432B16DCF80}" destId="{69C2C2EA-FBA8-EA49-9CAA-B2FA712CABCD}" srcOrd="1" destOrd="0" presId="urn:microsoft.com/office/officeart/2005/8/layout/vProcess5"/>
    <dgm:cxn modelId="{9B2043A6-C40B-5D4F-852C-8425B2128E60}" type="presOf" srcId="{4A00FFAD-34C2-4B4A-8855-54FAE88BE094}" destId="{1A4548BD-424F-2048-994B-12ADA2E534AF}" srcOrd="0" destOrd="0" presId="urn:microsoft.com/office/officeart/2005/8/layout/vProcess5"/>
    <dgm:cxn modelId="{EDEA77B5-95E2-448B-BF6C-131AE68E3536}" srcId="{D55F05BF-9252-4490-ADB0-C7AAD7DD0124}" destId="{2480408F-8C9A-433E-8251-0432B16DCF80}" srcOrd="0" destOrd="0" parTransId="{431C8757-E665-4ADE-8E4C-340495AE1DE2}" sibTransId="{4A00FFAD-34C2-4B4A-8855-54FAE88BE094}"/>
    <dgm:cxn modelId="{9C5BB4C9-2724-1E46-87C6-B060BCB96CF7}" type="presOf" srcId="{A6F58BF0-B2B2-4C3B-8F26-242A5B738FE2}" destId="{30ED4AD9-BFC4-984F-9AC8-7487E42FAB7A}" srcOrd="0" destOrd="0" presId="urn:microsoft.com/office/officeart/2005/8/layout/vProcess5"/>
    <dgm:cxn modelId="{7DAFAFCB-E8A4-47E1-9BBF-4ECA9A1A4A8A}" srcId="{D55F05BF-9252-4490-ADB0-C7AAD7DD0124}" destId="{4ACA5C7E-B95A-4527-A0A6-DCD5EBAC603F}" srcOrd="1" destOrd="0" parTransId="{DB4FF98A-6ECC-4154-B544-D7C052755A0B}" sibTransId="{A6F58BF0-B2B2-4C3B-8F26-242A5B738FE2}"/>
    <dgm:cxn modelId="{15BEAB5F-218C-4F4B-AAE5-CB564E6DAC7D}" type="presParOf" srcId="{823277F1-5A85-A24B-8ADF-9D04958193B4}" destId="{08F995B2-F75C-C343-834E-22AE4CFE59EA}" srcOrd="0" destOrd="0" presId="urn:microsoft.com/office/officeart/2005/8/layout/vProcess5"/>
    <dgm:cxn modelId="{89BAE472-C920-1D4F-B9CA-B62CCF0BF8F1}" type="presParOf" srcId="{823277F1-5A85-A24B-8ADF-9D04958193B4}" destId="{A8D88167-0A27-624E-AA3C-F895F88B2384}" srcOrd="1" destOrd="0" presId="urn:microsoft.com/office/officeart/2005/8/layout/vProcess5"/>
    <dgm:cxn modelId="{1AD40CBD-ACD3-9949-9F99-89756ABBC2EF}" type="presParOf" srcId="{823277F1-5A85-A24B-8ADF-9D04958193B4}" destId="{E532CCEA-8E7E-C84A-9704-48E4B1B22937}" srcOrd="2" destOrd="0" presId="urn:microsoft.com/office/officeart/2005/8/layout/vProcess5"/>
    <dgm:cxn modelId="{453DFA2B-E591-0245-88D2-BFA019EA703B}" type="presParOf" srcId="{823277F1-5A85-A24B-8ADF-9D04958193B4}" destId="{CA4E8022-D116-2345-ABC7-33B4E857E52C}" srcOrd="3" destOrd="0" presId="urn:microsoft.com/office/officeart/2005/8/layout/vProcess5"/>
    <dgm:cxn modelId="{897342EF-487F-A844-B4CA-2C6AA6C07DFE}" type="presParOf" srcId="{823277F1-5A85-A24B-8ADF-9D04958193B4}" destId="{1A4548BD-424F-2048-994B-12ADA2E534AF}" srcOrd="4" destOrd="0" presId="urn:microsoft.com/office/officeart/2005/8/layout/vProcess5"/>
    <dgm:cxn modelId="{6799B776-1B91-6144-987B-D4870CFFD66A}" type="presParOf" srcId="{823277F1-5A85-A24B-8ADF-9D04958193B4}" destId="{30ED4AD9-BFC4-984F-9AC8-7487E42FAB7A}" srcOrd="5" destOrd="0" presId="urn:microsoft.com/office/officeart/2005/8/layout/vProcess5"/>
    <dgm:cxn modelId="{6B73218D-6B93-8C49-85BA-490897142AC0}" type="presParOf" srcId="{823277F1-5A85-A24B-8ADF-9D04958193B4}" destId="{69C2C2EA-FBA8-EA49-9CAA-B2FA712CABCD}" srcOrd="6" destOrd="0" presId="urn:microsoft.com/office/officeart/2005/8/layout/vProcess5"/>
    <dgm:cxn modelId="{BAC4825B-1998-3144-8DBB-614769EDA5DC}" type="presParOf" srcId="{823277F1-5A85-A24B-8ADF-9D04958193B4}" destId="{33D53864-A660-AD40-81EA-8FAD7B17D140}" srcOrd="7" destOrd="0" presId="urn:microsoft.com/office/officeart/2005/8/layout/vProcess5"/>
    <dgm:cxn modelId="{D4AAE255-BD0A-9143-9118-3D66EC27CB9C}" type="presParOf" srcId="{823277F1-5A85-A24B-8ADF-9D04958193B4}" destId="{596584EE-386B-A442-AD9E-52A0FA03495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E3265D-0BE3-0E46-9083-84026FEA1D5A}">
      <dsp:nvSpPr>
        <dsp:cNvPr id="0" name=""/>
        <dsp:cNvSpPr/>
      </dsp:nvSpPr>
      <dsp:spPr>
        <a:xfrm>
          <a:off x="0" y="0"/>
          <a:ext cx="1131585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FF901C-941C-F44B-AA92-9001CA3B5F7D}">
      <dsp:nvSpPr>
        <dsp:cNvPr id="0" name=""/>
        <dsp:cNvSpPr/>
      </dsp:nvSpPr>
      <dsp:spPr>
        <a:xfrm>
          <a:off x="0" y="0"/>
          <a:ext cx="2263171" cy="40332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000" kern="1200" dirty="0"/>
            <a:t>- A.M.S, sexo masculino, 32 anos, natural e procedente de Teresópolis- RJ</a:t>
          </a:r>
          <a:endParaRPr lang="en-US" sz="4000" kern="1200" dirty="0"/>
        </a:p>
      </dsp:txBody>
      <dsp:txXfrm>
        <a:off x="0" y="0"/>
        <a:ext cx="2263171" cy="4033248"/>
      </dsp:txXfrm>
    </dsp:sp>
    <dsp:sp modelId="{E7952BB3-02F3-A34F-A42A-E62EF36FE2EE}">
      <dsp:nvSpPr>
        <dsp:cNvPr id="0" name=""/>
        <dsp:cNvSpPr/>
      </dsp:nvSpPr>
      <dsp:spPr>
        <a:xfrm>
          <a:off x="2432908" y="63019"/>
          <a:ext cx="8882946" cy="126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300" kern="1200" dirty="0"/>
            <a:t>Procurou Serviço de Dermatologia  da Policlínica Geral do Rio de Janeiro com lesões em região genital após pico febril. Referia mialgia, odinofagia, cefaléia e coriza há 02 dias.</a:t>
          </a:r>
          <a:endParaRPr lang="en-US" sz="3300" kern="1200" dirty="0"/>
        </a:p>
      </dsp:txBody>
      <dsp:txXfrm>
        <a:off x="2432908" y="63019"/>
        <a:ext cx="8882946" cy="1260389"/>
      </dsp:txXfrm>
    </dsp:sp>
    <dsp:sp modelId="{05F510B5-54DD-A047-B795-53808157D746}">
      <dsp:nvSpPr>
        <dsp:cNvPr id="0" name=""/>
        <dsp:cNvSpPr/>
      </dsp:nvSpPr>
      <dsp:spPr>
        <a:xfrm>
          <a:off x="2263171" y="1323409"/>
          <a:ext cx="905268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FEBD8D-1751-D046-A47D-5DC0D528E4F7}">
      <dsp:nvSpPr>
        <dsp:cNvPr id="0" name=""/>
        <dsp:cNvSpPr/>
      </dsp:nvSpPr>
      <dsp:spPr>
        <a:xfrm>
          <a:off x="2432908" y="1386429"/>
          <a:ext cx="8882946" cy="126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300" kern="1200"/>
            <a:t>Paciente refere ter tido contato sexual prévio com pessoas com sintomas e lesões semelhantes.</a:t>
          </a:r>
          <a:endParaRPr lang="en-US" sz="3300" kern="1200"/>
        </a:p>
      </dsp:txBody>
      <dsp:txXfrm>
        <a:off x="2432908" y="1386429"/>
        <a:ext cx="8882946" cy="1260389"/>
      </dsp:txXfrm>
    </dsp:sp>
    <dsp:sp modelId="{B43C9F11-3F89-7E48-8E88-C7A93BAADF12}">
      <dsp:nvSpPr>
        <dsp:cNvPr id="0" name=""/>
        <dsp:cNvSpPr/>
      </dsp:nvSpPr>
      <dsp:spPr>
        <a:xfrm>
          <a:off x="2263171" y="2646819"/>
          <a:ext cx="905268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88C584-A323-324B-A77E-7BE16CF9DA69}">
      <dsp:nvSpPr>
        <dsp:cNvPr id="0" name=""/>
        <dsp:cNvSpPr/>
      </dsp:nvSpPr>
      <dsp:spPr>
        <a:xfrm>
          <a:off x="2432908" y="2709838"/>
          <a:ext cx="8882946" cy="126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300" kern="1200"/>
            <a:t>Nega histórico de viagens.</a:t>
          </a:r>
          <a:endParaRPr lang="en-US" sz="3300" kern="1200"/>
        </a:p>
      </dsp:txBody>
      <dsp:txXfrm>
        <a:off x="2432908" y="2709838"/>
        <a:ext cx="8882946" cy="1260389"/>
      </dsp:txXfrm>
    </dsp:sp>
    <dsp:sp modelId="{C01D1C2C-A8BD-3745-BB6A-4EC6AEDC5765}">
      <dsp:nvSpPr>
        <dsp:cNvPr id="0" name=""/>
        <dsp:cNvSpPr/>
      </dsp:nvSpPr>
      <dsp:spPr>
        <a:xfrm>
          <a:off x="2263171" y="3970228"/>
          <a:ext cx="905268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74785C-DD02-FE41-AE1D-27DAF2624B2B}">
      <dsp:nvSpPr>
        <dsp:cNvPr id="0" name=""/>
        <dsp:cNvSpPr/>
      </dsp:nvSpPr>
      <dsp:spPr>
        <a:xfrm>
          <a:off x="0" y="694"/>
          <a:ext cx="763918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AE336B-0F1D-884D-851D-82B03C2D1220}">
      <dsp:nvSpPr>
        <dsp:cNvPr id="0" name=""/>
        <dsp:cNvSpPr/>
      </dsp:nvSpPr>
      <dsp:spPr>
        <a:xfrm>
          <a:off x="0" y="694"/>
          <a:ext cx="7639186" cy="11368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baseline="0"/>
            <a:t>Vírus zoonótico Dna de fita dupla</a:t>
          </a:r>
          <a:endParaRPr lang="en-US" sz="3200" kern="1200"/>
        </a:p>
      </dsp:txBody>
      <dsp:txXfrm>
        <a:off x="0" y="694"/>
        <a:ext cx="7639186" cy="1136854"/>
      </dsp:txXfrm>
    </dsp:sp>
    <dsp:sp modelId="{32E1E068-3A01-AC42-97A1-C843DB0E87FF}">
      <dsp:nvSpPr>
        <dsp:cNvPr id="0" name=""/>
        <dsp:cNvSpPr/>
      </dsp:nvSpPr>
      <dsp:spPr>
        <a:xfrm>
          <a:off x="0" y="1137548"/>
          <a:ext cx="7639186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965AE7-FDF1-914B-BC70-CEAF81971A8C}">
      <dsp:nvSpPr>
        <dsp:cNvPr id="0" name=""/>
        <dsp:cNvSpPr/>
      </dsp:nvSpPr>
      <dsp:spPr>
        <a:xfrm>
          <a:off x="0" y="1137548"/>
          <a:ext cx="7639186" cy="11368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baseline="0"/>
            <a:t>Gênero Orthopoxvirus – Família: Poxviridae</a:t>
          </a:r>
          <a:endParaRPr lang="en-US" sz="3200" kern="1200"/>
        </a:p>
      </dsp:txBody>
      <dsp:txXfrm>
        <a:off x="0" y="1137548"/>
        <a:ext cx="7639186" cy="1136854"/>
      </dsp:txXfrm>
    </dsp:sp>
    <dsp:sp modelId="{D4CAD48B-2963-194C-B5C9-6F673FA0DB37}">
      <dsp:nvSpPr>
        <dsp:cNvPr id="0" name=""/>
        <dsp:cNvSpPr/>
      </dsp:nvSpPr>
      <dsp:spPr>
        <a:xfrm>
          <a:off x="0" y="2274403"/>
          <a:ext cx="7639186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E60ABB-256D-5644-A5C1-616C47AA78C1}">
      <dsp:nvSpPr>
        <dsp:cNvPr id="0" name=""/>
        <dsp:cNvSpPr/>
      </dsp:nvSpPr>
      <dsp:spPr>
        <a:xfrm>
          <a:off x="0" y="2274403"/>
          <a:ext cx="7639186" cy="11368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baseline="0" dirty="0"/>
            <a:t>1958 – macacos de laboratório na Dinamarca procedente África</a:t>
          </a:r>
          <a:endParaRPr lang="en-US" sz="3200" kern="1200" dirty="0"/>
        </a:p>
      </dsp:txBody>
      <dsp:txXfrm>
        <a:off x="0" y="2274403"/>
        <a:ext cx="7639186" cy="1136854"/>
      </dsp:txXfrm>
    </dsp:sp>
    <dsp:sp modelId="{0726B578-D39D-DC4F-B766-AA6173833D0B}">
      <dsp:nvSpPr>
        <dsp:cNvPr id="0" name=""/>
        <dsp:cNvSpPr/>
      </dsp:nvSpPr>
      <dsp:spPr>
        <a:xfrm>
          <a:off x="0" y="3411257"/>
          <a:ext cx="7639186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EC61EC-0B26-C84A-AF01-2CD94AC19389}">
      <dsp:nvSpPr>
        <dsp:cNvPr id="0" name=""/>
        <dsp:cNvSpPr/>
      </dsp:nvSpPr>
      <dsp:spPr>
        <a:xfrm>
          <a:off x="0" y="3411257"/>
          <a:ext cx="7639186" cy="11368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baseline="0"/>
            <a:t>1970 na República Democrática do Congo – humanos</a:t>
          </a:r>
          <a:endParaRPr lang="en-US" sz="3200" kern="1200"/>
        </a:p>
      </dsp:txBody>
      <dsp:txXfrm>
        <a:off x="0" y="3411257"/>
        <a:ext cx="7639186" cy="1136854"/>
      </dsp:txXfrm>
    </dsp:sp>
    <dsp:sp modelId="{03308C56-0D5A-CB4E-9FEB-36DA2D43CF50}">
      <dsp:nvSpPr>
        <dsp:cNvPr id="0" name=""/>
        <dsp:cNvSpPr/>
      </dsp:nvSpPr>
      <dsp:spPr>
        <a:xfrm>
          <a:off x="0" y="4548112"/>
          <a:ext cx="7639186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28DCCD-9AD8-3846-8CD3-75149841C484}">
      <dsp:nvSpPr>
        <dsp:cNvPr id="0" name=""/>
        <dsp:cNvSpPr/>
      </dsp:nvSpPr>
      <dsp:spPr>
        <a:xfrm>
          <a:off x="0" y="4548112"/>
          <a:ext cx="7639186" cy="11368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baseline="0" dirty="0"/>
            <a:t>Maio 2022 – OMS notificada 4 casos confirmados de </a:t>
          </a:r>
          <a:r>
            <a:rPr lang="pt-BR" sz="3200" b="1" kern="1200" baseline="0" dirty="0" err="1"/>
            <a:t>Monkeypox</a:t>
          </a:r>
          <a:r>
            <a:rPr lang="pt-BR" sz="3200" b="1" kern="1200" baseline="0" dirty="0"/>
            <a:t> no Reino Unido </a:t>
          </a:r>
          <a:r>
            <a:rPr lang="pt-BR" sz="3200" b="1" kern="1200" baseline="0" dirty="0">
              <a:sym typeface="Wingdings" pitchFamily="2" charset="2"/>
            </a:rPr>
            <a:t> Surto emergente.</a:t>
          </a:r>
          <a:endParaRPr lang="en-US" sz="3200" kern="1200" dirty="0"/>
        </a:p>
      </dsp:txBody>
      <dsp:txXfrm>
        <a:off x="0" y="4548112"/>
        <a:ext cx="7639186" cy="11368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534CA1-8D10-F343-9FE2-6F442A757C7E}">
      <dsp:nvSpPr>
        <dsp:cNvPr id="0" name=""/>
        <dsp:cNvSpPr/>
      </dsp:nvSpPr>
      <dsp:spPr>
        <a:xfrm>
          <a:off x="39" y="281686"/>
          <a:ext cx="3770506" cy="149887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704" tIns="170688" rIns="298704" bIns="170688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200" kern="1200" dirty="0"/>
            <a:t>África Central (Bacia do Congo)</a:t>
          </a:r>
        </a:p>
      </dsp:txBody>
      <dsp:txXfrm>
        <a:off x="39" y="281686"/>
        <a:ext cx="3770506" cy="1498871"/>
      </dsp:txXfrm>
    </dsp:sp>
    <dsp:sp modelId="{473543ED-0739-2942-9A0E-819D87732468}">
      <dsp:nvSpPr>
        <dsp:cNvPr id="0" name=""/>
        <dsp:cNvSpPr/>
      </dsp:nvSpPr>
      <dsp:spPr>
        <a:xfrm>
          <a:off x="39" y="1780557"/>
          <a:ext cx="3770506" cy="357399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4028" tIns="224028" rIns="298704" bIns="336042" numCol="1" spcCol="1270" anchor="t" anchorCtr="0">
          <a:noAutofit/>
        </a:bodyPr>
        <a:lstStyle/>
        <a:p>
          <a:pPr marL="285750" lvl="1" indent="-285750" algn="l" defTabSz="1866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4200" kern="1200" dirty="0"/>
            <a:t>Maior Gravidade, morbidade e mortalidade </a:t>
          </a:r>
        </a:p>
        <a:p>
          <a:pPr marL="285750" lvl="1" indent="-285750" algn="l" defTabSz="1866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4200" kern="1200" dirty="0"/>
            <a:t>Impede ativação de cel </a:t>
          </a:r>
          <a:r>
            <a:rPr lang="pt-BR" sz="4200" kern="1200" dirty="0" err="1"/>
            <a:t>T</a:t>
          </a:r>
          <a:endParaRPr lang="pt-BR" sz="4200" kern="1200" dirty="0"/>
        </a:p>
      </dsp:txBody>
      <dsp:txXfrm>
        <a:off x="39" y="1780557"/>
        <a:ext cx="3770506" cy="3573990"/>
      </dsp:txXfrm>
    </dsp:sp>
    <dsp:sp modelId="{69190D15-045D-E54C-9B9B-547987F96693}">
      <dsp:nvSpPr>
        <dsp:cNvPr id="0" name=""/>
        <dsp:cNvSpPr/>
      </dsp:nvSpPr>
      <dsp:spPr>
        <a:xfrm>
          <a:off x="4298416" y="281686"/>
          <a:ext cx="3770506" cy="1498871"/>
        </a:xfrm>
        <a:prstGeom prst="rect">
          <a:avLst/>
        </a:prstGeom>
        <a:solidFill>
          <a:schemeClr val="accent2">
            <a:hueOff val="-1277530"/>
            <a:satOff val="-1196"/>
            <a:lumOff val="-9412"/>
            <a:alphaOff val="0"/>
          </a:schemeClr>
        </a:solidFill>
        <a:ln w="12700" cap="flat" cmpd="sng" algn="ctr">
          <a:solidFill>
            <a:schemeClr val="accent2">
              <a:hueOff val="-1277530"/>
              <a:satOff val="-1196"/>
              <a:lumOff val="-94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704" tIns="170688" rIns="298704" bIns="170688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200" kern="1200" dirty="0"/>
            <a:t>África Ocidental</a:t>
          </a:r>
        </a:p>
      </dsp:txBody>
      <dsp:txXfrm>
        <a:off x="4298416" y="281686"/>
        <a:ext cx="3770506" cy="1498871"/>
      </dsp:txXfrm>
    </dsp:sp>
    <dsp:sp modelId="{20FEA86C-0F8B-F945-8A58-5B05AF30A7EE}">
      <dsp:nvSpPr>
        <dsp:cNvPr id="0" name=""/>
        <dsp:cNvSpPr/>
      </dsp:nvSpPr>
      <dsp:spPr>
        <a:xfrm>
          <a:off x="4298416" y="1780557"/>
          <a:ext cx="3770506" cy="3573990"/>
        </a:xfrm>
        <a:prstGeom prst="rect">
          <a:avLst/>
        </a:prstGeom>
        <a:solidFill>
          <a:schemeClr val="accent2">
            <a:tint val="40000"/>
            <a:alpha val="90000"/>
            <a:hueOff val="-1303950"/>
            <a:satOff val="-8511"/>
            <a:lumOff val="-1602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303950"/>
              <a:satOff val="-8511"/>
              <a:lumOff val="-16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4028" tIns="224028" rIns="298704" bIns="336042" numCol="1" spcCol="1270" anchor="t" anchorCtr="0">
          <a:noAutofit/>
        </a:bodyPr>
        <a:lstStyle/>
        <a:p>
          <a:pPr marL="285750" lvl="1" indent="-285750" algn="l" defTabSz="1866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4200" kern="1200" dirty="0"/>
            <a:t>Menor gravidade</a:t>
          </a:r>
        </a:p>
        <a:p>
          <a:pPr marL="285750" lvl="1" indent="-285750" algn="l" defTabSz="1866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4200" kern="1200" dirty="0"/>
            <a:t>Clínica branda</a:t>
          </a:r>
        </a:p>
      </dsp:txBody>
      <dsp:txXfrm>
        <a:off x="4298416" y="1780557"/>
        <a:ext cx="3770506" cy="35739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9531DC-0230-A441-A385-CFE7E0B8D18E}">
      <dsp:nvSpPr>
        <dsp:cNvPr id="0" name=""/>
        <dsp:cNvSpPr/>
      </dsp:nvSpPr>
      <dsp:spPr>
        <a:xfrm>
          <a:off x="0" y="28988"/>
          <a:ext cx="6383102" cy="127120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5300" kern="1200"/>
            <a:t>Leucocitose</a:t>
          </a:r>
          <a:endParaRPr lang="en-US" sz="5300" kern="1200"/>
        </a:p>
      </dsp:txBody>
      <dsp:txXfrm>
        <a:off x="62055" y="91043"/>
        <a:ext cx="6258992" cy="1147095"/>
      </dsp:txXfrm>
    </dsp:sp>
    <dsp:sp modelId="{9FFBDBC0-F393-4042-A2D1-537129AD7D16}">
      <dsp:nvSpPr>
        <dsp:cNvPr id="0" name=""/>
        <dsp:cNvSpPr/>
      </dsp:nvSpPr>
      <dsp:spPr>
        <a:xfrm>
          <a:off x="0" y="1452833"/>
          <a:ext cx="6383102" cy="1271205"/>
        </a:xfrm>
        <a:prstGeom prst="roundRect">
          <a:avLst/>
        </a:prstGeom>
        <a:solidFill>
          <a:schemeClr val="accent2">
            <a:hueOff val="-425843"/>
            <a:satOff val="-399"/>
            <a:lumOff val="-313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5300" kern="1200" dirty="0"/>
            <a:t>Transaminases elevadas</a:t>
          </a:r>
          <a:endParaRPr lang="en-US" sz="5300" kern="1200" dirty="0"/>
        </a:p>
      </dsp:txBody>
      <dsp:txXfrm>
        <a:off x="62055" y="1514888"/>
        <a:ext cx="6258992" cy="1147095"/>
      </dsp:txXfrm>
    </dsp:sp>
    <dsp:sp modelId="{9AE9B50C-3852-8F42-B507-AF6364776D2F}">
      <dsp:nvSpPr>
        <dsp:cNvPr id="0" name=""/>
        <dsp:cNvSpPr/>
      </dsp:nvSpPr>
      <dsp:spPr>
        <a:xfrm>
          <a:off x="0" y="2876678"/>
          <a:ext cx="6383102" cy="1271205"/>
        </a:xfrm>
        <a:prstGeom prst="roundRect">
          <a:avLst/>
        </a:prstGeom>
        <a:solidFill>
          <a:schemeClr val="accent2">
            <a:hueOff val="-851686"/>
            <a:satOff val="-797"/>
            <a:lumOff val="-62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5300" kern="1200" dirty="0" err="1"/>
            <a:t>Hipoalbuminemia</a:t>
          </a:r>
          <a:endParaRPr lang="en-US" sz="5300" kern="1200" dirty="0"/>
        </a:p>
      </dsp:txBody>
      <dsp:txXfrm>
        <a:off x="62055" y="2938733"/>
        <a:ext cx="6258992" cy="1147095"/>
      </dsp:txXfrm>
    </dsp:sp>
    <dsp:sp modelId="{207F026B-293F-1847-A283-FF5B9894223F}">
      <dsp:nvSpPr>
        <dsp:cNvPr id="0" name=""/>
        <dsp:cNvSpPr/>
      </dsp:nvSpPr>
      <dsp:spPr>
        <a:xfrm>
          <a:off x="0" y="4300523"/>
          <a:ext cx="6383102" cy="1271205"/>
        </a:xfrm>
        <a:prstGeom prst="roundRect">
          <a:avLst/>
        </a:prstGeom>
        <a:solidFill>
          <a:schemeClr val="accent2">
            <a:hueOff val="-1277530"/>
            <a:satOff val="-1196"/>
            <a:lumOff val="-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l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5300" kern="1200"/>
            <a:t>Plaquetopenia</a:t>
          </a:r>
          <a:endParaRPr lang="en-US" sz="5300" kern="1200"/>
        </a:p>
      </dsp:txBody>
      <dsp:txXfrm>
        <a:off x="62055" y="4362578"/>
        <a:ext cx="6258992" cy="114709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D25FD7-3F7F-1946-ADCC-5F18C38855B9}">
      <dsp:nvSpPr>
        <dsp:cNvPr id="0" name=""/>
        <dsp:cNvSpPr/>
      </dsp:nvSpPr>
      <dsp:spPr>
        <a:xfrm>
          <a:off x="0" y="0"/>
          <a:ext cx="9549208" cy="248202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b="1" u="sng" kern="1200" baseline="0"/>
            <a:t>RT- PCR </a:t>
          </a:r>
          <a:r>
            <a:rPr lang="pt-BR" sz="3800" b="1" kern="1200" baseline="0"/>
            <a:t>: sangue/ lesões cutâneas </a:t>
          </a:r>
          <a:endParaRPr lang="en-US" sz="3800" kern="1200"/>
        </a:p>
      </dsp:txBody>
      <dsp:txXfrm>
        <a:off x="121162" y="121162"/>
        <a:ext cx="9306884" cy="2239699"/>
      </dsp:txXfrm>
    </dsp:sp>
    <dsp:sp modelId="{CC78A80B-0F76-434B-84BC-7EDC3AFD5525}">
      <dsp:nvSpPr>
        <dsp:cNvPr id="0" name=""/>
        <dsp:cNvSpPr/>
      </dsp:nvSpPr>
      <dsp:spPr>
        <a:xfrm>
          <a:off x="0" y="2659775"/>
          <a:ext cx="9549208" cy="3987506"/>
        </a:xfrm>
        <a:prstGeom prst="roundRect">
          <a:avLst/>
        </a:prstGeom>
        <a:solidFill>
          <a:schemeClr val="accent2">
            <a:hueOff val="-1277530"/>
            <a:satOff val="-1196"/>
            <a:lumOff val="-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b="1" u="sng" kern="1200" baseline="0" dirty="0"/>
            <a:t>HP: </a:t>
          </a:r>
          <a:r>
            <a:rPr lang="pt-BR" sz="3800" b="1" kern="1200" baseline="0" dirty="0"/>
            <a:t>- Vasos dilatados</a:t>
          </a:r>
        </a:p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b="1" kern="1200" baseline="0" dirty="0"/>
            <a:t>_ Necrose de epiderme</a:t>
          </a:r>
        </a:p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b="1" kern="1200" baseline="0" dirty="0"/>
            <a:t>- Corpos de Guarnieri </a:t>
          </a:r>
          <a:r>
            <a:rPr lang="pt-BR" sz="3800" b="1" kern="1200" baseline="0" dirty="0">
              <a:sym typeface="Wingdings" pitchFamily="2" charset="2"/>
            </a:rPr>
            <a:t></a:t>
          </a:r>
          <a:r>
            <a:rPr lang="pt-BR" sz="3800" b="1" kern="1200" baseline="0" dirty="0"/>
            <a:t>Queratinócito multinucleado e degenerado com inclusão citoplasmática eosinofílica.</a:t>
          </a:r>
          <a:endParaRPr lang="pt-BR" sz="3800" b="1" u="sng" kern="1200" baseline="0" dirty="0"/>
        </a:p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b="1" kern="1200" baseline="0" dirty="0"/>
            <a:t>- Exocitose de linfócitos e neutrófilos.</a:t>
          </a:r>
          <a:endParaRPr lang="en-US" sz="3800" kern="1200" dirty="0"/>
        </a:p>
      </dsp:txBody>
      <dsp:txXfrm>
        <a:off x="194654" y="2854429"/>
        <a:ext cx="9159900" cy="359819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D88167-0A27-624E-AA3C-F895F88B2384}">
      <dsp:nvSpPr>
        <dsp:cNvPr id="0" name=""/>
        <dsp:cNvSpPr/>
      </dsp:nvSpPr>
      <dsp:spPr>
        <a:xfrm>
          <a:off x="-5030" y="12363"/>
          <a:ext cx="7046058" cy="169828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400" b="1" kern="1200" baseline="0" dirty="0"/>
            <a:t>ANTIVIRAL: </a:t>
          </a:r>
          <a:r>
            <a:rPr lang="pt-BR" sz="4400" b="1" kern="1200" baseline="0" dirty="0" err="1"/>
            <a:t>cidofovir</a:t>
          </a:r>
          <a:r>
            <a:rPr lang="pt-BR" sz="4400" b="1" kern="1200" baseline="0" dirty="0"/>
            <a:t>, </a:t>
          </a:r>
          <a:r>
            <a:rPr lang="pt-BR" sz="4400" b="1" kern="1200" baseline="0" dirty="0" err="1"/>
            <a:t>brincidofovir</a:t>
          </a:r>
          <a:r>
            <a:rPr lang="pt-BR" sz="4400" b="1" kern="1200" baseline="0" dirty="0"/>
            <a:t> e </a:t>
          </a:r>
          <a:r>
            <a:rPr lang="pt-BR" sz="4400" b="1" kern="1200" baseline="0" dirty="0" err="1"/>
            <a:t>tecovirimat</a:t>
          </a:r>
          <a:endParaRPr lang="en-US" sz="3600" kern="1200" dirty="0"/>
        </a:p>
      </dsp:txBody>
      <dsp:txXfrm>
        <a:off x="44711" y="62104"/>
        <a:ext cx="4907637" cy="1598802"/>
      </dsp:txXfrm>
    </dsp:sp>
    <dsp:sp modelId="{E532CCEA-8E7E-C84A-9704-48E4B1B22937}">
      <dsp:nvSpPr>
        <dsp:cNvPr id="0" name=""/>
        <dsp:cNvSpPr/>
      </dsp:nvSpPr>
      <dsp:spPr>
        <a:xfrm>
          <a:off x="476498" y="2011442"/>
          <a:ext cx="6468644" cy="169828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800" b="1" kern="1200" baseline="0" dirty="0"/>
            <a:t>VACINA: </a:t>
          </a:r>
          <a:r>
            <a:rPr lang="pt-BR" sz="4000" b="1" kern="1200" baseline="0" dirty="0"/>
            <a:t>JYNNEOS /  ACAM2000</a:t>
          </a:r>
          <a:endParaRPr lang="en-US" sz="4000" kern="1200" dirty="0"/>
        </a:p>
      </dsp:txBody>
      <dsp:txXfrm>
        <a:off x="526239" y="2061183"/>
        <a:ext cx="4606137" cy="1598802"/>
      </dsp:txXfrm>
    </dsp:sp>
    <dsp:sp modelId="{CA4E8022-D116-2345-ABC7-33B4E857E52C}">
      <dsp:nvSpPr>
        <dsp:cNvPr id="0" name=""/>
        <dsp:cNvSpPr/>
      </dsp:nvSpPr>
      <dsp:spPr>
        <a:xfrm>
          <a:off x="816864" y="3962662"/>
          <a:ext cx="6188052" cy="169828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500" b="1" kern="1200" baseline="0" dirty="0"/>
            <a:t>Imunoglobulina </a:t>
          </a:r>
          <a:r>
            <a:rPr lang="pt-BR" sz="4500" b="1" kern="1200" baseline="0" dirty="0" err="1"/>
            <a:t>Vaccinia</a:t>
          </a:r>
          <a:r>
            <a:rPr lang="pt-BR" sz="4500" b="1" kern="1200" baseline="0" dirty="0"/>
            <a:t> (VIG)*</a:t>
          </a:r>
          <a:endParaRPr lang="en-US" sz="4500" kern="1200" dirty="0"/>
        </a:p>
      </dsp:txBody>
      <dsp:txXfrm>
        <a:off x="866605" y="4012403"/>
        <a:ext cx="4402021" cy="1598802"/>
      </dsp:txXfrm>
    </dsp:sp>
    <dsp:sp modelId="{1A4548BD-424F-2048-994B-12ADA2E534AF}">
      <dsp:nvSpPr>
        <dsp:cNvPr id="0" name=""/>
        <dsp:cNvSpPr/>
      </dsp:nvSpPr>
      <dsp:spPr>
        <a:xfrm>
          <a:off x="5099769" y="1287865"/>
          <a:ext cx="1103884" cy="110388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348143" y="1287865"/>
        <a:ext cx="607136" cy="830673"/>
      </dsp:txXfrm>
    </dsp:sp>
    <dsp:sp modelId="{30ED4AD9-BFC4-984F-9AC8-7487E42FAB7A}">
      <dsp:nvSpPr>
        <dsp:cNvPr id="0" name=""/>
        <dsp:cNvSpPr/>
      </dsp:nvSpPr>
      <dsp:spPr>
        <a:xfrm>
          <a:off x="5628224" y="3257874"/>
          <a:ext cx="1103884" cy="1103884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876598" y="3257874"/>
        <a:ext cx="607136" cy="8306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8902D-95EE-A94E-A2D5-1AAE9164ACF1}" type="datetimeFigureOut">
              <a:rPr lang="pt-BR" smtClean="0"/>
              <a:t>26/09/2022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C44E19-57A8-9349-8E2D-BC19835F1B5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5101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C44E19-57A8-9349-8E2D-BC19835F1B50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0278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C44E19-57A8-9349-8E2D-BC19835F1B50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7883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96A35EAA-ED80-4FF1-942C-82B1D483AF60}"/>
              </a:ext>
            </a:extLst>
          </p:cNvPr>
          <p:cNvSpPr/>
          <p:nvPr/>
        </p:nvSpPr>
        <p:spPr>
          <a:xfrm rot="21133683" flipH="1">
            <a:off x="977627" y="481134"/>
            <a:ext cx="9378187" cy="523858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28618 w 1248446"/>
              <a:gd name="connsiteY0" fmla="*/ 873038 h 873038"/>
              <a:gd name="connsiteX1" fmla="*/ 821023 w 1248446"/>
              <a:gd name="connsiteY1" fmla="*/ 803124 h 873038"/>
              <a:gd name="connsiteX2" fmla="*/ 1179829 w 1248446"/>
              <a:gd name="connsiteY2" fmla="*/ 630341 h 873038"/>
              <a:gd name="connsiteX3" fmla="*/ 1178782 w 1248446"/>
              <a:gd name="connsiteY3" fmla="*/ 192762 h 873038"/>
              <a:gd name="connsiteX4" fmla="*/ 459454 w 1248446"/>
              <a:gd name="connsiteY4" fmla="*/ 32456 h 873038"/>
              <a:gd name="connsiteX5" fmla="*/ 7302 w 1248446"/>
              <a:gd name="connsiteY5" fmla="*/ 595193 h 873038"/>
              <a:gd name="connsiteX6" fmla="*/ 547734 w 1248446"/>
              <a:gd name="connsiteY6" fmla="*/ 751246 h 873038"/>
              <a:gd name="connsiteX7" fmla="*/ 628618 w 1248446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49939"/>
              <a:gd name="connsiteY0" fmla="*/ 873038 h 873038"/>
              <a:gd name="connsiteX1" fmla="*/ 828272 w 1249939"/>
              <a:gd name="connsiteY1" fmla="*/ 793767 h 873038"/>
              <a:gd name="connsiteX2" fmla="*/ 1187078 w 1249939"/>
              <a:gd name="connsiteY2" fmla="*/ 630341 h 873038"/>
              <a:gd name="connsiteX3" fmla="*/ 1186031 w 1249939"/>
              <a:gd name="connsiteY3" fmla="*/ 192762 h 873038"/>
              <a:gd name="connsiteX4" fmla="*/ 466703 w 1249939"/>
              <a:gd name="connsiteY4" fmla="*/ 32456 h 873038"/>
              <a:gd name="connsiteX5" fmla="*/ 14551 w 1249939"/>
              <a:gd name="connsiteY5" fmla="*/ 595193 h 873038"/>
              <a:gd name="connsiteX6" fmla="*/ 554983 w 1249939"/>
              <a:gd name="connsiteY6" fmla="*/ 751246 h 873038"/>
              <a:gd name="connsiteX7" fmla="*/ 635867 w 1249939"/>
              <a:gd name="connsiteY7" fmla="*/ 873038 h 873038"/>
              <a:gd name="connsiteX0" fmla="*/ 615218 w 1229290"/>
              <a:gd name="connsiteY0" fmla="*/ 861281 h 861281"/>
              <a:gd name="connsiteX1" fmla="*/ 807623 w 1229290"/>
              <a:gd name="connsiteY1" fmla="*/ 782010 h 861281"/>
              <a:gd name="connsiteX2" fmla="*/ 1166429 w 1229290"/>
              <a:gd name="connsiteY2" fmla="*/ 618584 h 861281"/>
              <a:gd name="connsiteX3" fmla="*/ 1165382 w 1229290"/>
              <a:gd name="connsiteY3" fmla="*/ 181005 h 861281"/>
              <a:gd name="connsiteX4" fmla="*/ 446054 w 1229290"/>
              <a:gd name="connsiteY4" fmla="*/ 20699 h 861281"/>
              <a:gd name="connsiteX5" fmla="*/ 5663 w 1229290"/>
              <a:gd name="connsiteY5" fmla="*/ 576828 h 861281"/>
              <a:gd name="connsiteX6" fmla="*/ 534334 w 1229290"/>
              <a:gd name="connsiteY6" fmla="*/ 739489 h 861281"/>
              <a:gd name="connsiteX7" fmla="*/ 615218 w 1229290"/>
              <a:gd name="connsiteY7" fmla="*/ 861281 h 861281"/>
              <a:gd name="connsiteX0" fmla="*/ 619617 w 1233689"/>
              <a:gd name="connsiteY0" fmla="*/ 861281 h 861281"/>
              <a:gd name="connsiteX1" fmla="*/ 812022 w 1233689"/>
              <a:gd name="connsiteY1" fmla="*/ 782010 h 861281"/>
              <a:gd name="connsiteX2" fmla="*/ 1170828 w 1233689"/>
              <a:gd name="connsiteY2" fmla="*/ 618584 h 861281"/>
              <a:gd name="connsiteX3" fmla="*/ 1169781 w 1233689"/>
              <a:gd name="connsiteY3" fmla="*/ 181005 h 861281"/>
              <a:gd name="connsiteX4" fmla="*/ 450453 w 1233689"/>
              <a:gd name="connsiteY4" fmla="*/ 20699 h 861281"/>
              <a:gd name="connsiteX5" fmla="*/ 10062 w 1233689"/>
              <a:gd name="connsiteY5" fmla="*/ 576828 h 861281"/>
              <a:gd name="connsiteX6" fmla="*/ 538733 w 1233689"/>
              <a:gd name="connsiteY6" fmla="*/ 739489 h 861281"/>
              <a:gd name="connsiteX7" fmla="*/ 619617 w 1233689"/>
              <a:gd name="connsiteY7" fmla="*/ 861281 h 861281"/>
              <a:gd name="connsiteX0" fmla="*/ 619579 w 1239236"/>
              <a:gd name="connsiteY0" fmla="*/ 863398 h 863398"/>
              <a:gd name="connsiteX1" fmla="*/ 811984 w 1239236"/>
              <a:gd name="connsiteY1" fmla="*/ 784127 h 863398"/>
              <a:gd name="connsiteX2" fmla="*/ 1170790 w 1239236"/>
              <a:gd name="connsiteY2" fmla="*/ 620701 h 863398"/>
              <a:gd name="connsiteX3" fmla="*/ 1169743 w 1239236"/>
              <a:gd name="connsiteY3" fmla="*/ 183122 h 863398"/>
              <a:gd name="connsiteX4" fmla="*/ 451887 w 1239236"/>
              <a:gd name="connsiteY4" fmla="*/ 17855 h 863398"/>
              <a:gd name="connsiteX5" fmla="*/ 10024 w 1239236"/>
              <a:gd name="connsiteY5" fmla="*/ 578945 h 863398"/>
              <a:gd name="connsiteX6" fmla="*/ 538695 w 1239236"/>
              <a:gd name="connsiteY6" fmla="*/ 741606 h 863398"/>
              <a:gd name="connsiteX7" fmla="*/ 619579 w 1239236"/>
              <a:gd name="connsiteY7" fmla="*/ 863398 h 863398"/>
              <a:gd name="connsiteX0" fmla="*/ 623569 w 1243226"/>
              <a:gd name="connsiteY0" fmla="*/ 870437 h 870437"/>
              <a:gd name="connsiteX1" fmla="*/ 815974 w 1243226"/>
              <a:gd name="connsiteY1" fmla="*/ 791166 h 870437"/>
              <a:gd name="connsiteX2" fmla="*/ 1174780 w 1243226"/>
              <a:gd name="connsiteY2" fmla="*/ 627740 h 870437"/>
              <a:gd name="connsiteX3" fmla="*/ 1173733 w 1243226"/>
              <a:gd name="connsiteY3" fmla="*/ 190161 h 870437"/>
              <a:gd name="connsiteX4" fmla="*/ 455877 w 1243226"/>
              <a:gd name="connsiteY4" fmla="*/ 24894 h 870437"/>
              <a:gd name="connsiteX5" fmla="*/ 14014 w 1243226"/>
              <a:gd name="connsiteY5" fmla="*/ 585984 h 870437"/>
              <a:gd name="connsiteX6" fmla="*/ 542685 w 1243226"/>
              <a:gd name="connsiteY6" fmla="*/ 748645 h 870437"/>
              <a:gd name="connsiteX7" fmla="*/ 623569 w 1243226"/>
              <a:gd name="connsiteY7" fmla="*/ 870437 h 870437"/>
              <a:gd name="connsiteX0" fmla="*/ 624861 w 1244518"/>
              <a:gd name="connsiteY0" fmla="*/ 869274 h 869274"/>
              <a:gd name="connsiteX1" fmla="*/ 817266 w 1244518"/>
              <a:gd name="connsiteY1" fmla="*/ 790003 h 869274"/>
              <a:gd name="connsiteX2" fmla="*/ 1176072 w 1244518"/>
              <a:gd name="connsiteY2" fmla="*/ 626577 h 869274"/>
              <a:gd name="connsiteX3" fmla="*/ 1175025 w 1244518"/>
              <a:gd name="connsiteY3" fmla="*/ 188998 h 869274"/>
              <a:gd name="connsiteX4" fmla="*/ 457169 w 1244518"/>
              <a:gd name="connsiteY4" fmla="*/ 23731 h 869274"/>
              <a:gd name="connsiteX5" fmla="*/ 15306 w 1244518"/>
              <a:gd name="connsiteY5" fmla="*/ 584821 h 869274"/>
              <a:gd name="connsiteX6" fmla="*/ 543977 w 1244518"/>
              <a:gd name="connsiteY6" fmla="*/ 747482 h 869274"/>
              <a:gd name="connsiteX7" fmla="*/ 624861 w 1244518"/>
              <a:gd name="connsiteY7" fmla="*/ 869274 h 869274"/>
              <a:gd name="connsiteX0" fmla="*/ 619558 w 1235941"/>
              <a:gd name="connsiteY0" fmla="*/ 867295 h 867295"/>
              <a:gd name="connsiteX1" fmla="*/ 811963 w 1235941"/>
              <a:gd name="connsiteY1" fmla="*/ 788024 h 867295"/>
              <a:gd name="connsiteX2" fmla="*/ 1170769 w 1235941"/>
              <a:gd name="connsiteY2" fmla="*/ 624598 h 867295"/>
              <a:gd name="connsiteX3" fmla="*/ 1164738 w 1235941"/>
              <a:gd name="connsiteY3" fmla="*/ 164190 h 867295"/>
              <a:gd name="connsiteX4" fmla="*/ 451866 w 1235941"/>
              <a:gd name="connsiteY4" fmla="*/ 21752 h 867295"/>
              <a:gd name="connsiteX5" fmla="*/ 10003 w 1235941"/>
              <a:gd name="connsiteY5" fmla="*/ 582842 h 867295"/>
              <a:gd name="connsiteX6" fmla="*/ 538674 w 1235941"/>
              <a:gd name="connsiteY6" fmla="*/ 745503 h 867295"/>
              <a:gd name="connsiteX7" fmla="*/ 619558 w 1235941"/>
              <a:gd name="connsiteY7" fmla="*/ 867295 h 867295"/>
              <a:gd name="connsiteX0" fmla="*/ 622435 w 1238818"/>
              <a:gd name="connsiteY0" fmla="*/ 868328 h 868328"/>
              <a:gd name="connsiteX1" fmla="*/ 814840 w 1238818"/>
              <a:gd name="connsiteY1" fmla="*/ 789057 h 868328"/>
              <a:gd name="connsiteX2" fmla="*/ 1173646 w 1238818"/>
              <a:gd name="connsiteY2" fmla="*/ 625631 h 868328"/>
              <a:gd name="connsiteX3" fmla="*/ 1167615 w 1238818"/>
              <a:gd name="connsiteY3" fmla="*/ 165223 h 868328"/>
              <a:gd name="connsiteX4" fmla="*/ 454743 w 1238818"/>
              <a:gd name="connsiteY4" fmla="*/ 22785 h 868328"/>
              <a:gd name="connsiteX5" fmla="*/ 12880 w 1238818"/>
              <a:gd name="connsiteY5" fmla="*/ 583875 h 868328"/>
              <a:gd name="connsiteX6" fmla="*/ 541551 w 1238818"/>
              <a:gd name="connsiteY6" fmla="*/ 746536 h 868328"/>
              <a:gd name="connsiteX7" fmla="*/ 622435 w 1238818"/>
              <a:gd name="connsiteY7" fmla="*/ 868328 h 868328"/>
              <a:gd name="connsiteX0" fmla="*/ 618931 w 1201319"/>
              <a:gd name="connsiteY0" fmla="*/ 879992 h 879992"/>
              <a:gd name="connsiteX1" fmla="*/ 811336 w 1201319"/>
              <a:gd name="connsiteY1" fmla="*/ 800721 h 879992"/>
              <a:gd name="connsiteX2" fmla="*/ 1170142 w 1201319"/>
              <a:gd name="connsiteY2" fmla="*/ 637295 h 879992"/>
              <a:gd name="connsiteX3" fmla="*/ 1164111 w 1201319"/>
              <a:gd name="connsiteY3" fmla="*/ 176887 h 879992"/>
              <a:gd name="connsiteX4" fmla="*/ 1005959 w 1201319"/>
              <a:gd name="connsiteY4" fmla="*/ 73552 h 879992"/>
              <a:gd name="connsiteX5" fmla="*/ 451239 w 1201319"/>
              <a:gd name="connsiteY5" fmla="*/ 34449 h 879992"/>
              <a:gd name="connsiteX6" fmla="*/ 9376 w 1201319"/>
              <a:gd name="connsiteY6" fmla="*/ 595539 h 879992"/>
              <a:gd name="connsiteX7" fmla="*/ 538047 w 1201319"/>
              <a:gd name="connsiteY7" fmla="*/ 758200 h 879992"/>
              <a:gd name="connsiteX8" fmla="*/ 618931 w 1201319"/>
              <a:gd name="connsiteY8" fmla="*/ 879992 h 879992"/>
              <a:gd name="connsiteX0" fmla="*/ 618931 w 1214866"/>
              <a:gd name="connsiteY0" fmla="*/ 879992 h 879992"/>
              <a:gd name="connsiteX1" fmla="*/ 811336 w 1214866"/>
              <a:gd name="connsiteY1" fmla="*/ 800721 h 879992"/>
              <a:gd name="connsiteX2" fmla="*/ 1170142 w 1214866"/>
              <a:gd name="connsiteY2" fmla="*/ 637295 h 879992"/>
              <a:gd name="connsiteX3" fmla="*/ 1164111 w 1214866"/>
              <a:gd name="connsiteY3" fmla="*/ 176887 h 879992"/>
              <a:gd name="connsiteX4" fmla="*/ 1005959 w 1214866"/>
              <a:gd name="connsiteY4" fmla="*/ 73552 h 879992"/>
              <a:gd name="connsiteX5" fmla="*/ 451239 w 1214866"/>
              <a:gd name="connsiteY5" fmla="*/ 34449 h 879992"/>
              <a:gd name="connsiteX6" fmla="*/ 9376 w 1214866"/>
              <a:gd name="connsiteY6" fmla="*/ 595539 h 879992"/>
              <a:gd name="connsiteX7" fmla="*/ 538047 w 1214866"/>
              <a:gd name="connsiteY7" fmla="*/ 758200 h 879992"/>
              <a:gd name="connsiteX8" fmla="*/ 618931 w 1214866"/>
              <a:gd name="connsiteY8" fmla="*/ 879992 h 879992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20039 w 1203184"/>
              <a:gd name="connsiteY0" fmla="*/ 874240 h 874240"/>
              <a:gd name="connsiteX1" fmla="*/ 812444 w 1203184"/>
              <a:gd name="connsiteY1" fmla="*/ 794969 h 874240"/>
              <a:gd name="connsiteX2" fmla="*/ 1171250 w 1203184"/>
              <a:gd name="connsiteY2" fmla="*/ 631543 h 874240"/>
              <a:gd name="connsiteX3" fmla="*/ 1165219 w 1203184"/>
              <a:gd name="connsiteY3" fmla="*/ 171135 h 874240"/>
              <a:gd name="connsiteX4" fmla="*/ 990916 w 1203184"/>
              <a:gd name="connsiteY4" fmla="*/ 39669 h 874240"/>
              <a:gd name="connsiteX5" fmla="*/ 406775 w 1203184"/>
              <a:gd name="connsiteY5" fmla="*/ 50168 h 874240"/>
              <a:gd name="connsiteX6" fmla="*/ 10484 w 1203184"/>
              <a:gd name="connsiteY6" fmla="*/ 589787 h 874240"/>
              <a:gd name="connsiteX7" fmla="*/ 539155 w 1203184"/>
              <a:gd name="connsiteY7" fmla="*/ 752448 h 874240"/>
              <a:gd name="connsiteX8" fmla="*/ 620039 w 1203184"/>
              <a:gd name="connsiteY8" fmla="*/ 874240 h 874240"/>
              <a:gd name="connsiteX0" fmla="*/ 620213 w 1203358"/>
              <a:gd name="connsiteY0" fmla="*/ 867642 h 867642"/>
              <a:gd name="connsiteX1" fmla="*/ 812618 w 1203358"/>
              <a:gd name="connsiteY1" fmla="*/ 788371 h 867642"/>
              <a:gd name="connsiteX2" fmla="*/ 1171424 w 1203358"/>
              <a:gd name="connsiteY2" fmla="*/ 624945 h 867642"/>
              <a:gd name="connsiteX3" fmla="*/ 1165393 w 1203358"/>
              <a:gd name="connsiteY3" fmla="*/ 164537 h 867642"/>
              <a:gd name="connsiteX4" fmla="*/ 991090 w 1203358"/>
              <a:gd name="connsiteY4" fmla="*/ 33071 h 867642"/>
              <a:gd name="connsiteX5" fmla="*/ 406949 w 1203358"/>
              <a:gd name="connsiteY5" fmla="*/ 43570 h 867642"/>
              <a:gd name="connsiteX6" fmla="*/ 10658 w 1203358"/>
              <a:gd name="connsiteY6" fmla="*/ 583189 h 867642"/>
              <a:gd name="connsiteX7" fmla="*/ 539329 w 1203358"/>
              <a:gd name="connsiteY7" fmla="*/ 745850 h 867642"/>
              <a:gd name="connsiteX8" fmla="*/ 620213 w 1203358"/>
              <a:gd name="connsiteY8" fmla="*/ 867642 h 867642"/>
              <a:gd name="connsiteX0" fmla="*/ 621220 w 1204365"/>
              <a:gd name="connsiteY0" fmla="*/ 864871 h 864871"/>
              <a:gd name="connsiteX1" fmla="*/ 813625 w 1204365"/>
              <a:gd name="connsiteY1" fmla="*/ 785600 h 864871"/>
              <a:gd name="connsiteX2" fmla="*/ 1172431 w 1204365"/>
              <a:gd name="connsiteY2" fmla="*/ 622174 h 864871"/>
              <a:gd name="connsiteX3" fmla="*/ 1166400 w 1204365"/>
              <a:gd name="connsiteY3" fmla="*/ 161766 h 864871"/>
              <a:gd name="connsiteX4" fmla="*/ 992097 w 1204365"/>
              <a:gd name="connsiteY4" fmla="*/ 30300 h 864871"/>
              <a:gd name="connsiteX5" fmla="*/ 407956 w 1204365"/>
              <a:gd name="connsiteY5" fmla="*/ 40799 h 864871"/>
              <a:gd name="connsiteX6" fmla="*/ 11665 w 1204365"/>
              <a:gd name="connsiteY6" fmla="*/ 580418 h 864871"/>
              <a:gd name="connsiteX7" fmla="*/ 540336 w 1204365"/>
              <a:gd name="connsiteY7" fmla="*/ 743079 h 864871"/>
              <a:gd name="connsiteX8" fmla="*/ 621220 w 1204365"/>
              <a:gd name="connsiteY8" fmla="*/ 864871 h 864871"/>
              <a:gd name="connsiteX0" fmla="*/ 619935 w 1204190"/>
              <a:gd name="connsiteY0" fmla="*/ 873669 h 873669"/>
              <a:gd name="connsiteX1" fmla="*/ 812340 w 1204190"/>
              <a:gd name="connsiteY1" fmla="*/ 794398 h 873669"/>
              <a:gd name="connsiteX2" fmla="*/ 1171146 w 1204190"/>
              <a:gd name="connsiteY2" fmla="*/ 630972 h 873669"/>
              <a:gd name="connsiteX3" fmla="*/ 1165115 w 1204190"/>
              <a:gd name="connsiteY3" fmla="*/ 170564 h 873669"/>
              <a:gd name="connsiteX4" fmla="*/ 967884 w 1204190"/>
              <a:gd name="connsiteY4" fmla="*/ 40405 h 873669"/>
              <a:gd name="connsiteX5" fmla="*/ 406671 w 1204190"/>
              <a:gd name="connsiteY5" fmla="*/ 49597 h 873669"/>
              <a:gd name="connsiteX6" fmla="*/ 10380 w 1204190"/>
              <a:gd name="connsiteY6" fmla="*/ 589216 h 873669"/>
              <a:gd name="connsiteX7" fmla="*/ 539051 w 1204190"/>
              <a:gd name="connsiteY7" fmla="*/ 751877 h 873669"/>
              <a:gd name="connsiteX8" fmla="*/ 619935 w 1204190"/>
              <a:gd name="connsiteY8" fmla="*/ 873669 h 873669"/>
              <a:gd name="connsiteX0" fmla="*/ 628446 w 1212701"/>
              <a:gd name="connsiteY0" fmla="*/ 842371 h 842371"/>
              <a:gd name="connsiteX1" fmla="*/ 820851 w 1212701"/>
              <a:gd name="connsiteY1" fmla="*/ 763100 h 842371"/>
              <a:gd name="connsiteX2" fmla="*/ 1179657 w 1212701"/>
              <a:gd name="connsiteY2" fmla="*/ 599674 h 842371"/>
              <a:gd name="connsiteX3" fmla="*/ 1173626 w 1212701"/>
              <a:gd name="connsiteY3" fmla="*/ 139266 h 842371"/>
              <a:gd name="connsiteX4" fmla="*/ 976395 w 1212701"/>
              <a:gd name="connsiteY4" fmla="*/ 9107 h 842371"/>
              <a:gd name="connsiteX5" fmla="*/ 246714 w 1212701"/>
              <a:gd name="connsiteY5" fmla="*/ 97247 h 842371"/>
              <a:gd name="connsiteX6" fmla="*/ 18891 w 1212701"/>
              <a:gd name="connsiteY6" fmla="*/ 557918 h 842371"/>
              <a:gd name="connsiteX7" fmla="*/ 547562 w 1212701"/>
              <a:gd name="connsiteY7" fmla="*/ 720579 h 842371"/>
              <a:gd name="connsiteX8" fmla="*/ 628446 w 1212701"/>
              <a:gd name="connsiteY8" fmla="*/ 842371 h 842371"/>
              <a:gd name="connsiteX0" fmla="*/ 628446 w 1211895"/>
              <a:gd name="connsiteY0" fmla="*/ 842371 h 842371"/>
              <a:gd name="connsiteX1" fmla="*/ 820851 w 1211895"/>
              <a:gd name="connsiteY1" fmla="*/ 763100 h 842371"/>
              <a:gd name="connsiteX2" fmla="*/ 1178477 w 1211895"/>
              <a:gd name="connsiteY2" fmla="*/ 606951 h 842371"/>
              <a:gd name="connsiteX3" fmla="*/ 1173626 w 1211895"/>
              <a:gd name="connsiteY3" fmla="*/ 139266 h 842371"/>
              <a:gd name="connsiteX4" fmla="*/ 976395 w 1211895"/>
              <a:gd name="connsiteY4" fmla="*/ 9107 h 842371"/>
              <a:gd name="connsiteX5" fmla="*/ 246714 w 1211895"/>
              <a:gd name="connsiteY5" fmla="*/ 97247 h 842371"/>
              <a:gd name="connsiteX6" fmla="*/ 18891 w 1211895"/>
              <a:gd name="connsiteY6" fmla="*/ 557918 h 842371"/>
              <a:gd name="connsiteX7" fmla="*/ 547562 w 1211895"/>
              <a:gd name="connsiteY7" fmla="*/ 720579 h 842371"/>
              <a:gd name="connsiteX8" fmla="*/ 628446 w 1211895"/>
              <a:gd name="connsiteY8" fmla="*/ 842371 h 842371"/>
              <a:gd name="connsiteX0" fmla="*/ 628446 w 1218918"/>
              <a:gd name="connsiteY0" fmla="*/ 842371 h 842371"/>
              <a:gd name="connsiteX1" fmla="*/ 820851 w 1218918"/>
              <a:gd name="connsiteY1" fmla="*/ 763100 h 842371"/>
              <a:gd name="connsiteX2" fmla="*/ 1178477 w 1218918"/>
              <a:gd name="connsiteY2" fmla="*/ 606951 h 842371"/>
              <a:gd name="connsiteX3" fmla="*/ 1173626 w 1218918"/>
              <a:gd name="connsiteY3" fmla="*/ 139266 h 842371"/>
              <a:gd name="connsiteX4" fmla="*/ 976395 w 1218918"/>
              <a:gd name="connsiteY4" fmla="*/ 9107 h 842371"/>
              <a:gd name="connsiteX5" fmla="*/ 246714 w 1218918"/>
              <a:gd name="connsiteY5" fmla="*/ 97247 h 842371"/>
              <a:gd name="connsiteX6" fmla="*/ 18891 w 1218918"/>
              <a:gd name="connsiteY6" fmla="*/ 557918 h 842371"/>
              <a:gd name="connsiteX7" fmla="*/ 547562 w 1218918"/>
              <a:gd name="connsiteY7" fmla="*/ 720579 h 842371"/>
              <a:gd name="connsiteX8" fmla="*/ 628446 w 1218918"/>
              <a:gd name="connsiteY8" fmla="*/ 842371 h 842371"/>
              <a:gd name="connsiteX0" fmla="*/ 628446 w 1223727"/>
              <a:gd name="connsiteY0" fmla="*/ 842371 h 842371"/>
              <a:gd name="connsiteX1" fmla="*/ 820851 w 1223727"/>
              <a:gd name="connsiteY1" fmla="*/ 763100 h 842371"/>
              <a:gd name="connsiteX2" fmla="*/ 1178477 w 1223727"/>
              <a:gd name="connsiteY2" fmla="*/ 606951 h 842371"/>
              <a:gd name="connsiteX3" fmla="*/ 1173626 w 1223727"/>
              <a:gd name="connsiteY3" fmla="*/ 139266 h 842371"/>
              <a:gd name="connsiteX4" fmla="*/ 976395 w 1223727"/>
              <a:gd name="connsiteY4" fmla="*/ 9107 h 842371"/>
              <a:gd name="connsiteX5" fmla="*/ 246714 w 1223727"/>
              <a:gd name="connsiteY5" fmla="*/ 97247 h 842371"/>
              <a:gd name="connsiteX6" fmla="*/ 18891 w 1223727"/>
              <a:gd name="connsiteY6" fmla="*/ 557918 h 842371"/>
              <a:gd name="connsiteX7" fmla="*/ 547562 w 1223727"/>
              <a:gd name="connsiteY7" fmla="*/ 720579 h 842371"/>
              <a:gd name="connsiteX8" fmla="*/ 628446 w 1223727"/>
              <a:gd name="connsiteY8" fmla="*/ 842371 h 842371"/>
              <a:gd name="connsiteX0" fmla="*/ 628446 w 1232687"/>
              <a:gd name="connsiteY0" fmla="*/ 842371 h 842371"/>
              <a:gd name="connsiteX1" fmla="*/ 820851 w 1232687"/>
              <a:gd name="connsiteY1" fmla="*/ 763100 h 842371"/>
              <a:gd name="connsiteX2" fmla="*/ 1178477 w 1232687"/>
              <a:gd name="connsiteY2" fmla="*/ 606951 h 842371"/>
              <a:gd name="connsiteX3" fmla="*/ 1188606 w 1232687"/>
              <a:gd name="connsiteY3" fmla="*/ 158133 h 842371"/>
              <a:gd name="connsiteX4" fmla="*/ 976395 w 1232687"/>
              <a:gd name="connsiteY4" fmla="*/ 9107 h 842371"/>
              <a:gd name="connsiteX5" fmla="*/ 246714 w 1232687"/>
              <a:gd name="connsiteY5" fmla="*/ 97247 h 842371"/>
              <a:gd name="connsiteX6" fmla="*/ 18891 w 1232687"/>
              <a:gd name="connsiteY6" fmla="*/ 557918 h 842371"/>
              <a:gd name="connsiteX7" fmla="*/ 547562 w 1232687"/>
              <a:gd name="connsiteY7" fmla="*/ 720579 h 842371"/>
              <a:gd name="connsiteX8" fmla="*/ 628446 w 1232687"/>
              <a:gd name="connsiteY8" fmla="*/ 842371 h 842371"/>
              <a:gd name="connsiteX0" fmla="*/ 628446 w 1238631"/>
              <a:gd name="connsiteY0" fmla="*/ 842371 h 842371"/>
              <a:gd name="connsiteX1" fmla="*/ 820851 w 1238631"/>
              <a:gd name="connsiteY1" fmla="*/ 763100 h 842371"/>
              <a:gd name="connsiteX2" fmla="*/ 1178477 w 1238631"/>
              <a:gd name="connsiteY2" fmla="*/ 606951 h 842371"/>
              <a:gd name="connsiteX3" fmla="*/ 1197715 w 1238631"/>
              <a:gd name="connsiteY3" fmla="*/ 163763 h 842371"/>
              <a:gd name="connsiteX4" fmla="*/ 976395 w 1238631"/>
              <a:gd name="connsiteY4" fmla="*/ 9107 h 842371"/>
              <a:gd name="connsiteX5" fmla="*/ 246714 w 1238631"/>
              <a:gd name="connsiteY5" fmla="*/ 97247 h 842371"/>
              <a:gd name="connsiteX6" fmla="*/ 18891 w 1238631"/>
              <a:gd name="connsiteY6" fmla="*/ 557918 h 842371"/>
              <a:gd name="connsiteX7" fmla="*/ 547562 w 1238631"/>
              <a:gd name="connsiteY7" fmla="*/ 720579 h 842371"/>
              <a:gd name="connsiteX8" fmla="*/ 628446 w 1238631"/>
              <a:gd name="connsiteY8" fmla="*/ 842371 h 842371"/>
              <a:gd name="connsiteX0" fmla="*/ 632386 w 1242571"/>
              <a:gd name="connsiteY0" fmla="*/ 846766 h 846766"/>
              <a:gd name="connsiteX1" fmla="*/ 824791 w 1242571"/>
              <a:gd name="connsiteY1" fmla="*/ 767495 h 846766"/>
              <a:gd name="connsiteX2" fmla="*/ 1182417 w 1242571"/>
              <a:gd name="connsiteY2" fmla="*/ 611346 h 846766"/>
              <a:gd name="connsiteX3" fmla="*/ 1201655 w 1242571"/>
              <a:gd name="connsiteY3" fmla="*/ 168158 h 846766"/>
              <a:gd name="connsiteX4" fmla="*/ 980335 w 1242571"/>
              <a:gd name="connsiteY4" fmla="*/ 13502 h 846766"/>
              <a:gd name="connsiteX5" fmla="*/ 250654 w 1242571"/>
              <a:gd name="connsiteY5" fmla="*/ 101642 h 846766"/>
              <a:gd name="connsiteX6" fmla="*/ 22831 w 1242571"/>
              <a:gd name="connsiteY6" fmla="*/ 562313 h 846766"/>
              <a:gd name="connsiteX7" fmla="*/ 551502 w 1242571"/>
              <a:gd name="connsiteY7" fmla="*/ 724974 h 846766"/>
              <a:gd name="connsiteX8" fmla="*/ 632386 w 1242571"/>
              <a:gd name="connsiteY8" fmla="*/ 846766 h 846766"/>
              <a:gd name="connsiteX0" fmla="*/ 633056 w 1243241"/>
              <a:gd name="connsiteY0" fmla="*/ 846832 h 846832"/>
              <a:gd name="connsiteX1" fmla="*/ 825461 w 1243241"/>
              <a:gd name="connsiteY1" fmla="*/ 767561 h 846832"/>
              <a:gd name="connsiteX2" fmla="*/ 1183087 w 1243241"/>
              <a:gd name="connsiteY2" fmla="*/ 611412 h 846832"/>
              <a:gd name="connsiteX3" fmla="*/ 1202325 w 1243241"/>
              <a:gd name="connsiteY3" fmla="*/ 168224 h 846832"/>
              <a:gd name="connsiteX4" fmla="*/ 981005 w 1243241"/>
              <a:gd name="connsiteY4" fmla="*/ 13568 h 846832"/>
              <a:gd name="connsiteX5" fmla="*/ 245994 w 1243241"/>
              <a:gd name="connsiteY5" fmla="*/ 86692 h 846832"/>
              <a:gd name="connsiteX6" fmla="*/ 23501 w 1243241"/>
              <a:gd name="connsiteY6" fmla="*/ 562379 h 846832"/>
              <a:gd name="connsiteX7" fmla="*/ 552172 w 1243241"/>
              <a:gd name="connsiteY7" fmla="*/ 725040 h 846832"/>
              <a:gd name="connsiteX8" fmla="*/ 633056 w 1243241"/>
              <a:gd name="connsiteY8" fmla="*/ 846832 h 846832"/>
              <a:gd name="connsiteX0" fmla="*/ 633056 w 1243241"/>
              <a:gd name="connsiteY0" fmla="*/ 848503 h 848503"/>
              <a:gd name="connsiteX1" fmla="*/ 825461 w 1243241"/>
              <a:gd name="connsiteY1" fmla="*/ 769232 h 848503"/>
              <a:gd name="connsiteX2" fmla="*/ 1183087 w 1243241"/>
              <a:gd name="connsiteY2" fmla="*/ 613083 h 848503"/>
              <a:gd name="connsiteX3" fmla="*/ 1202325 w 1243241"/>
              <a:gd name="connsiteY3" fmla="*/ 169895 h 848503"/>
              <a:gd name="connsiteX4" fmla="*/ 981005 w 1243241"/>
              <a:gd name="connsiteY4" fmla="*/ 15239 h 848503"/>
              <a:gd name="connsiteX5" fmla="*/ 245994 w 1243241"/>
              <a:gd name="connsiteY5" fmla="*/ 88363 h 848503"/>
              <a:gd name="connsiteX6" fmla="*/ 23501 w 1243241"/>
              <a:gd name="connsiteY6" fmla="*/ 564050 h 848503"/>
              <a:gd name="connsiteX7" fmla="*/ 552172 w 1243241"/>
              <a:gd name="connsiteY7" fmla="*/ 726711 h 848503"/>
              <a:gd name="connsiteX8" fmla="*/ 633056 w 1243241"/>
              <a:gd name="connsiteY8" fmla="*/ 848503 h 848503"/>
              <a:gd name="connsiteX0" fmla="*/ 633056 w 1243241"/>
              <a:gd name="connsiteY0" fmla="*/ 852489 h 852489"/>
              <a:gd name="connsiteX1" fmla="*/ 825461 w 1243241"/>
              <a:gd name="connsiteY1" fmla="*/ 773218 h 852489"/>
              <a:gd name="connsiteX2" fmla="*/ 1183087 w 1243241"/>
              <a:gd name="connsiteY2" fmla="*/ 617069 h 852489"/>
              <a:gd name="connsiteX3" fmla="*/ 1202325 w 1243241"/>
              <a:gd name="connsiteY3" fmla="*/ 173881 h 852489"/>
              <a:gd name="connsiteX4" fmla="*/ 981005 w 1243241"/>
              <a:gd name="connsiteY4" fmla="*/ 19225 h 852489"/>
              <a:gd name="connsiteX5" fmla="*/ 245994 w 1243241"/>
              <a:gd name="connsiteY5" fmla="*/ 92349 h 852489"/>
              <a:gd name="connsiteX6" fmla="*/ 23501 w 1243241"/>
              <a:gd name="connsiteY6" fmla="*/ 568036 h 852489"/>
              <a:gd name="connsiteX7" fmla="*/ 552172 w 1243241"/>
              <a:gd name="connsiteY7" fmla="*/ 730697 h 852489"/>
              <a:gd name="connsiteX8" fmla="*/ 633056 w 1243241"/>
              <a:gd name="connsiteY8" fmla="*/ 852489 h 852489"/>
              <a:gd name="connsiteX0" fmla="*/ 633056 w 1238870"/>
              <a:gd name="connsiteY0" fmla="*/ 852489 h 852489"/>
              <a:gd name="connsiteX1" fmla="*/ 825461 w 1238870"/>
              <a:gd name="connsiteY1" fmla="*/ 773218 h 852489"/>
              <a:gd name="connsiteX2" fmla="*/ 1183087 w 1238870"/>
              <a:gd name="connsiteY2" fmla="*/ 617069 h 852489"/>
              <a:gd name="connsiteX3" fmla="*/ 1202325 w 1238870"/>
              <a:gd name="connsiteY3" fmla="*/ 173881 h 852489"/>
              <a:gd name="connsiteX4" fmla="*/ 981005 w 1238870"/>
              <a:gd name="connsiteY4" fmla="*/ 19225 h 852489"/>
              <a:gd name="connsiteX5" fmla="*/ 245994 w 1238870"/>
              <a:gd name="connsiteY5" fmla="*/ 92349 h 852489"/>
              <a:gd name="connsiteX6" fmla="*/ 23501 w 1238870"/>
              <a:gd name="connsiteY6" fmla="*/ 568036 h 852489"/>
              <a:gd name="connsiteX7" fmla="*/ 552172 w 1238870"/>
              <a:gd name="connsiteY7" fmla="*/ 730697 h 852489"/>
              <a:gd name="connsiteX8" fmla="*/ 633056 w 1238870"/>
              <a:gd name="connsiteY8" fmla="*/ 852489 h 852489"/>
              <a:gd name="connsiteX0" fmla="*/ 633056 w 1237972"/>
              <a:gd name="connsiteY0" fmla="*/ 852489 h 852489"/>
              <a:gd name="connsiteX1" fmla="*/ 825461 w 1237972"/>
              <a:gd name="connsiteY1" fmla="*/ 773218 h 852489"/>
              <a:gd name="connsiteX2" fmla="*/ 1183087 w 1237972"/>
              <a:gd name="connsiteY2" fmla="*/ 617069 h 852489"/>
              <a:gd name="connsiteX3" fmla="*/ 1202325 w 1237972"/>
              <a:gd name="connsiteY3" fmla="*/ 173881 h 852489"/>
              <a:gd name="connsiteX4" fmla="*/ 981005 w 1237972"/>
              <a:gd name="connsiteY4" fmla="*/ 19225 h 852489"/>
              <a:gd name="connsiteX5" fmla="*/ 245994 w 1237972"/>
              <a:gd name="connsiteY5" fmla="*/ 92349 h 852489"/>
              <a:gd name="connsiteX6" fmla="*/ 23501 w 1237972"/>
              <a:gd name="connsiteY6" fmla="*/ 568036 h 852489"/>
              <a:gd name="connsiteX7" fmla="*/ 552172 w 1237972"/>
              <a:gd name="connsiteY7" fmla="*/ 730697 h 852489"/>
              <a:gd name="connsiteX8" fmla="*/ 633056 w 1237972"/>
              <a:gd name="connsiteY8" fmla="*/ 852489 h 85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415F49B-3CBC-46CF-AFB5-988852D0479E}"/>
              </a:ext>
            </a:extLst>
          </p:cNvPr>
          <p:cNvSpPr/>
          <p:nvPr/>
        </p:nvSpPr>
        <p:spPr>
          <a:xfrm rot="21133683" flipH="1">
            <a:off x="1010574" y="456230"/>
            <a:ext cx="9378187" cy="523858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28618 w 1248446"/>
              <a:gd name="connsiteY0" fmla="*/ 873038 h 873038"/>
              <a:gd name="connsiteX1" fmla="*/ 821023 w 1248446"/>
              <a:gd name="connsiteY1" fmla="*/ 803124 h 873038"/>
              <a:gd name="connsiteX2" fmla="*/ 1179829 w 1248446"/>
              <a:gd name="connsiteY2" fmla="*/ 630341 h 873038"/>
              <a:gd name="connsiteX3" fmla="*/ 1178782 w 1248446"/>
              <a:gd name="connsiteY3" fmla="*/ 192762 h 873038"/>
              <a:gd name="connsiteX4" fmla="*/ 459454 w 1248446"/>
              <a:gd name="connsiteY4" fmla="*/ 32456 h 873038"/>
              <a:gd name="connsiteX5" fmla="*/ 7302 w 1248446"/>
              <a:gd name="connsiteY5" fmla="*/ 595193 h 873038"/>
              <a:gd name="connsiteX6" fmla="*/ 547734 w 1248446"/>
              <a:gd name="connsiteY6" fmla="*/ 751246 h 873038"/>
              <a:gd name="connsiteX7" fmla="*/ 628618 w 1248446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55695"/>
              <a:gd name="connsiteY0" fmla="*/ 873038 h 873038"/>
              <a:gd name="connsiteX1" fmla="*/ 828272 w 1255695"/>
              <a:gd name="connsiteY1" fmla="*/ 803124 h 873038"/>
              <a:gd name="connsiteX2" fmla="*/ 1187078 w 1255695"/>
              <a:gd name="connsiteY2" fmla="*/ 630341 h 873038"/>
              <a:gd name="connsiteX3" fmla="*/ 1186031 w 1255695"/>
              <a:gd name="connsiteY3" fmla="*/ 192762 h 873038"/>
              <a:gd name="connsiteX4" fmla="*/ 466703 w 1255695"/>
              <a:gd name="connsiteY4" fmla="*/ 32456 h 873038"/>
              <a:gd name="connsiteX5" fmla="*/ 14551 w 1255695"/>
              <a:gd name="connsiteY5" fmla="*/ 595193 h 873038"/>
              <a:gd name="connsiteX6" fmla="*/ 554983 w 1255695"/>
              <a:gd name="connsiteY6" fmla="*/ 751246 h 873038"/>
              <a:gd name="connsiteX7" fmla="*/ 635867 w 1255695"/>
              <a:gd name="connsiteY7" fmla="*/ 873038 h 873038"/>
              <a:gd name="connsiteX0" fmla="*/ 635867 w 1249939"/>
              <a:gd name="connsiteY0" fmla="*/ 873038 h 873038"/>
              <a:gd name="connsiteX1" fmla="*/ 828272 w 1249939"/>
              <a:gd name="connsiteY1" fmla="*/ 793767 h 873038"/>
              <a:gd name="connsiteX2" fmla="*/ 1187078 w 1249939"/>
              <a:gd name="connsiteY2" fmla="*/ 630341 h 873038"/>
              <a:gd name="connsiteX3" fmla="*/ 1186031 w 1249939"/>
              <a:gd name="connsiteY3" fmla="*/ 192762 h 873038"/>
              <a:gd name="connsiteX4" fmla="*/ 466703 w 1249939"/>
              <a:gd name="connsiteY4" fmla="*/ 32456 h 873038"/>
              <a:gd name="connsiteX5" fmla="*/ 14551 w 1249939"/>
              <a:gd name="connsiteY5" fmla="*/ 595193 h 873038"/>
              <a:gd name="connsiteX6" fmla="*/ 554983 w 1249939"/>
              <a:gd name="connsiteY6" fmla="*/ 751246 h 873038"/>
              <a:gd name="connsiteX7" fmla="*/ 635867 w 1249939"/>
              <a:gd name="connsiteY7" fmla="*/ 873038 h 873038"/>
              <a:gd name="connsiteX0" fmla="*/ 615218 w 1229290"/>
              <a:gd name="connsiteY0" fmla="*/ 861281 h 861281"/>
              <a:gd name="connsiteX1" fmla="*/ 807623 w 1229290"/>
              <a:gd name="connsiteY1" fmla="*/ 782010 h 861281"/>
              <a:gd name="connsiteX2" fmla="*/ 1166429 w 1229290"/>
              <a:gd name="connsiteY2" fmla="*/ 618584 h 861281"/>
              <a:gd name="connsiteX3" fmla="*/ 1165382 w 1229290"/>
              <a:gd name="connsiteY3" fmla="*/ 181005 h 861281"/>
              <a:gd name="connsiteX4" fmla="*/ 446054 w 1229290"/>
              <a:gd name="connsiteY4" fmla="*/ 20699 h 861281"/>
              <a:gd name="connsiteX5" fmla="*/ 5663 w 1229290"/>
              <a:gd name="connsiteY5" fmla="*/ 576828 h 861281"/>
              <a:gd name="connsiteX6" fmla="*/ 534334 w 1229290"/>
              <a:gd name="connsiteY6" fmla="*/ 739489 h 861281"/>
              <a:gd name="connsiteX7" fmla="*/ 615218 w 1229290"/>
              <a:gd name="connsiteY7" fmla="*/ 861281 h 861281"/>
              <a:gd name="connsiteX0" fmla="*/ 619617 w 1233689"/>
              <a:gd name="connsiteY0" fmla="*/ 861281 h 861281"/>
              <a:gd name="connsiteX1" fmla="*/ 812022 w 1233689"/>
              <a:gd name="connsiteY1" fmla="*/ 782010 h 861281"/>
              <a:gd name="connsiteX2" fmla="*/ 1170828 w 1233689"/>
              <a:gd name="connsiteY2" fmla="*/ 618584 h 861281"/>
              <a:gd name="connsiteX3" fmla="*/ 1169781 w 1233689"/>
              <a:gd name="connsiteY3" fmla="*/ 181005 h 861281"/>
              <a:gd name="connsiteX4" fmla="*/ 450453 w 1233689"/>
              <a:gd name="connsiteY4" fmla="*/ 20699 h 861281"/>
              <a:gd name="connsiteX5" fmla="*/ 10062 w 1233689"/>
              <a:gd name="connsiteY5" fmla="*/ 576828 h 861281"/>
              <a:gd name="connsiteX6" fmla="*/ 538733 w 1233689"/>
              <a:gd name="connsiteY6" fmla="*/ 739489 h 861281"/>
              <a:gd name="connsiteX7" fmla="*/ 619617 w 1233689"/>
              <a:gd name="connsiteY7" fmla="*/ 861281 h 861281"/>
              <a:gd name="connsiteX0" fmla="*/ 619579 w 1239236"/>
              <a:gd name="connsiteY0" fmla="*/ 863398 h 863398"/>
              <a:gd name="connsiteX1" fmla="*/ 811984 w 1239236"/>
              <a:gd name="connsiteY1" fmla="*/ 784127 h 863398"/>
              <a:gd name="connsiteX2" fmla="*/ 1170790 w 1239236"/>
              <a:gd name="connsiteY2" fmla="*/ 620701 h 863398"/>
              <a:gd name="connsiteX3" fmla="*/ 1169743 w 1239236"/>
              <a:gd name="connsiteY3" fmla="*/ 183122 h 863398"/>
              <a:gd name="connsiteX4" fmla="*/ 451887 w 1239236"/>
              <a:gd name="connsiteY4" fmla="*/ 17855 h 863398"/>
              <a:gd name="connsiteX5" fmla="*/ 10024 w 1239236"/>
              <a:gd name="connsiteY5" fmla="*/ 578945 h 863398"/>
              <a:gd name="connsiteX6" fmla="*/ 538695 w 1239236"/>
              <a:gd name="connsiteY6" fmla="*/ 741606 h 863398"/>
              <a:gd name="connsiteX7" fmla="*/ 619579 w 1239236"/>
              <a:gd name="connsiteY7" fmla="*/ 863398 h 863398"/>
              <a:gd name="connsiteX0" fmla="*/ 623569 w 1243226"/>
              <a:gd name="connsiteY0" fmla="*/ 870437 h 870437"/>
              <a:gd name="connsiteX1" fmla="*/ 815974 w 1243226"/>
              <a:gd name="connsiteY1" fmla="*/ 791166 h 870437"/>
              <a:gd name="connsiteX2" fmla="*/ 1174780 w 1243226"/>
              <a:gd name="connsiteY2" fmla="*/ 627740 h 870437"/>
              <a:gd name="connsiteX3" fmla="*/ 1173733 w 1243226"/>
              <a:gd name="connsiteY3" fmla="*/ 190161 h 870437"/>
              <a:gd name="connsiteX4" fmla="*/ 455877 w 1243226"/>
              <a:gd name="connsiteY4" fmla="*/ 24894 h 870437"/>
              <a:gd name="connsiteX5" fmla="*/ 14014 w 1243226"/>
              <a:gd name="connsiteY5" fmla="*/ 585984 h 870437"/>
              <a:gd name="connsiteX6" fmla="*/ 542685 w 1243226"/>
              <a:gd name="connsiteY6" fmla="*/ 748645 h 870437"/>
              <a:gd name="connsiteX7" fmla="*/ 623569 w 1243226"/>
              <a:gd name="connsiteY7" fmla="*/ 870437 h 870437"/>
              <a:gd name="connsiteX0" fmla="*/ 624861 w 1244518"/>
              <a:gd name="connsiteY0" fmla="*/ 869274 h 869274"/>
              <a:gd name="connsiteX1" fmla="*/ 817266 w 1244518"/>
              <a:gd name="connsiteY1" fmla="*/ 790003 h 869274"/>
              <a:gd name="connsiteX2" fmla="*/ 1176072 w 1244518"/>
              <a:gd name="connsiteY2" fmla="*/ 626577 h 869274"/>
              <a:gd name="connsiteX3" fmla="*/ 1175025 w 1244518"/>
              <a:gd name="connsiteY3" fmla="*/ 188998 h 869274"/>
              <a:gd name="connsiteX4" fmla="*/ 457169 w 1244518"/>
              <a:gd name="connsiteY4" fmla="*/ 23731 h 869274"/>
              <a:gd name="connsiteX5" fmla="*/ 15306 w 1244518"/>
              <a:gd name="connsiteY5" fmla="*/ 584821 h 869274"/>
              <a:gd name="connsiteX6" fmla="*/ 543977 w 1244518"/>
              <a:gd name="connsiteY6" fmla="*/ 747482 h 869274"/>
              <a:gd name="connsiteX7" fmla="*/ 624861 w 1244518"/>
              <a:gd name="connsiteY7" fmla="*/ 869274 h 869274"/>
              <a:gd name="connsiteX0" fmla="*/ 619558 w 1235941"/>
              <a:gd name="connsiteY0" fmla="*/ 867295 h 867295"/>
              <a:gd name="connsiteX1" fmla="*/ 811963 w 1235941"/>
              <a:gd name="connsiteY1" fmla="*/ 788024 h 867295"/>
              <a:gd name="connsiteX2" fmla="*/ 1170769 w 1235941"/>
              <a:gd name="connsiteY2" fmla="*/ 624598 h 867295"/>
              <a:gd name="connsiteX3" fmla="*/ 1164738 w 1235941"/>
              <a:gd name="connsiteY3" fmla="*/ 164190 h 867295"/>
              <a:gd name="connsiteX4" fmla="*/ 451866 w 1235941"/>
              <a:gd name="connsiteY4" fmla="*/ 21752 h 867295"/>
              <a:gd name="connsiteX5" fmla="*/ 10003 w 1235941"/>
              <a:gd name="connsiteY5" fmla="*/ 582842 h 867295"/>
              <a:gd name="connsiteX6" fmla="*/ 538674 w 1235941"/>
              <a:gd name="connsiteY6" fmla="*/ 745503 h 867295"/>
              <a:gd name="connsiteX7" fmla="*/ 619558 w 1235941"/>
              <a:gd name="connsiteY7" fmla="*/ 867295 h 867295"/>
              <a:gd name="connsiteX0" fmla="*/ 622435 w 1238818"/>
              <a:gd name="connsiteY0" fmla="*/ 868328 h 868328"/>
              <a:gd name="connsiteX1" fmla="*/ 814840 w 1238818"/>
              <a:gd name="connsiteY1" fmla="*/ 789057 h 868328"/>
              <a:gd name="connsiteX2" fmla="*/ 1173646 w 1238818"/>
              <a:gd name="connsiteY2" fmla="*/ 625631 h 868328"/>
              <a:gd name="connsiteX3" fmla="*/ 1167615 w 1238818"/>
              <a:gd name="connsiteY3" fmla="*/ 165223 h 868328"/>
              <a:gd name="connsiteX4" fmla="*/ 454743 w 1238818"/>
              <a:gd name="connsiteY4" fmla="*/ 22785 h 868328"/>
              <a:gd name="connsiteX5" fmla="*/ 12880 w 1238818"/>
              <a:gd name="connsiteY5" fmla="*/ 583875 h 868328"/>
              <a:gd name="connsiteX6" fmla="*/ 541551 w 1238818"/>
              <a:gd name="connsiteY6" fmla="*/ 746536 h 868328"/>
              <a:gd name="connsiteX7" fmla="*/ 622435 w 1238818"/>
              <a:gd name="connsiteY7" fmla="*/ 868328 h 868328"/>
              <a:gd name="connsiteX0" fmla="*/ 618931 w 1201319"/>
              <a:gd name="connsiteY0" fmla="*/ 879992 h 879992"/>
              <a:gd name="connsiteX1" fmla="*/ 811336 w 1201319"/>
              <a:gd name="connsiteY1" fmla="*/ 800721 h 879992"/>
              <a:gd name="connsiteX2" fmla="*/ 1170142 w 1201319"/>
              <a:gd name="connsiteY2" fmla="*/ 637295 h 879992"/>
              <a:gd name="connsiteX3" fmla="*/ 1164111 w 1201319"/>
              <a:gd name="connsiteY3" fmla="*/ 176887 h 879992"/>
              <a:gd name="connsiteX4" fmla="*/ 1005959 w 1201319"/>
              <a:gd name="connsiteY4" fmla="*/ 73552 h 879992"/>
              <a:gd name="connsiteX5" fmla="*/ 451239 w 1201319"/>
              <a:gd name="connsiteY5" fmla="*/ 34449 h 879992"/>
              <a:gd name="connsiteX6" fmla="*/ 9376 w 1201319"/>
              <a:gd name="connsiteY6" fmla="*/ 595539 h 879992"/>
              <a:gd name="connsiteX7" fmla="*/ 538047 w 1201319"/>
              <a:gd name="connsiteY7" fmla="*/ 758200 h 879992"/>
              <a:gd name="connsiteX8" fmla="*/ 618931 w 1201319"/>
              <a:gd name="connsiteY8" fmla="*/ 879992 h 879992"/>
              <a:gd name="connsiteX0" fmla="*/ 618931 w 1214866"/>
              <a:gd name="connsiteY0" fmla="*/ 879992 h 879992"/>
              <a:gd name="connsiteX1" fmla="*/ 811336 w 1214866"/>
              <a:gd name="connsiteY1" fmla="*/ 800721 h 879992"/>
              <a:gd name="connsiteX2" fmla="*/ 1170142 w 1214866"/>
              <a:gd name="connsiteY2" fmla="*/ 637295 h 879992"/>
              <a:gd name="connsiteX3" fmla="*/ 1164111 w 1214866"/>
              <a:gd name="connsiteY3" fmla="*/ 176887 h 879992"/>
              <a:gd name="connsiteX4" fmla="*/ 1005959 w 1214866"/>
              <a:gd name="connsiteY4" fmla="*/ 73552 h 879992"/>
              <a:gd name="connsiteX5" fmla="*/ 451239 w 1214866"/>
              <a:gd name="connsiteY5" fmla="*/ 34449 h 879992"/>
              <a:gd name="connsiteX6" fmla="*/ 9376 w 1214866"/>
              <a:gd name="connsiteY6" fmla="*/ 595539 h 879992"/>
              <a:gd name="connsiteX7" fmla="*/ 538047 w 1214866"/>
              <a:gd name="connsiteY7" fmla="*/ 758200 h 879992"/>
              <a:gd name="connsiteX8" fmla="*/ 618931 w 1214866"/>
              <a:gd name="connsiteY8" fmla="*/ 879992 h 879992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18871 w 1202016"/>
              <a:gd name="connsiteY0" fmla="*/ 888796 h 888796"/>
              <a:gd name="connsiteX1" fmla="*/ 811276 w 1202016"/>
              <a:gd name="connsiteY1" fmla="*/ 809525 h 888796"/>
              <a:gd name="connsiteX2" fmla="*/ 1170082 w 1202016"/>
              <a:gd name="connsiteY2" fmla="*/ 646099 h 888796"/>
              <a:gd name="connsiteX3" fmla="*/ 1164051 w 1202016"/>
              <a:gd name="connsiteY3" fmla="*/ 185691 h 888796"/>
              <a:gd name="connsiteX4" fmla="*/ 989748 w 1202016"/>
              <a:gd name="connsiteY4" fmla="*/ 54225 h 888796"/>
              <a:gd name="connsiteX5" fmla="*/ 451179 w 1202016"/>
              <a:gd name="connsiteY5" fmla="*/ 43253 h 888796"/>
              <a:gd name="connsiteX6" fmla="*/ 9316 w 1202016"/>
              <a:gd name="connsiteY6" fmla="*/ 604343 h 888796"/>
              <a:gd name="connsiteX7" fmla="*/ 537987 w 1202016"/>
              <a:gd name="connsiteY7" fmla="*/ 767004 h 888796"/>
              <a:gd name="connsiteX8" fmla="*/ 618871 w 1202016"/>
              <a:gd name="connsiteY8" fmla="*/ 888796 h 888796"/>
              <a:gd name="connsiteX0" fmla="*/ 620039 w 1203184"/>
              <a:gd name="connsiteY0" fmla="*/ 874240 h 874240"/>
              <a:gd name="connsiteX1" fmla="*/ 812444 w 1203184"/>
              <a:gd name="connsiteY1" fmla="*/ 794969 h 874240"/>
              <a:gd name="connsiteX2" fmla="*/ 1171250 w 1203184"/>
              <a:gd name="connsiteY2" fmla="*/ 631543 h 874240"/>
              <a:gd name="connsiteX3" fmla="*/ 1165219 w 1203184"/>
              <a:gd name="connsiteY3" fmla="*/ 171135 h 874240"/>
              <a:gd name="connsiteX4" fmla="*/ 990916 w 1203184"/>
              <a:gd name="connsiteY4" fmla="*/ 39669 h 874240"/>
              <a:gd name="connsiteX5" fmla="*/ 406775 w 1203184"/>
              <a:gd name="connsiteY5" fmla="*/ 50168 h 874240"/>
              <a:gd name="connsiteX6" fmla="*/ 10484 w 1203184"/>
              <a:gd name="connsiteY6" fmla="*/ 589787 h 874240"/>
              <a:gd name="connsiteX7" fmla="*/ 539155 w 1203184"/>
              <a:gd name="connsiteY7" fmla="*/ 752448 h 874240"/>
              <a:gd name="connsiteX8" fmla="*/ 620039 w 1203184"/>
              <a:gd name="connsiteY8" fmla="*/ 874240 h 874240"/>
              <a:gd name="connsiteX0" fmla="*/ 620213 w 1203358"/>
              <a:gd name="connsiteY0" fmla="*/ 867642 h 867642"/>
              <a:gd name="connsiteX1" fmla="*/ 812618 w 1203358"/>
              <a:gd name="connsiteY1" fmla="*/ 788371 h 867642"/>
              <a:gd name="connsiteX2" fmla="*/ 1171424 w 1203358"/>
              <a:gd name="connsiteY2" fmla="*/ 624945 h 867642"/>
              <a:gd name="connsiteX3" fmla="*/ 1165393 w 1203358"/>
              <a:gd name="connsiteY3" fmla="*/ 164537 h 867642"/>
              <a:gd name="connsiteX4" fmla="*/ 991090 w 1203358"/>
              <a:gd name="connsiteY4" fmla="*/ 33071 h 867642"/>
              <a:gd name="connsiteX5" fmla="*/ 406949 w 1203358"/>
              <a:gd name="connsiteY5" fmla="*/ 43570 h 867642"/>
              <a:gd name="connsiteX6" fmla="*/ 10658 w 1203358"/>
              <a:gd name="connsiteY6" fmla="*/ 583189 h 867642"/>
              <a:gd name="connsiteX7" fmla="*/ 539329 w 1203358"/>
              <a:gd name="connsiteY7" fmla="*/ 745850 h 867642"/>
              <a:gd name="connsiteX8" fmla="*/ 620213 w 1203358"/>
              <a:gd name="connsiteY8" fmla="*/ 867642 h 867642"/>
              <a:gd name="connsiteX0" fmla="*/ 621220 w 1204365"/>
              <a:gd name="connsiteY0" fmla="*/ 864871 h 864871"/>
              <a:gd name="connsiteX1" fmla="*/ 813625 w 1204365"/>
              <a:gd name="connsiteY1" fmla="*/ 785600 h 864871"/>
              <a:gd name="connsiteX2" fmla="*/ 1172431 w 1204365"/>
              <a:gd name="connsiteY2" fmla="*/ 622174 h 864871"/>
              <a:gd name="connsiteX3" fmla="*/ 1166400 w 1204365"/>
              <a:gd name="connsiteY3" fmla="*/ 161766 h 864871"/>
              <a:gd name="connsiteX4" fmla="*/ 992097 w 1204365"/>
              <a:gd name="connsiteY4" fmla="*/ 30300 h 864871"/>
              <a:gd name="connsiteX5" fmla="*/ 407956 w 1204365"/>
              <a:gd name="connsiteY5" fmla="*/ 40799 h 864871"/>
              <a:gd name="connsiteX6" fmla="*/ 11665 w 1204365"/>
              <a:gd name="connsiteY6" fmla="*/ 580418 h 864871"/>
              <a:gd name="connsiteX7" fmla="*/ 540336 w 1204365"/>
              <a:gd name="connsiteY7" fmla="*/ 743079 h 864871"/>
              <a:gd name="connsiteX8" fmla="*/ 621220 w 1204365"/>
              <a:gd name="connsiteY8" fmla="*/ 864871 h 864871"/>
              <a:gd name="connsiteX0" fmla="*/ 619935 w 1204190"/>
              <a:gd name="connsiteY0" fmla="*/ 873669 h 873669"/>
              <a:gd name="connsiteX1" fmla="*/ 812340 w 1204190"/>
              <a:gd name="connsiteY1" fmla="*/ 794398 h 873669"/>
              <a:gd name="connsiteX2" fmla="*/ 1171146 w 1204190"/>
              <a:gd name="connsiteY2" fmla="*/ 630972 h 873669"/>
              <a:gd name="connsiteX3" fmla="*/ 1165115 w 1204190"/>
              <a:gd name="connsiteY3" fmla="*/ 170564 h 873669"/>
              <a:gd name="connsiteX4" fmla="*/ 967884 w 1204190"/>
              <a:gd name="connsiteY4" fmla="*/ 40405 h 873669"/>
              <a:gd name="connsiteX5" fmla="*/ 406671 w 1204190"/>
              <a:gd name="connsiteY5" fmla="*/ 49597 h 873669"/>
              <a:gd name="connsiteX6" fmla="*/ 10380 w 1204190"/>
              <a:gd name="connsiteY6" fmla="*/ 589216 h 873669"/>
              <a:gd name="connsiteX7" fmla="*/ 539051 w 1204190"/>
              <a:gd name="connsiteY7" fmla="*/ 751877 h 873669"/>
              <a:gd name="connsiteX8" fmla="*/ 619935 w 1204190"/>
              <a:gd name="connsiteY8" fmla="*/ 873669 h 873669"/>
              <a:gd name="connsiteX0" fmla="*/ 628446 w 1212701"/>
              <a:gd name="connsiteY0" fmla="*/ 842371 h 842371"/>
              <a:gd name="connsiteX1" fmla="*/ 820851 w 1212701"/>
              <a:gd name="connsiteY1" fmla="*/ 763100 h 842371"/>
              <a:gd name="connsiteX2" fmla="*/ 1179657 w 1212701"/>
              <a:gd name="connsiteY2" fmla="*/ 599674 h 842371"/>
              <a:gd name="connsiteX3" fmla="*/ 1173626 w 1212701"/>
              <a:gd name="connsiteY3" fmla="*/ 139266 h 842371"/>
              <a:gd name="connsiteX4" fmla="*/ 976395 w 1212701"/>
              <a:gd name="connsiteY4" fmla="*/ 9107 h 842371"/>
              <a:gd name="connsiteX5" fmla="*/ 246714 w 1212701"/>
              <a:gd name="connsiteY5" fmla="*/ 97247 h 842371"/>
              <a:gd name="connsiteX6" fmla="*/ 18891 w 1212701"/>
              <a:gd name="connsiteY6" fmla="*/ 557918 h 842371"/>
              <a:gd name="connsiteX7" fmla="*/ 547562 w 1212701"/>
              <a:gd name="connsiteY7" fmla="*/ 720579 h 842371"/>
              <a:gd name="connsiteX8" fmla="*/ 628446 w 1212701"/>
              <a:gd name="connsiteY8" fmla="*/ 842371 h 842371"/>
              <a:gd name="connsiteX0" fmla="*/ 628446 w 1211895"/>
              <a:gd name="connsiteY0" fmla="*/ 842371 h 842371"/>
              <a:gd name="connsiteX1" fmla="*/ 820851 w 1211895"/>
              <a:gd name="connsiteY1" fmla="*/ 763100 h 842371"/>
              <a:gd name="connsiteX2" fmla="*/ 1178477 w 1211895"/>
              <a:gd name="connsiteY2" fmla="*/ 606951 h 842371"/>
              <a:gd name="connsiteX3" fmla="*/ 1173626 w 1211895"/>
              <a:gd name="connsiteY3" fmla="*/ 139266 h 842371"/>
              <a:gd name="connsiteX4" fmla="*/ 976395 w 1211895"/>
              <a:gd name="connsiteY4" fmla="*/ 9107 h 842371"/>
              <a:gd name="connsiteX5" fmla="*/ 246714 w 1211895"/>
              <a:gd name="connsiteY5" fmla="*/ 97247 h 842371"/>
              <a:gd name="connsiteX6" fmla="*/ 18891 w 1211895"/>
              <a:gd name="connsiteY6" fmla="*/ 557918 h 842371"/>
              <a:gd name="connsiteX7" fmla="*/ 547562 w 1211895"/>
              <a:gd name="connsiteY7" fmla="*/ 720579 h 842371"/>
              <a:gd name="connsiteX8" fmla="*/ 628446 w 1211895"/>
              <a:gd name="connsiteY8" fmla="*/ 842371 h 842371"/>
              <a:gd name="connsiteX0" fmla="*/ 628446 w 1218918"/>
              <a:gd name="connsiteY0" fmla="*/ 842371 h 842371"/>
              <a:gd name="connsiteX1" fmla="*/ 820851 w 1218918"/>
              <a:gd name="connsiteY1" fmla="*/ 763100 h 842371"/>
              <a:gd name="connsiteX2" fmla="*/ 1178477 w 1218918"/>
              <a:gd name="connsiteY2" fmla="*/ 606951 h 842371"/>
              <a:gd name="connsiteX3" fmla="*/ 1173626 w 1218918"/>
              <a:gd name="connsiteY3" fmla="*/ 139266 h 842371"/>
              <a:gd name="connsiteX4" fmla="*/ 976395 w 1218918"/>
              <a:gd name="connsiteY4" fmla="*/ 9107 h 842371"/>
              <a:gd name="connsiteX5" fmla="*/ 246714 w 1218918"/>
              <a:gd name="connsiteY5" fmla="*/ 97247 h 842371"/>
              <a:gd name="connsiteX6" fmla="*/ 18891 w 1218918"/>
              <a:gd name="connsiteY6" fmla="*/ 557918 h 842371"/>
              <a:gd name="connsiteX7" fmla="*/ 547562 w 1218918"/>
              <a:gd name="connsiteY7" fmla="*/ 720579 h 842371"/>
              <a:gd name="connsiteX8" fmla="*/ 628446 w 1218918"/>
              <a:gd name="connsiteY8" fmla="*/ 842371 h 842371"/>
              <a:gd name="connsiteX0" fmla="*/ 628446 w 1223727"/>
              <a:gd name="connsiteY0" fmla="*/ 842371 h 842371"/>
              <a:gd name="connsiteX1" fmla="*/ 820851 w 1223727"/>
              <a:gd name="connsiteY1" fmla="*/ 763100 h 842371"/>
              <a:gd name="connsiteX2" fmla="*/ 1178477 w 1223727"/>
              <a:gd name="connsiteY2" fmla="*/ 606951 h 842371"/>
              <a:gd name="connsiteX3" fmla="*/ 1173626 w 1223727"/>
              <a:gd name="connsiteY3" fmla="*/ 139266 h 842371"/>
              <a:gd name="connsiteX4" fmla="*/ 976395 w 1223727"/>
              <a:gd name="connsiteY4" fmla="*/ 9107 h 842371"/>
              <a:gd name="connsiteX5" fmla="*/ 246714 w 1223727"/>
              <a:gd name="connsiteY5" fmla="*/ 97247 h 842371"/>
              <a:gd name="connsiteX6" fmla="*/ 18891 w 1223727"/>
              <a:gd name="connsiteY6" fmla="*/ 557918 h 842371"/>
              <a:gd name="connsiteX7" fmla="*/ 547562 w 1223727"/>
              <a:gd name="connsiteY7" fmla="*/ 720579 h 842371"/>
              <a:gd name="connsiteX8" fmla="*/ 628446 w 1223727"/>
              <a:gd name="connsiteY8" fmla="*/ 842371 h 842371"/>
              <a:gd name="connsiteX0" fmla="*/ 628446 w 1232687"/>
              <a:gd name="connsiteY0" fmla="*/ 842371 h 842371"/>
              <a:gd name="connsiteX1" fmla="*/ 820851 w 1232687"/>
              <a:gd name="connsiteY1" fmla="*/ 763100 h 842371"/>
              <a:gd name="connsiteX2" fmla="*/ 1178477 w 1232687"/>
              <a:gd name="connsiteY2" fmla="*/ 606951 h 842371"/>
              <a:gd name="connsiteX3" fmla="*/ 1188606 w 1232687"/>
              <a:gd name="connsiteY3" fmla="*/ 158133 h 842371"/>
              <a:gd name="connsiteX4" fmla="*/ 976395 w 1232687"/>
              <a:gd name="connsiteY4" fmla="*/ 9107 h 842371"/>
              <a:gd name="connsiteX5" fmla="*/ 246714 w 1232687"/>
              <a:gd name="connsiteY5" fmla="*/ 97247 h 842371"/>
              <a:gd name="connsiteX6" fmla="*/ 18891 w 1232687"/>
              <a:gd name="connsiteY6" fmla="*/ 557918 h 842371"/>
              <a:gd name="connsiteX7" fmla="*/ 547562 w 1232687"/>
              <a:gd name="connsiteY7" fmla="*/ 720579 h 842371"/>
              <a:gd name="connsiteX8" fmla="*/ 628446 w 1232687"/>
              <a:gd name="connsiteY8" fmla="*/ 842371 h 842371"/>
              <a:gd name="connsiteX0" fmla="*/ 628446 w 1238631"/>
              <a:gd name="connsiteY0" fmla="*/ 842371 h 842371"/>
              <a:gd name="connsiteX1" fmla="*/ 820851 w 1238631"/>
              <a:gd name="connsiteY1" fmla="*/ 763100 h 842371"/>
              <a:gd name="connsiteX2" fmla="*/ 1178477 w 1238631"/>
              <a:gd name="connsiteY2" fmla="*/ 606951 h 842371"/>
              <a:gd name="connsiteX3" fmla="*/ 1197715 w 1238631"/>
              <a:gd name="connsiteY3" fmla="*/ 163763 h 842371"/>
              <a:gd name="connsiteX4" fmla="*/ 976395 w 1238631"/>
              <a:gd name="connsiteY4" fmla="*/ 9107 h 842371"/>
              <a:gd name="connsiteX5" fmla="*/ 246714 w 1238631"/>
              <a:gd name="connsiteY5" fmla="*/ 97247 h 842371"/>
              <a:gd name="connsiteX6" fmla="*/ 18891 w 1238631"/>
              <a:gd name="connsiteY6" fmla="*/ 557918 h 842371"/>
              <a:gd name="connsiteX7" fmla="*/ 547562 w 1238631"/>
              <a:gd name="connsiteY7" fmla="*/ 720579 h 842371"/>
              <a:gd name="connsiteX8" fmla="*/ 628446 w 1238631"/>
              <a:gd name="connsiteY8" fmla="*/ 842371 h 842371"/>
              <a:gd name="connsiteX0" fmla="*/ 632386 w 1242571"/>
              <a:gd name="connsiteY0" fmla="*/ 846766 h 846766"/>
              <a:gd name="connsiteX1" fmla="*/ 824791 w 1242571"/>
              <a:gd name="connsiteY1" fmla="*/ 767495 h 846766"/>
              <a:gd name="connsiteX2" fmla="*/ 1182417 w 1242571"/>
              <a:gd name="connsiteY2" fmla="*/ 611346 h 846766"/>
              <a:gd name="connsiteX3" fmla="*/ 1201655 w 1242571"/>
              <a:gd name="connsiteY3" fmla="*/ 168158 h 846766"/>
              <a:gd name="connsiteX4" fmla="*/ 980335 w 1242571"/>
              <a:gd name="connsiteY4" fmla="*/ 13502 h 846766"/>
              <a:gd name="connsiteX5" fmla="*/ 250654 w 1242571"/>
              <a:gd name="connsiteY5" fmla="*/ 101642 h 846766"/>
              <a:gd name="connsiteX6" fmla="*/ 22831 w 1242571"/>
              <a:gd name="connsiteY6" fmla="*/ 562313 h 846766"/>
              <a:gd name="connsiteX7" fmla="*/ 551502 w 1242571"/>
              <a:gd name="connsiteY7" fmla="*/ 724974 h 846766"/>
              <a:gd name="connsiteX8" fmla="*/ 632386 w 1242571"/>
              <a:gd name="connsiteY8" fmla="*/ 846766 h 846766"/>
              <a:gd name="connsiteX0" fmla="*/ 633056 w 1243241"/>
              <a:gd name="connsiteY0" fmla="*/ 846832 h 846832"/>
              <a:gd name="connsiteX1" fmla="*/ 825461 w 1243241"/>
              <a:gd name="connsiteY1" fmla="*/ 767561 h 846832"/>
              <a:gd name="connsiteX2" fmla="*/ 1183087 w 1243241"/>
              <a:gd name="connsiteY2" fmla="*/ 611412 h 846832"/>
              <a:gd name="connsiteX3" fmla="*/ 1202325 w 1243241"/>
              <a:gd name="connsiteY3" fmla="*/ 168224 h 846832"/>
              <a:gd name="connsiteX4" fmla="*/ 981005 w 1243241"/>
              <a:gd name="connsiteY4" fmla="*/ 13568 h 846832"/>
              <a:gd name="connsiteX5" fmla="*/ 245994 w 1243241"/>
              <a:gd name="connsiteY5" fmla="*/ 86692 h 846832"/>
              <a:gd name="connsiteX6" fmla="*/ 23501 w 1243241"/>
              <a:gd name="connsiteY6" fmla="*/ 562379 h 846832"/>
              <a:gd name="connsiteX7" fmla="*/ 552172 w 1243241"/>
              <a:gd name="connsiteY7" fmla="*/ 725040 h 846832"/>
              <a:gd name="connsiteX8" fmla="*/ 633056 w 1243241"/>
              <a:gd name="connsiteY8" fmla="*/ 846832 h 846832"/>
              <a:gd name="connsiteX0" fmla="*/ 633056 w 1243241"/>
              <a:gd name="connsiteY0" fmla="*/ 848503 h 848503"/>
              <a:gd name="connsiteX1" fmla="*/ 825461 w 1243241"/>
              <a:gd name="connsiteY1" fmla="*/ 769232 h 848503"/>
              <a:gd name="connsiteX2" fmla="*/ 1183087 w 1243241"/>
              <a:gd name="connsiteY2" fmla="*/ 613083 h 848503"/>
              <a:gd name="connsiteX3" fmla="*/ 1202325 w 1243241"/>
              <a:gd name="connsiteY3" fmla="*/ 169895 h 848503"/>
              <a:gd name="connsiteX4" fmla="*/ 981005 w 1243241"/>
              <a:gd name="connsiteY4" fmla="*/ 15239 h 848503"/>
              <a:gd name="connsiteX5" fmla="*/ 245994 w 1243241"/>
              <a:gd name="connsiteY5" fmla="*/ 88363 h 848503"/>
              <a:gd name="connsiteX6" fmla="*/ 23501 w 1243241"/>
              <a:gd name="connsiteY6" fmla="*/ 564050 h 848503"/>
              <a:gd name="connsiteX7" fmla="*/ 552172 w 1243241"/>
              <a:gd name="connsiteY7" fmla="*/ 726711 h 848503"/>
              <a:gd name="connsiteX8" fmla="*/ 633056 w 1243241"/>
              <a:gd name="connsiteY8" fmla="*/ 848503 h 848503"/>
              <a:gd name="connsiteX0" fmla="*/ 633056 w 1243241"/>
              <a:gd name="connsiteY0" fmla="*/ 852489 h 852489"/>
              <a:gd name="connsiteX1" fmla="*/ 825461 w 1243241"/>
              <a:gd name="connsiteY1" fmla="*/ 773218 h 852489"/>
              <a:gd name="connsiteX2" fmla="*/ 1183087 w 1243241"/>
              <a:gd name="connsiteY2" fmla="*/ 617069 h 852489"/>
              <a:gd name="connsiteX3" fmla="*/ 1202325 w 1243241"/>
              <a:gd name="connsiteY3" fmla="*/ 173881 h 852489"/>
              <a:gd name="connsiteX4" fmla="*/ 981005 w 1243241"/>
              <a:gd name="connsiteY4" fmla="*/ 19225 h 852489"/>
              <a:gd name="connsiteX5" fmla="*/ 245994 w 1243241"/>
              <a:gd name="connsiteY5" fmla="*/ 92349 h 852489"/>
              <a:gd name="connsiteX6" fmla="*/ 23501 w 1243241"/>
              <a:gd name="connsiteY6" fmla="*/ 568036 h 852489"/>
              <a:gd name="connsiteX7" fmla="*/ 552172 w 1243241"/>
              <a:gd name="connsiteY7" fmla="*/ 730697 h 852489"/>
              <a:gd name="connsiteX8" fmla="*/ 633056 w 1243241"/>
              <a:gd name="connsiteY8" fmla="*/ 852489 h 852489"/>
              <a:gd name="connsiteX0" fmla="*/ 633056 w 1238870"/>
              <a:gd name="connsiteY0" fmla="*/ 852489 h 852489"/>
              <a:gd name="connsiteX1" fmla="*/ 825461 w 1238870"/>
              <a:gd name="connsiteY1" fmla="*/ 773218 h 852489"/>
              <a:gd name="connsiteX2" fmla="*/ 1183087 w 1238870"/>
              <a:gd name="connsiteY2" fmla="*/ 617069 h 852489"/>
              <a:gd name="connsiteX3" fmla="*/ 1202325 w 1238870"/>
              <a:gd name="connsiteY3" fmla="*/ 173881 h 852489"/>
              <a:gd name="connsiteX4" fmla="*/ 981005 w 1238870"/>
              <a:gd name="connsiteY4" fmla="*/ 19225 h 852489"/>
              <a:gd name="connsiteX5" fmla="*/ 245994 w 1238870"/>
              <a:gd name="connsiteY5" fmla="*/ 92349 h 852489"/>
              <a:gd name="connsiteX6" fmla="*/ 23501 w 1238870"/>
              <a:gd name="connsiteY6" fmla="*/ 568036 h 852489"/>
              <a:gd name="connsiteX7" fmla="*/ 552172 w 1238870"/>
              <a:gd name="connsiteY7" fmla="*/ 730697 h 852489"/>
              <a:gd name="connsiteX8" fmla="*/ 633056 w 1238870"/>
              <a:gd name="connsiteY8" fmla="*/ 852489 h 852489"/>
              <a:gd name="connsiteX0" fmla="*/ 633056 w 1237972"/>
              <a:gd name="connsiteY0" fmla="*/ 852489 h 852489"/>
              <a:gd name="connsiteX1" fmla="*/ 825461 w 1237972"/>
              <a:gd name="connsiteY1" fmla="*/ 773218 h 852489"/>
              <a:gd name="connsiteX2" fmla="*/ 1183087 w 1237972"/>
              <a:gd name="connsiteY2" fmla="*/ 617069 h 852489"/>
              <a:gd name="connsiteX3" fmla="*/ 1202325 w 1237972"/>
              <a:gd name="connsiteY3" fmla="*/ 173881 h 852489"/>
              <a:gd name="connsiteX4" fmla="*/ 981005 w 1237972"/>
              <a:gd name="connsiteY4" fmla="*/ 19225 h 852489"/>
              <a:gd name="connsiteX5" fmla="*/ 245994 w 1237972"/>
              <a:gd name="connsiteY5" fmla="*/ 92349 h 852489"/>
              <a:gd name="connsiteX6" fmla="*/ 23501 w 1237972"/>
              <a:gd name="connsiteY6" fmla="*/ 568036 h 852489"/>
              <a:gd name="connsiteX7" fmla="*/ 552172 w 1237972"/>
              <a:gd name="connsiteY7" fmla="*/ 730697 h 852489"/>
              <a:gd name="connsiteX8" fmla="*/ 633056 w 1237972"/>
              <a:gd name="connsiteY8" fmla="*/ 852489 h 852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0FF0C0-FC1A-4C5B-9FE5-09BA33FF7E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6392" y="1398181"/>
            <a:ext cx="7134446" cy="2870791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989092-15F8-4341-8D94-9E799301C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70835" y="5135527"/>
            <a:ext cx="4397164" cy="1057938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97328B-E858-4921-99C2-3B0BE1724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381296-9B7B-4EF3-89B3-8B33E6070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2FE59-6CD1-4D0F-8A06-10CA2D383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06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AC77D-9BA0-4A3B-B823-2059DC3C3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811DB-C16F-4CED-97C6-73ABD71F3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14D3C-7343-4DD7-B816-0D4D66BD6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2409C8-4D7C-40EE-A12E-59CB555C7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222D5-7193-4F59-83B4-3C19E8B14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59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BEFA1-A4AB-4CF4-B02E-57AAED571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971" y="1709738"/>
            <a:ext cx="9165772" cy="296327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AB406C-F19A-4393-9AD1-A300A7E45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21971" y="4875028"/>
            <a:ext cx="9165772" cy="1052623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7D7AE7-47F6-4023-8D44-8BA1DAB05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B32FC-A974-44FC-9804-F871EE51D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59ADE9-F40E-4E3B-AB8D-68CB1F485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971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4D816-3E01-4EFD-AD9C-783D674DA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53D69-34A7-451D-A902-5F6CD13343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0722" y="2095500"/>
            <a:ext cx="4999077" cy="3973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E1E0E2-7D34-48E0-8795-546D2F00E2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1056" y="2095500"/>
            <a:ext cx="5072743" cy="3973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005476-6B6D-4BA3-919B-5335D6429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DB6D41-07E2-4F6D-BB39-217957FE7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E0CA9C-BFED-484F-B765-EA8CE4B4B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938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74AD2-5208-4201-90A7-F96187619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702129"/>
            <a:ext cx="10326688" cy="1125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A3FF53-BE24-42E9-BA12-BC5863CBF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8700" y="1827804"/>
            <a:ext cx="4968875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A84776-6678-4D27-9BE9-5D83FC9E88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8700" y="2642191"/>
            <a:ext cx="4968875" cy="34024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BCA2E2-5B30-43B4-8FCD-23015451F2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1054" y="1827804"/>
            <a:ext cx="5087034" cy="8143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A7B7A1-E670-4E7E-AEBA-340893DE8E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1054" y="2642191"/>
            <a:ext cx="5087034" cy="34024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44D3AE-982A-4CC3-8456-4D4B0E35D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FE3087-09F9-4436-8236-8693EA498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413CB-0E24-4F96-AF8C-EE269ACCE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788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5CAD1C-D319-4A48-8DF9-50699231C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D0181-83E0-4AB1-B372-24D6C075B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50352C-6317-4DD0-84C4-AE7DDAC55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‹nº›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8F340C5-9EBB-43D9-91F5-F767DBD59B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492880">
            <a:off x="2401240" y="1130240"/>
            <a:ext cx="8982171" cy="5009917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410902 w 1087836"/>
              <a:gd name="connsiteY0" fmla="*/ 719810 h 719810"/>
              <a:gd name="connsiteX1" fmla="*/ 556253 w 1087836"/>
              <a:gd name="connsiteY1" fmla="*/ 631133 h 719810"/>
              <a:gd name="connsiteX2" fmla="*/ 947069 w 1087836"/>
              <a:gd name="connsiteY2" fmla="*/ 542739 h 719810"/>
              <a:gd name="connsiteX3" fmla="*/ 1080795 w 1087836"/>
              <a:gd name="connsiteY3" fmla="*/ 251657 h 719810"/>
              <a:gd name="connsiteX4" fmla="*/ 800760 w 1087836"/>
              <a:gd name="connsiteY4" fmla="*/ 6 h 719810"/>
              <a:gd name="connsiteX5" fmla="*/ 5261 w 1087836"/>
              <a:gd name="connsiteY5" fmla="*/ 248982 h 719810"/>
              <a:gd name="connsiteX6" fmla="*/ 343560 w 1087836"/>
              <a:gd name="connsiteY6" fmla="*/ 645039 h 719810"/>
              <a:gd name="connsiteX7" fmla="*/ 410902 w 1087836"/>
              <a:gd name="connsiteY7" fmla="*/ 719810 h 719810"/>
              <a:gd name="connsiteX0" fmla="*/ 412791 w 1089725"/>
              <a:gd name="connsiteY0" fmla="*/ 726835 h 726835"/>
              <a:gd name="connsiteX1" fmla="*/ 558142 w 1089725"/>
              <a:gd name="connsiteY1" fmla="*/ 638158 h 726835"/>
              <a:gd name="connsiteX2" fmla="*/ 948958 w 1089725"/>
              <a:gd name="connsiteY2" fmla="*/ 549764 h 726835"/>
              <a:gd name="connsiteX3" fmla="*/ 1082684 w 1089725"/>
              <a:gd name="connsiteY3" fmla="*/ 258682 h 726835"/>
              <a:gd name="connsiteX4" fmla="*/ 802649 w 1089725"/>
              <a:gd name="connsiteY4" fmla="*/ 7031 h 726835"/>
              <a:gd name="connsiteX5" fmla="*/ 171027 w 1089725"/>
              <a:gd name="connsiteY5" fmla="*/ 85967 h 726835"/>
              <a:gd name="connsiteX6" fmla="*/ 7150 w 1089725"/>
              <a:gd name="connsiteY6" fmla="*/ 256007 h 726835"/>
              <a:gd name="connsiteX7" fmla="*/ 345449 w 1089725"/>
              <a:gd name="connsiteY7" fmla="*/ 652064 h 726835"/>
              <a:gd name="connsiteX8" fmla="*/ 412791 w 1089725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7340 w 1084274"/>
              <a:gd name="connsiteY0" fmla="*/ 726835 h 726835"/>
              <a:gd name="connsiteX1" fmla="*/ 552691 w 1084274"/>
              <a:gd name="connsiteY1" fmla="*/ 638158 h 726835"/>
              <a:gd name="connsiteX2" fmla="*/ 943507 w 1084274"/>
              <a:gd name="connsiteY2" fmla="*/ 549764 h 726835"/>
              <a:gd name="connsiteX3" fmla="*/ 1077233 w 1084274"/>
              <a:gd name="connsiteY3" fmla="*/ 258682 h 726835"/>
              <a:gd name="connsiteX4" fmla="*/ 797198 w 1084274"/>
              <a:gd name="connsiteY4" fmla="*/ 7031 h 726835"/>
              <a:gd name="connsiteX5" fmla="*/ 165576 w 1084274"/>
              <a:gd name="connsiteY5" fmla="*/ 85967 h 726835"/>
              <a:gd name="connsiteX6" fmla="*/ 5798 w 1084274"/>
              <a:gd name="connsiteY6" fmla="*/ 285590 h 726835"/>
              <a:gd name="connsiteX7" fmla="*/ 339998 w 1084274"/>
              <a:gd name="connsiteY7" fmla="*/ 652064 h 726835"/>
              <a:gd name="connsiteX8" fmla="*/ 407340 w 1084274"/>
              <a:gd name="connsiteY8" fmla="*/ 726835 h 726835"/>
              <a:gd name="connsiteX0" fmla="*/ 405193 w 1082127"/>
              <a:gd name="connsiteY0" fmla="*/ 726835 h 726835"/>
              <a:gd name="connsiteX1" fmla="*/ 550544 w 1082127"/>
              <a:gd name="connsiteY1" fmla="*/ 638158 h 726835"/>
              <a:gd name="connsiteX2" fmla="*/ 941360 w 1082127"/>
              <a:gd name="connsiteY2" fmla="*/ 549764 h 726835"/>
              <a:gd name="connsiteX3" fmla="*/ 1075086 w 1082127"/>
              <a:gd name="connsiteY3" fmla="*/ 258682 h 726835"/>
              <a:gd name="connsiteX4" fmla="*/ 795051 w 1082127"/>
              <a:gd name="connsiteY4" fmla="*/ 7031 h 726835"/>
              <a:gd name="connsiteX5" fmla="*/ 163429 w 1082127"/>
              <a:gd name="connsiteY5" fmla="*/ 85967 h 726835"/>
              <a:gd name="connsiteX6" fmla="*/ 5959 w 1082127"/>
              <a:gd name="connsiteY6" fmla="*/ 336874 h 726835"/>
              <a:gd name="connsiteX7" fmla="*/ 337851 w 1082127"/>
              <a:gd name="connsiteY7" fmla="*/ 652064 h 726835"/>
              <a:gd name="connsiteX8" fmla="*/ 405193 w 1082127"/>
              <a:gd name="connsiteY8" fmla="*/ 726835 h 726835"/>
              <a:gd name="connsiteX0" fmla="*/ 405097 w 1082031"/>
              <a:gd name="connsiteY0" fmla="*/ 727553 h 727553"/>
              <a:gd name="connsiteX1" fmla="*/ 550448 w 1082031"/>
              <a:gd name="connsiteY1" fmla="*/ 638876 h 727553"/>
              <a:gd name="connsiteX2" fmla="*/ 941264 w 1082031"/>
              <a:gd name="connsiteY2" fmla="*/ 550482 h 727553"/>
              <a:gd name="connsiteX3" fmla="*/ 1074990 w 1082031"/>
              <a:gd name="connsiteY3" fmla="*/ 259400 h 727553"/>
              <a:gd name="connsiteX4" fmla="*/ 794955 w 1082031"/>
              <a:gd name="connsiteY4" fmla="*/ 7749 h 727553"/>
              <a:gd name="connsiteX5" fmla="*/ 164686 w 1082031"/>
              <a:gd name="connsiteY5" fmla="*/ 81610 h 727553"/>
              <a:gd name="connsiteX6" fmla="*/ 5863 w 1082031"/>
              <a:gd name="connsiteY6" fmla="*/ 337592 h 727553"/>
              <a:gd name="connsiteX7" fmla="*/ 337755 w 1082031"/>
              <a:gd name="connsiteY7" fmla="*/ 652782 h 727553"/>
              <a:gd name="connsiteX8" fmla="*/ 405097 w 1082031"/>
              <a:gd name="connsiteY8" fmla="*/ 727553 h 727553"/>
              <a:gd name="connsiteX0" fmla="*/ 427815 w 1104749"/>
              <a:gd name="connsiteY0" fmla="*/ 727553 h 727553"/>
              <a:gd name="connsiteX1" fmla="*/ 573166 w 1104749"/>
              <a:gd name="connsiteY1" fmla="*/ 638876 h 727553"/>
              <a:gd name="connsiteX2" fmla="*/ 963982 w 1104749"/>
              <a:gd name="connsiteY2" fmla="*/ 550482 h 727553"/>
              <a:gd name="connsiteX3" fmla="*/ 1097708 w 1104749"/>
              <a:gd name="connsiteY3" fmla="*/ 259400 h 727553"/>
              <a:gd name="connsiteX4" fmla="*/ 817673 w 1104749"/>
              <a:gd name="connsiteY4" fmla="*/ 7749 h 727553"/>
              <a:gd name="connsiteX5" fmla="*/ 187404 w 1104749"/>
              <a:gd name="connsiteY5" fmla="*/ 81610 h 727553"/>
              <a:gd name="connsiteX6" fmla="*/ 4537 w 1104749"/>
              <a:gd name="connsiteY6" fmla="*/ 344274 h 727553"/>
              <a:gd name="connsiteX7" fmla="*/ 360473 w 1104749"/>
              <a:gd name="connsiteY7" fmla="*/ 652782 h 727553"/>
              <a:gd name="connsiteX8" fmla="*/ 427815 w 1104749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37503 w 1114437"/>
              <a:gd name="connsiteY0" fmla="*/ 727553 h 727553"/>
              <a:gd name="connsiteX1" fmla="*/ 582854 w 1114437"/>
              <a:gd name="connsiteY1" fmla="*/ 638876 h 727553"/>
              <a:gd name="connsiteX2" fmla="*/ 973670 w 1114437"/>
              <a:gd name="connsiteY2" fmla="*/ 550482 h 727553"/>
              <a:gd name="connsiteX3" fmla="*/ 1107396 w 1114437"/>
              <a:gd name="connsiteY3" fmla="*/ 259400 h 727553"/>
              <a:gd name="connsiteX4" fmla="*/ 827361 w 1114437"/>
              <a:gd name="connsiteY4" fmla="*/ 7749 h 727553"/>
              <a:gd name="connsiteX5" fmla="*/ 197092 w 1114437"/>
              <a:gd name="connsiteY5" fmla="*/ 81610 h 727553"/>
              <a:gd name="connsiteX6" fmla="*/ 0 w 1114437"/>
              <a:gd name="connsiteY6" fmla="*/ 341962 h 727553"/>
              <a:gd name="connsiteX7" fmla="*/ 370161 w 1114437"/>
              <a:gd name="connsiteY7" fmla="*/ 652782 h 727553"/>
              <a:gd name="connsiteX8" fmla="*/ 437503 w 1114437"/>
              <a:gd name="connsiteY8" fmla="*/ 727553 h 727553"/>
              <a:gd name="connsiteX0" fmla="*/ 463684 w 1140618"/>
              <a:gd name="connsiteY0" fmla="*/ 727553 h 727553"/>
              <a:gd name="connsiteX1" fmla="*/ 609035 w 1140618"/>
              <a:gd name="connsiteY1" fmla="*/ 638876 h 727553"/>
              <a:gd name="connsiteX2" fmla="*/ 999851 w 1140618"/>
              <a:gd name="connsiteY2" fmla="*/ 550482 h 727553"/>
              <a:gd name="connsiteX3" fmla="*/ 1133577 w 1140618"/>
              <a:gd name="connsiteY3" fmla="*/ 259400 h 727553"/>
              <a:gd name="connsiteX4" fmla="*/ 853542 w 1140618"/>
              <a:gd name="connsiteY4" fmla="*/ 7749 h 727553"/>
              <a:gd name="connsiteX5" fmla="*/ 223273 w 1140618"/>
              <a:gd name="connsiteY5" fmla="*/ 81610 h 727553"/>
              <a:gd name="connsiteX6" fmla="*/ 0 w 1140618"/>
              <a:gd name="connsiteY6" fmla="*/ 343816 h 727553"/>
              <a:gd name="connsiteX7" fmla="*/ 396342 w 1140618"/>
              <a:gd name="connsiteY7" fmla="*/ 652782 h 727553"/>
              <a:gd name="connsiteX8" fmla="*/ 463684 w 1140618"/>
              <a:gd name="connsiteY8" fmla="*/ 727553 h 727553"/>
              <a:gd name="connsiteX0" fmla="*/ 463684 w 1140714"/>
              <a:gd name="connsiteY0" fmla="*/ 719277 h 719277"/>
              <a:gd name="connsiteX1" fmla="*/ 609035 w 1140714"/>
              <a:gd name="connsiteY1" fmla="*/ 630600 h 719277"/>
              <a:gd name="connsiteX2" fmla="*/ 999851 w 1140714"/>
              <a:gd name="connsiteY2" fmla="*/ 542206 h 719277"/>
              <a:gd name="connsiteX3" fmla="*/ 1133577 w 1140714"/>
              <a:gd name="connsiteY3" fmla="*/ 251124 h 719277"/>
              <a:gd name="connsiteX4" fmla="*/ 852002 w 1140714"/>
              <a:gd name="connsiteY4" fmla="*/ 8636 h 719277"/>
              <a:gd name="connsiteX5" fmla="*/ 223273 w 1140714"/>
              <a:gd name="connsiteY5" fmla="*/ 73334 h 719277"/>
              <a:gd name="connsiteX6" fmla="*/ 0 w 1140714"/>
              <a:gd name="connsiteY6" fmla="*/ 335540 h 719277"/>
              <a:gd name="connsiteX7" fmla="*/ 396342 w 1140714"/>
              <a:gd name="connsiteY7" fmla="*/ 644506 h 719277"/>
              <a:gd name="connsiteX8" fmla="*/ 463684 w 1140714"/>
              <a:gd name="connsiteY8" fmla="*/ 719277 h 719277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6732"/>
              <a:gd name="connsiteY0" fmla="*/ 721380 h 721380"/>
              <a:gd name="connsiteX1" fmla="*/ 610575 w 1136732"/>
              <a:gd name="connsiteY1" fmla="*/ 643699 h 721380"/>
              <a:gd name="connsiteX2" fmla="*/ 999851 w 1136732"/>
              <a:gd name="connsiteY2" fmla="*/ 544309 h 721380"/>
              <a:gd name="connsiteX3" fmla="*/ 1133577 w 1136732"/>
              <a:gd name="connsiteY3" fmla="*/ 253227 h 721380"/>
              <a:gd name="connsiteX4" fmla="*/ 852002 w 1136732"/>
              <a:gd name="connsiteY4" fmla="*/ 10739 h 721380"/>
              <a:gd name="connsiteX5" fmla="*/ 223273 w 1136732"/>
              <a:gd name="connsiteY5" fmla="*/ 64441 h 721380"/>
              <a:gd name="connsiteX6" fmla="*/ 0 w 1136732"/>
              <a:gd name="connsiteY6" fmla="*/ 337643 h 721380"/>
              <a:gd name="connsiteX7" fmla="*/ 396342 w 1136732"/>
              <a:gd name="connsiteY7" fmla="*/ 646609 h 721380"/>
              <a:gd name="connsiteX8" fmla="*/ 463684 w 1136732"/>
              <a:gd name="connsiteY8" fmla="*/ 721380 h 721380"/>
              <a:gd name="connsiteX0" fmla="*/ 463684 w 1121891"/>
              <a:gd name="connsiteY0" fmla="*/ 721255 h 721255"/>
              <a:gd name="connsiteX1" fmla="*/ 610575 w 1121891"/>
              <a:gd name="connsiteY1" fmla="*/ 643574 h 721255"/>
              <a:gd name="connsiteX2" fmla="*/ 999851 w 1121891"/>
              <a:gd name="connsiteY2" fmla="*/ 544184 h 721255"/>
              <a:gd name="connsiteX3" fmla="*/ 1118177 w 1121891"/>
              <a:gd name="connsiteY3" fmla="*/ 251269 h 721255"/>
              <a:gd name="connsiteX4" fmla="*/ 852002 w 1121891"/>
              <a:gd name="connsiteY4" fmla="*/ 10614 h 721255"/>
              <a:gd name="connsiteX5" fmla="*/ 223273 w 1121891"/>
              <a:gd name="connsiteY5" fmla="*/ 64316 h 721255"/>
              <a:gd name="connsiteX6" fmla="*/ 0 w 1121891"/>
              <a:gd name="connsiteY6" fmla="*/ 337518 h 721255"/>
              <a:gd name="connsiteX7" fmla="*/ 396342 w 1121891"/>
              <a:gd name="connsiteY7" fmla="*/ 646484 h 721255"/>
              <a:gd name="connsiteX8" fmla="*/ 463684 w 1121891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354"/>
              <a:gd name="connsiteY0" fmla="*/ 721255 h 721255"/>
              <a:gd name="connsiteX1" fmla="*/ 610575 w 1123354"/>
              <a:gd name="connsiteY1" fmla="*/ 643574 h 721255"/>
              <a:gd name="connsiteX2" fmla="*/ 999851 w 1123354"/>
              <a:gd name="connsiteY2" fmla="*/ 549682 h 721255"/>
              <a:gd name="connsiteX3" fmla="*/ 1118177 w 1123354"/>
              <a:gd name="connsiteY3" fmla="*/ 251269 h 721255"/>
              <a:gd name="connsiteX4" fmla="*/ 852002 w 1123354"/>
              <a:gd name="connsiteY4" fmla="*/ 10614 h 721255"/>
              <a:gd name="connsiteX5" fmla="*/ 223273 w 1123354"/>
              <a:gd name="connsiteY5" fmla="*/ 64316 h 721255"/>
              <a:gd name="connsiteX6" fmla="*/ 0 w 1123354"/>
              <a:gd name="connsiteY6" fmla="*/ 337518 h 721255"/>
              <a:gd name="connsiteX7" fmla="*/ 396342 w 1123354"/>
              <a:gd name="connsiteY7" fmla="*/ 646484 h 721255"/>
              <a:gd name="connsiteX8" fmla="*/ 463684 w 1123354"/>
              <a:gd name="connsiteY8" fmla="*/ 721255 h 721255"/>
              <a:gd name="connsiteX0" fmla="*/ 411324 w 1070994"/>
              <a:gd name="connsiteY0" fmla="*/ 721255 h 721255"/>
              <a:gd name="connsiteX1" fmla="*/ 558215 w 1070994"/>
              <a:gd name="connsiteY1" fmla="*/ 643574 h 721255"/>
              <a:gd name="connsiteX2" fmla="*/ 947491 w 1070994"/>
              <a:gd name="connsiteY2" fmla="*/ 549682 h 721255"/>
              <a:gd name="connsiteX3" fmla="*/ 1065817 w 1070994"/>
              <a:gd name="connsiteY3" fmla="*/ 251269 h 721255"/>
              <a:gd name="connsiteX4" fmla="*/ 799642 w 1070994"/>
              <a:gd name="connsiteY4" fmla="*/ 10614 h 721255"/>
              <a:gd name="connsiteX5" fmla="*/ 170913 w 1070994"/>
              <a:gd name="connsiteY5" fmla="*/ 64316 h 721255"/>
              <a:gd name="connsiteX6" fmla="*/ 0 w 1070994"/>
              <a:gd name="connsiteY6" fmla="*/ 339351 h 721255"/>
              <a:gd name="connsiteX7" fmla="*/ 343982 w 1070994"/>
              <a:gd name="connsiteY7" fmla="*/ 646484 h 721255"/>
              <a:gd name="connsiteX8" fmla="*/ 411324 w 107099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3864 h 723864"/>
              <a:gd name="connsiteX1" fmla="*/ 538195 w 1050974"/>
              <a:gd name="connsiteY1" fmla="*/ 646183 h 723864"/>
              <a:gd name="connsiteX2" fmla="*/ 927471 w 1050974"/>
              <a:gd name="connsiteY2" fmla="*/ 552291 h 723864"/>
              <a:gd name="connsiteX3" fmla="*/ 1045797 w 1050974"/>
              <a:gd name="connsiteY3" fmla="*/ 253878 h 723864"/>
              <a:gd name="connsiteX4" fmla="*/ 779622 w 1050974"/>
              <a:gd name="connsiteY4" fmla="*/ 13223 h 723864"/>
              <a:gd name="connsiteX5" fmla="*/ 201713 w 1050974"/>
              <a:gd name="connsiteY5" fmla="*/ 55929 h 723864"/>
              <a:gd name="connsiteX6" fmla="*/ 0 w 1050974"/>
              <a:gd name="connsiteY6" fmla="*/ 341960 h 723864"/>
              <a:gd name="connsiteX7" fmla="*/ 323962 w 1050974"/>
              <a:gd name="connsiteY7" fmla="*/ 649093 h 723864"/>
              <a:gd name="connsiteX8" fmla="*/ 391304 w 1050974"/>
              <a:gd name="connsiteY8" fmla="*/ 723864 h 723864"/>
              <a:gd name="connsiteX0" fmla="*/ 391304 w 1050974"/>
              <a:gd name="connsiteY0" fmla="*/ 722931 h 722931"/>
              <a:gd name="connsiteX1" fmla="*/ 538195 w 1050974"/>
              <a:gd name="connsiteY1" fmla="*/ 645250 h 722931"/>
              <a:gd name="connsiteX2" fmla="*/ 927471 w 1050974"/>
              <a:gd name="connsiteY2" fmla="*/ 551358 h 722931"/>
              <a:gd name="connsiteX3" fmla="*/ 1045797 w 1050974"/>
              <a:gd name="connsiteY3" fmla="*/ 252945 h 722931"/>
              <a:gd name="connsiteX4" fmla="*/ 779622 w 1050974"/>
              <a:gd name="connsiteY4" fmla="*/ 12290 h 722931"/>
              <a:gd name="connsiteX5" fmla="*/ 215573 w 1050974"/>
              <a:gd name="connsiteY5" fmla="*/ 58661 h 722931"/>
              <a:gd name="connsiteX6" fmla="*/ 0 w 1050974"/>
              <a:gd name="connsiteY6" fmla="*/ 341027 h 722931"/>
              <a:gd name="connsiteX7" fmla="*/ 323962 w 1050974"/>
              <a:gd name="connsiteY7" fmla="*/ 648160 h 722931"/>
              <a:gd name="connsiteX8" fmla="*/ 391304 w 1050974"/>
              <a:gd name="connsiteY8" fmla="*/ 722931 h 722931"/>
              <a:gd name="connsiteX0" fmla="*/ 382064 w 1041734"/>
              <a:gd name="connsiteY0" fmla="*/ 722931 h 722931"/>
              <a:gd name="connsiteX1" fmla="*/ 528955 w 1041734"/>
              <a:gd name="connsiteY1" fmla="*/ 645250 h 722931"/>
              <a:gd name="connsiteX2" fmla="*/ 918231 w 1041734"/>
              <a:gd name="connsiteY2" fmla="*/ 551358 h 722931"/>
              <a:gd name="connsiteX3" fmla="*/ 1036557 w 1041734"/>
              <a:gd name="connsiteY3" fmla="*/ 252945 h 722931"/>
              <a:gd name="connsiteX4" fmla="*/ 770382 w 1041734"/>
              <a:gd name="connsiteY4" fmla="*/ 12290 h 722931"/>
              <a:gd name="connsiteX5" fmla="*/ 206333 w 1041734"/>
              <a:gd name="connsiteY5" fmla="*/ 58661 h 722931"/>
              <a:gd name="connsiteX6" fmla="*/ 0 w 1041734"/>
              <a:gd name="connsiteY6" fmla="*/ 342860 h 722931"/>
              <a:gd name="connsiteX7" fmla="*/ 314722 w 1041734"/>
              <a:gd name="connsiteY7" fmla="*/ 648160 h 722931"/>
              <a:gd name="connsiteX8" fmla="*/ 382064 w 1041734"/>
              <a:gd name="connsiteY8" fmla="*/ 722931 h 722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34" h="722931">
                <a:moveTo>
                  <a:pt x="382064" y="722931"/>
                </a:moveTo>
                <a:cubicBezTo>
                  <a:pt x="406019" y="660055"/>
                  <a:pt x="439594" y="666515"/>
                  <a:pt x="528955" y="645250"/>
                </a:cubicBezTo>
                <a:cubicBezTo>
                  <a:pt x="618316" y="623985"/>
                  <a:pt x="833631" y="616742"/>
                  <a:pt x="918231" y="551358"/>
                </a:cubicBezTo>
                <a:cubicBezTo>
                  <a:pt x="1002831" y="485974"/>
                  <a:pt x="1059658" y="370279"/>
                  <a:pt x="1036557" y="252945"/>
                </a:cubicBezTo>
                <a:cubicBezTo>
                  <a:pt x="1013456" y="135611"/>
                  <a:pt x="908753" y="44671"/>
                  <a:pt x="770382" y="12290"/>
                </a:cubicBezTo>
                <a:cubicBezTo>
                  <a:pt x="632011" y="-20091"/>
                  <a:pt x="338916" y="17165"/>
                  <a:pt x="206333" y="58661"/>
                </a:cubicBezTo>
                <a:cubicBezTo>
                  <a:pt x="73750" y="100157"/>
                  <a:pt x="1822" y="199023"/>
                  <a:pt x="0" y="342860"/>
                </a:cubicBezTo>
                <a:cubicBezTo>
                  <a:pt x="27105" y="498943"/>
                  <a:pt x="87932" y="573770"/>
                  <a:pt x="314722" y="648160"/>
                </a:cubicBezTo>
                <a:cubicBezTo>
                  <a:pt x="367872" y="666162"/>
                  <a:pt x="382064" y="722931"/>
                  <a:pt x="382064" y="722931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ECC812-F2A9-46D4-9B78-6659C68ED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671" y="1932214"/>
            <a:ext cx="6966858" cy="3091544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7A37F60-69E7-41AC-BC9A-9DBC3B577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492880">
            <a:off x="2455668" y="1103025"/>
            <a:ext cx="8982171" cy="5009917"/>
          </a:xfrm>
          <a:custGeom>
            <a:avLst/>
            <a:gdLst>
              <a:gd name="connsiteX0" fmla="*/ 284628 w 960507"/>
              <a:gd name="connsiteY0" fmla="*/ 725426 h 725435"/>
              <a:gd name="connsiteX1" fmla="*/ 429979 w 960507"/>
              <a:gd name="connsiteY1" fmla="*/ 636749 h 725435"/>
              <a:gd name="connsiteX2" fmla="*/ 805646 w 960507"/>
              <a:gd name="connsiteY2" fmla="*/ 523401 h 725435"/>
              <a:gd name="connsiteX3" fmla="*/ 954521 w 960507"/>
              <a:gd name="connsiteY3" fmla="*/ 257273 h 725435"/>
              <a:gd name="connsiteX4" fmla="*/ 674486 w 960507"/>
              <a:gd name="connsiteY4" fmla="*/ 5622 h 725435"/>
              <a:gd name="connsiteX5" fmla="*/ 15261 w 960507"/>
              <a:gd name="connsiteY5" fmla="*/ 246605 h 725435"/>
              <a:gd name="connsiteX6" fmla="*/ 217286 w 960507"/>
              <a:gd name="connsiteY6" fmla="*/ 650655 h 725435"/>
              <a:gd name="connsiteX7" fmla="*/ 284628 w 960507"/>
              <a:gd name="connsiteY7" fmla="*/ 725426 h 725435"/>
              <a:gd name="connsiteX0" fmla="*/ 284667 w 961601"/>
              <a:gd name="connsiteY0" fmla="*/ 725435 h 725435"/>
              <a:gd name="connsiteX1" fmla="*/ 430018 w 961601"/>
              <a:gd name="connsiteY1" fmla="*/ 636758 h 725435"/>
              <a:gd name="connsiteX2" fmla="*/ 820834 w 961601"/>
              <a:gd name="connsiteY2" fmla="*/ 548364 h 725435"/>
              <a:gd name="connsiteX3" fmla="*/ 954560 w 961601"/>
              <a:gd name="connsiteY3" fmla="*/ 257282 h 725435"/>
              <a:gd name="connsiteX4" fmla="*/ 674525 w 961601"/>
              <a:gd name="connsiteY4" fmla="*/ 5631 h 725435"/>
              <a:gd name="connsiteX5" fmla="*/ 15300 w 961601"/>
              <a:gd name="connsiteY5" fmla="*/ 246614 h 725435"/>
              <a:gd name="connsiteX6" fmla="*/ 217325 w 961601"/>
              <a:gd name="connsiteY6" fmla="*/ 650664 h 725435"/>
              <a:gd name="connsiteX7" fmla="*/ 284667 w 961601"/>
              <a:gd name="connsiteY7" fmla="*/ 725435 h 725435"/>
              <a:gd name="connsiteX0" fmla="*/ 284667 w 961601"/>
              <a:gd name="connsiteY0" fmla="*/ 725962 h 725962"/>
              <a:gd name="connsiteX1" fmla="*/ 430018 w 961601"/>
              <a:gd name="connsiteY1" fmla="*/ 637285 h 725962"/>
              <a:gd name="connsiteX2" fmla="*/ 820834 w 961601"/>
              <a:gd name="connsiteY2" fmla="*/ 548891 h 725962"/>
              <a:gd name="connsiteX3" fmla="*/ 954560 w 961601"/>
              <a:gd name="connsiteY3" fmla="*/ 257809 h 725962"/>
              <a:gd name="connsiteX4" fmla="*/ 674525 w 961601"/>
              <a:gd name="connsiteY4" fmla="*/ 6158 h 725962"/>
              <a:gd name="connsiteX5" fmla="*/ 15300 w 961601"/>
              <a:gd name="connsiteY5" fmla="*/ 247141 h 725962"/>
              <a:gd name="connsiteX6" fmla="*/ 217325 w 961601"/>
              <a:gd name="connsiteY6" fmla="*/ 651191 h 725962"/>
              <a:gd name="connsiteX7" fmla="*/ 284667 w 961601"/>
              <a:gd name="connsiteY7" fmla="*/ 725962 h 725962"/>
              <a:gd name="connsiteX0" fmla="*/ 410902 w 1087836"/>
              <a:gd name="connsiteY0" fmla="*/ 719810 h 719810"/>
              <a:gd name="connsiteX1" fmla="*/ 556253 w 1087836"/>
              <a:gd name="connsiteY1" fmla="*/ 631133 h 719810"/>
              <a:gd name="connsiteX2" fmla="*/ 947069 w 1087836"/>
              <a:gd name="connsiteY2" fmla="*/ 542739 h 719810"/>
              <a:gd name="connsiteX3" fmla="*/ 1080795 w 1087836"/>
              <a:gd name="connsiteY3" fmla="*/ 251657 h 719810"/>
              <a:gd name="connsiteX4" fmla="*/ 800760 w 1087836"/>
              <a:gd name="connsiteY4" fmla="*/ 6 h 719810"/>
              <a:gd name="connsiteX5" fmla="*/ 5261 w 1087836"/>
              <a:gd name="connsiteY5" fmla="*/ 248982 h 719810"/>
              <a:gd name="connsiteX6" fmla="*/ 343560 w 1087836"/>
              <a:gd name="connsiteY6" fmla="*/ 645039 h 719810"/>
              <a:gd name="connsiteX7" fmla="*/ 410902 w 1087836"/>
              <a:gd name="connsiteY7" fmla="*/ 719810 h 719810"/>
              <a:gd name="connsiteX0" fmla="*/ 412791 w 1089725"/>
              <a:gd name="connsiteY0" fmla="*/ 726835 h 726835"/>
              <a:gd name="connsiteX1" fmla="*/ 558142 w 1089725"/>
              <a:gd name="connsiteY1" fmla="*/ 638158 h 726835"/>
              <a:gd name="connsiteX2" fmla="*/ 948958 w 1089725"/>
              <a:gd name="connsiteY2" fmla="*/ 549764 h 726835"/>
              <a:gd name="connsiteX3" fmla="*/ 1082684 w 1089725"/>
              <a:gd name="connsiteY3" fmla="*/ 258682 h 726835"/>
              <a:gd name="connsiteX4" fmla="*/ 802649 w 1089725"/>
              <a:gd name="connsiteY4" fmla="*/ 7031 h 726835"/>
              <a:gd name="connsiteX5" fmla="*/ 171027 w 1089725"/>
              <a:gd name="connsiteY5" fmla="*/ 85967 h 726835"/>
              <a:gd name="connsiteX6" fmla="*/ 7150 w 1089725"/>
              <a:gd name="connsiteY6" fmla="*/ 256007 h 726835"/>
              <a:gd name="connsiteX7" fmla="*/ 345449 w 1089725"/>
              <a:gd name="connsiteY7" fmla="*/ 652064 h 726835"/>
              <a:gd name="connsiteX8" fmla="*/ 412791 w 1089725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9002 w 1085936"/>
              <a:gd name="connsiteY0" fmla="*/ 726835 h 726835"/>
              <a:gd name="connsiteX1" fmla="*/ 554353 w 1085936"/>
              <a:gd name="connsiteY1" fmla="*/ 638158 h 726835"/>
              <a:gd name="connsiteX2" fmla="*/ 945169 w 1085936"/>
              <a:gd name="connsiteY2" fmla="*/ 549764 h 726835"/>
              <a:gd name="connsiteX3" fmla="*/ 1078895 w 1085936"/>
              <a:gd name="connsiteY3" fmla="*/ 258682 h 726835"/>
              <a:gd name="connsiteX4" fmla="*/ 798860 w 1085936"/>
              <a:gd name="connsiteY4" fmla="*/ 7031 h 726835"/>
              <a:gd name="connsiteX5" fmla="*/ 167238 w 1085936"/>
              <a:gd name="connsiteY5" fmla="*/ 85967 h 726835"/>
              <a:gd name="connsiteX6" fmla="*/ 7460 w 1085936"/>
              <a:gd name="connsiteY6" fmla="*/ 285590 h 726835"/>
              <a:gd name="connsiteX7" fmla="*/ 341660 w 1085936"/>
              <a:gd name="connsiteY7" fmla="*/ 652064 h 726835"/>
              <a:gd name="connsiteX8" fmla="*/ 409002 w 1085936"/>
              <a:gd name="connsiteY8" fmla="*/ 726835 h 726835"/>
              <a:gd name="connsiteX0" fmla="*/ 407340 w 1084274"/>
              <a:gd name="connsiteY0" fmla="*/ 726835 h 726835"/>
              <a:gd name="connsiteX1" fmla="*/ 552691 w 1084274"/>
              <a:gd name="connsiteY1" fmla="*/ 638158 h 726835"/>
              <a:gd name="connsiteX2" fmla="*/ 943507 w 1084274"/>
              <a:gd name="connsiteY2" fmla="*/ 549764 h 726835"/>
              <a:gd name="connsiteX3" fmla="*/ 1077233 w 1084274"/>
              <a:gd name="connsiteY3" fmla="*/ 258682 h 726835"/>
              <a:gd name="connsiteX4" fmla="*/ 797198 w 1084274"/>
              <a:gd name="connsiteY4" fmla="*/ 7031 h 726835"/>
              <a:gd name="connsiteX5" fmla="*/ 165576 w 1084274"/>
              <a:gd name="connsiteY5" fmla="*/ 85967 h 726835"/>
              <a:gd name="connsiteX6" fmla="*/ 5798 w 1084274"/>
              <a:gd name="connsiteY6" fmla="*/ 285590 h 726835"/>
              <a:gd name="connsiteX7" fmla="*/ 339998 w 1084274"/>
              <a:gd name="connsiteY7" fmla="*/ 652064 h 726835"/>
              <a:gd name="connsiteX8" fmla="*/ 407340 w 1084274"/>
              <a:gd name="connsiteY8" fmla="*/ 726835 h 726835"/>
              <a:gd name="connsiteX0" fmla="*/ 405193 w 1082127"/>
              <a:gd name="connsiteY0" fmla="*/ 726835 h 726835"/>
              <a:gd name="connsiteX1" fmla="*/ 550544 w 1082127"/>
              <a:gd name="connsiteY1" fmla="*/ 638158 h 726835"/>
              <a:gd name="connsiteX2" fmla="*/ 941360 w 1082127"/>
              <a:gd name="connsiteY2" fmla="*/ 549764 h 726835"/>
              <a:gd name="connsiteX3" fmla="*/ 1075086 w 1082127"/>
              <a:gd name="connsiteY3" fmla="*/ 258682 h 726835"/>
              <a:gd name="connsiteX4" fmla="*/ 795051 w 1082127"/>
              <a:gd name="connsiteY4" fmla="*/ 7031 h 726835"/>
              <a:gd name="connsiteX5" fmla="*/ 163429 w 1082127"/>
              <a:gd name="connsiteY5" fmla="*/ 85967 h 726835"/>
              <a:gd name="connsiteX6" fmla="*/ 5959 w 1082127"/>
              <a:gd name="connsiteY6" fmla="*/ 336874 h 726835"/>
              <a:gd name="connsiteX7" fmla="*/ 337851 w 1082127"/>
              <a:gd name="connsiteY7" fmla="*/ 652064 h 726835"/>
              <a:gd name="connsiteX8" fmla="*/ 405193 w 1082127"/>
              <a:gd name="connsiteY8" fmla="*/ 726835 h 726835"/>
              <a:gd name="connsiteX0" fmla="*/ 405097 w 1082031"/>
              <a:gd name="connsiteY0" fmla="*/ 727553 h 727553"/>
              <a:gd name="connsiteX1" fmla="*/ 550448 w 1082031"/>
              <a:gd name="connsiteY1" fmla="*/ 638876 h 727553"/>
              <a:gd name="connsiteX2" fmla="*/ 941264 w 1082031"/>
              <a:gd name="connsiteY2" fmla="*/ 550482 h 727553"/>
              <a:gd name="connsiteX3" fmla="*/ 1074990 w 1082031"/>
              <a:gd name="connsiteY3" fmla="*/ 259400 h 727553"/>
              <a:gd name="connsiteX4" fmla="*/ 794955 w 1082031"/>
              <a:gd name="connsiteY4" fmla="*/ 7749 h 727553"/>
              <a:gd name="connsiteX5" fmla="*/ 164686 w 1082031"/>
              <a:gd name="connsiteY5" fmla="*/ 81610 h 727553"/>
              <a:gd name="connsiteX6" fmla="*/ 5863 w 1082031"/>
              <a:gd name="connsiteY6" fmla="*/ 337592 h 727553"/>
              <a:gd name="connsiteX7" fmla="*/ 337755 w 1082031"/>
              <a:gd name="connsiteY7" fmla="*/ 652782 h 727553"/>
              <a:gd name="connsiteX8" fmla="*/ 405097 w 1082031"/>
              <a:gd name="connsiteY8" fmla="*/ 727553 h 727553"/>
              <a:gd name="connsiteX0" fmla="*/ 427815 w 1104749"/>
              <a:gd name="connsiteY0" fmla="*/ 727553 h 727553"/>
              <a:gd name="connsiteX1" fmla="*/ 573166 w 1104749"/>
              <a:gd name="connsiteY1" fmla="*/ 638876 h 727553"/>
              <a:gd name="connsiteX2" fmla="*/ 963982 w 1104749"/>
              <a:gd name="connsiteY2" fmla="*/ 550482 h 727553"/>
              <a:gd name="connsiteX3" fmla="*/ 1097708 w 1104749"/>
              <a:gd name="connsiteY3" fmla="*/ 259400 h 727553"/>
              <a:gd name="connsiteX4" fmla="*/ 817673 w 1104749"/>
              <a:gd name="connsiteY4" fmla="*/ 7749 h 727553"/>
              <a:gd name="connsiteX5" fmla="*/ 187404 w 1104749"/>
              <a:gd name="connsiteY5" fmla="*/ 81610 h 727553"/>
              <a:gd name="connsiteX6" fmla="*/ 4537 w 1104749"/>
              <a:gd name="connsiteY6" fmla="*/ 344274 h 727553"/>
              <a:gd name="connsiteX7" fmla="*/ 360473 w 1104749"/>
              <a:gd name="connsiteY7" fmla="*/ 652782 h 727553"/>
              <a:gd name="connsiteX8" fmla="*/ 427815 w 1104749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23278 w 1100212"/>
              <a:gd name="connsiteY0" fmla="*/ 727553 h 727553"/>
              <a:gd name="connsiteX1" fmla="*/ 568629 w 1100212"/>
              <a:gd name="connsiteY1" fmla="*/ 638876 h 727553"/>
              <a:gd name="connsiteX2" fmla="*/ 959445 w 1100212"/>
              <a:gd name="connsiteY2" fmla="*/ 550482 h 727553"/>
              <a:gd name="connsiteX3" fmla="*/ 1093171 w 1100212"/>
              <a:gd name="connsiteY3" fmla="*/ 259400 h 727553"/>
              <a:gd name="connsiteX4" fmla="*/ 813136 w 1100212"/>
              <a:gd name="connsiteY4" fmla="*/ 7749 h 727553"/>
              <a:gd name="connsiteX5" fmla="*/ 182867 w 1100212"/>
              <a:gd name="connsiteY5" fmla="*/ 81610 h 727553"/>
              <a:gd name="connsiteX6" fmla="*/ 0 w 1100212"/>
              <a:gd name="connsiteY6" fmla="*/ 344274 h 727553"/>
              <a:gd name="connsiteX7" fmla="*/ 355936 w 1100212"/>
              <a:gd name="connsiteY7" fmla="*/ 652782 h 727553"/>
              <a:gd name="connsiteX8" fmla="*/ 423278 w 1100212"/>
              <a:gd name="connsiteY8" fmla="*/ 727553 h 727553"/>
              <a:gd name="connsiteX0" fmla="*/ 437503 w 1114437"/>
              <a:gd name="connsiteY0" fmla="*/ 727553 h 727553"/>
              <a:gd name="connsiteX1" fmla="*/ 582854 w 1114437"/>
              <a:gd name="connsiteY1" fmla="*/ 638876 h 727553"/>
              <a:gd name="connsiteX2" fmla="*/ 973670 w 1114437"/>
              <a:gd name="connsiteY2" fmla="*/ 550482 h 727553"/>
              <a:gd name="connsiteX3" fmla="*/ 1107396 w 1114437"/>
              <a:gd name="connsiteY3" fmla="*/ 259400 h 727553"/>
              <a:gd name="connsiteX4" fmla="*/ 827361 w 1114437"/>
              <a:gd name="connsiteY4" fmla="*/ 7749 h 727553"/>
              <a:gd name="connsiteX5" fmla="*/ 197092 w 1114437"/>
              <a:gd name="connsiteY5" fmla="*/ 81610 h 727553"/>
              <a:gd name="connsiteX6" fmla="*/ 0 w 1114437"/>
              <a:gd name="connsiteY6" fmla="*/ 341962 h 727553"/>
              <a:gd name="connsiteX7" fmla="*/ 370161 w 1114437"/>
              <a:gd name="connsiteY7" fmla="*/ 652782 h 727553"/>
              <a:gd name="connsiteX8" fmla="*/ 437503 w 1114437"/>
              <a:gd name="connsiteY8" fmla="*/ 727553 h 727553"/>
              <a:gd name="connsiteX0" fmla="*/ 463684 w 1140618"/>
              <a:gd name="connsiteY0" fmla="*/ 727553 h 727553"/>
              <a:gd name="connsiteX1" fmla="*/ 609035 w 1140618"/>
              <a:gd name="connsiteY1" fmla="*/ 638876 h 727553"/>
              <a:gd name="connsiteX2" fmla="*/ 999851 w 1140618"/>
              <a:gd name="connsiteY2" fmla="*/ 550482 h 727553"/>
              <a:gd name="connsiteX3" fmla="*/ 1133577 w 1140618"/>
              <a:gd name="connsiteY3" fmla="*/ 259400 h 727553"/>
              <a:gd name="connsiteX4" fmla="*/ 853542 w 1140618"/>
              <a:gd name="connsiteY4" fmla="*/ 7749 h 727553"/>
              <a:gd name="connsiteX5" fmla="*/ 223273 w 1140618"/>
              <a:gd name="connsiteY5" fmla="*/ 81610 h 727553"/>
              <a:gd name="connsiteX6" fmla="*/ 0 w 1140618"/>
              <a:gd name="connsiteY6" fmla="*/ 343816 h 727553"/>
              <a:gd name="connsiteX7" fmla="*/ 396342 w 1140618"/>
              <a:gd name="connsiteY7" fmla="*/ 652782 h 727553"/>
              <a:gd name="connsiteX8" fmla="*/ 463684 w 1140618"/>
              <a:gd name="connsiteY8" fmla="*/ 727553 h 727553"/>
              <a:gd name="connsiteX0" fmla="*/ 463684 w 1140714"/>
              <a:gd name="connsiteY0" fmla="*/ 719277 h 719277"/>
              <a:gd name="connsiteX1" fmla="*/ 609035 w 1140714"/>
              <a:gd name="connsiteY1" fmla="*/ 630600 h 719277"/>
              <a:gd name="connsiteX2" fmla="*/ 999851 w 1140714"/>
              <a:gd name="connsiteY2" fmla="*/ 542206 h 719277"/>
              <a:gd name="connsiteX3" fmla="*/ 1133577 w 1140714"/>
              <a:gd name="connsiteY3" fmla="*/ 251124 h 719277"/>
              <a:gd name="connsiteX4" fmla="*/ 852002 w 1140714"/>
              <a:gd name="connsiteY4" fmla="*/ 8636 h 719277"/>
              <a:gd name="connsiteX5" fmla="*/ 223273 w 1140714"/>
              <a:gd name="connsiteY5" fmla="*/ 73334 h 719277"/>
              <a:gd name="connsiteX6" fmla="*/ 0 w 1140714"/>
              <a:gd name="connsiteY6" fmla="*/ 335540 h 719277"/>
              <a:gd name="connsiteX7" fmla="*/ 396342 w 1140714"/>
              <a:gd name="connsiteY7" fmla="*/ 644506 h 719277"/>
              <a:gd name="connsiteX8" fmla="*/ 463684 w 1140714"/>
              <a:gd name="connsiteY8" fmla="*/ 719277 h 719277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40714"/>
              <a:gd name="connsiteY0" fmla="*/ 721380 h 721380"/>
              <a:gd name="connsiteX1" fmla="*/ 609035 w 1140714"/>
              <a:gd name="connsiteY1" fmla="*/ 632703 h 721380"/>
              <a:gd name="connsiteX2" fmla="*/ 999851 w 1140714"/>
              <a:gd name="connsiteY2" fmla="*/ 544309 h 721380"/>
              <a:gd name="connsiteX3" fmla="*/ 1133577 w 1140714"/>
              <a:gd name="connsiteY3" fmla="*/ 253227 h 721380"/>
              <a:gd name="connsiteX4" fmla="*/ 852002 w 1140714"/>
              <a:gd name="connsiteY4" fmla="*/ 10739 h 721380"/>
              <a:gd name="connsiteX5" fmla="*/ 223273 w 1140714"/>
              <a:gd name="connsiteY5" fmla="*/ 64441 h 721380"/>
              <a:gd name="connsiteX6" fmla="*/ 0 w 1140714"/>
              <a:gd name="connsiteY6" fmla="*/ 337643 h 721380"/>
              <a:gd name="connsiteX7" fmla="*/ 396342 w 1140714"/>
              <a:gd name="connsiteY7" fmla="*/ 646609 h 721380"/>
              <a:gd name="connsiteX8" fmla="*/ 463684 w 1140714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8513"/>
              <a:gd name="connsiteY0" fmla="*/ 721380 h 721380"/>
              <a:gd name="connsiteX1" fmla="*/ 610575 w 1138513"/>
              <a:gd name="connsiteY1" fmla="*/ 643699 h 721380"/>
              <a:gd name="connsiteX2" fmla="*/ 999851 w 1138513"/>
              <a:gd name="connsiteY2" fmla="*/ 544309 h 721380"/>
              <a:gd name="connsiteX3" fmla="*/ 1133577 w 1138513"/>
              <a:gd name="connsiteY3" fmla="*/ 253227 h 721380"/>
              <a:gd name="connsiteX4" fmla="*/ 852002 w 1138513"/>
              <a:gd name="connsiteY4" fmla="*/ 10739 h 721380"/>
              <a:gd name="connsiteX5" fmla="*/ 223273 w 1138513"/>
              <a:gd name="connsiteY5" fmla="*/ 64441 h 721380"/>
              <a:gd name="connsiteX6" fmla="*/ 0 w 1138513"/>
              <a:gd name="connsiteY6" fmla="*/ 337643 h 721380"/>
              <a:gd name="connsiteX7" fmla="*/ 396342 w 1138513"/>
              <a:gd name="connsiteY7" fmla="*/ 646609 h 721380"/>
              <a:gd name="connsiteX8" fmla="*/ 463684 w 1138513"/>
              <a:gd name="connsiteY8" fmla="*/ 721380 h 721380"/>
              <a:gd name="connsiteX0" fmla="*/ 463684 w 1136732"/>
              <a:gd name="connsiteY0" fmla="*/ 721380 h 721380"/>
              <a:gd name="connsiteX1" fmla="*/ 610575 w 1136732"/>
              <a:gd name="connsiteY1" fmla="*/ 643699 h 721380"/>
              <a:gd name="connsiteX2" fmla="*/ 999851 w 1136732"/>
              <a:gd name="connsiteY2" fmla="*/ 544309 h 721380"/>
              <a:gd name="connsiteX3" fmla="*/ 1133577 w 1136732"/>
              <a:gd name="connsiteY3" fmla="*/ 253227 h 721380"/>
              <a:gd name="connsiteX4" fmla="*/ 852002 w 1136732"/>
              <a:gd name="connsiteY4" fmla="*/ 10739 h 721380"/>
              <a:gd name="connsiteX5" fmla="*/ 223273 w 1136732"/>
              <a:gd name="connsiteY5" fmla="*/ 64441 h 721380"/>
              <a:gd name="connsiteX6" fmla="*/ 0 w 1136732"/>
              <a:gd name="connsiteY6" fmla="*/ 337643 h 721380"/>
              <a:gd name="connsiteX7" fmla="*/ 396342 w 1136732"/>
              <a:gd name="connsiteY7" fmla="*/ 646609 h 721380"/>
              <a:gd name="connsiteX8" fmla="*/ 463684 w 1136732"/>
              <a:gd name="connsiteY8" fmla="*/ 721380 h 721380"/>
              <a:gd name="connsiteX0" fmla="*/ 463684 w 1121891"/>
              <a:gd name="connsiteY0" fmla="*/ 721255 h 721255"/>
              <a:gd name="connsiteX1" fmla="*/ 610575 w 1121891"/>
              <a:gd name="connsiteY1" fmla="*/ 643574 h 721255"/>
              <a:gd name="connsiteX2" fmla="*/ 999851 w 1121891"/>
              <a:gd name="connsiteY2" fmla="*/ 544184 h 721255"/>
              <a:gd name="connsiteX3" fmla="*/ 1118177 w 1121891"/>
              <a:gd name="connsiteY3" fmla="*/ 251269 h 721255"/>
              <a:gd name="connsiteX4" fmla="*/ 852002 w 1121891"/>
              <a:gd name="connsiteY4" fmla="*/ 10614 h 721255"/>
              <a:gd name="connsiteX5" fmla="*/ 223273 w 1121891"/>
              <a:gd name="connsiteY5" fmla="*/ 64316 h 721255"/>
              <a:gd name="connsiteX6" fmla="*/ 0 w 1121891"/>
              <a:gd name="connsiteY6" fmla="*/ 337518 h 721255"/>
              <a:gd name="connsiteX7" fmla="*/ 396342 w 1121891"/>
              <a:gd name="connsiteY7" fmla="*/ 646484 h 721255"/>
              <a:gd name="connsiteX8" fmla="*/ 463684 w 1121891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864"/>
              <a:gd name="connsiteY0" fmla="*/ 721255 h 721255"/>
              <a:gd name="connsiteX1" fmla="*/ 610575 w 1123864"/>
              <a:gd name="connsiteY1" fmla="*/ 643574 h 721255"/>
              <a:gd name="connsiteX2" fmla="*/ 999851 w 1123864"/>
              <a:gd name="connsiteY2" fmla="*/ 549682 h 721255"/>
              <a:gd name="connsiteX3" fmla="*/ 1118177 w 1123864"/>
              <a:gd name="connsiteY3" fmla="*/ 251269 h 721255"/>
              <a:gd name="connsiteX4" fmla="*/ 852002 w 1123864"/>
              <a:gd name="connsiteY4" fmla="*/ 10614 h 721255"/>
              <a:gd name="connsiteX5" fmla="*/ 223273 w 1123864"/>
              <a:gd name="connsiteY5" fmla="*/ 64316 h 721255"/>
              <a:gd name="connsiteX6" fmla="*/ 0 w 1123864"/>
              <a:gd name="connsiteY6" fmla="*/ 337518 h 721255"/>
              <a:gd name="connsiteX7" fmla="*/ 396342 w 1123864"/>
              <a:gd name="connsiteY7" fmla="*/ 646484 h 721255"/>
              <a:gd name="connsiteX8" fmla="*/ 463684 w 1123864"/>
              <a:gd name="connsiteY8" fmla="*/ 721255 h 721255"/>
              <a:gd name="connsiteX0" fmla="*/ 463684 w 1123354"/>
              <a:gd name="connsiteY0" fmla="*/ 721255 h 721255"/>
              <a:gd name="connsiteX1" fmla="*/ 610575 w 1123354"/>
              <a:gd name="connsiteY1" fmla="*/ 643574 h 721255"/>
              <a:gd name="connsiteX2" fmla="*/ 999851 w 1123354"/>
              <a:gd name="connsiteY2" fmla="*/ 549682 h 721255"/>
              <a:gd name="connsiteX3" fmla="*/ 1118177 w 1123354"/>
              <a:gd name="connsiteY3" fmla="*/ 251269 h 721255"/>
              <a:gd name="connsiteX4" fmla="*/ 852002 w 1123354"/>
              <a:gd name="connsiteY4" fmla="*/ 10614 h 721255"/>
              <a:gd name="connsiteX5" fmla="*/ 223273 w 1123354"/>
              <a:gd name="connsiteY5" fmla="*/ 64316 h 721255"/>
              <a:gd name="connsiteX6" fmla="*/ 0 w 1123354"/>
              <a:gd name="connsiteY6" fmla="*/ 337518 h 721255"/>
              <a:gd name="connsiteX7" fmla="*/ 396342 w 1123354"/>
              <a:gd name="connsiteY7" fmla="*/ 646484 h 721255"/>
              <a:gd name="connsiteX8" fmla="*/ 463684 w 1123354"/>
              <a:gd name="connsiteY8" fmla="*/ 721255 h 721255"/>
              <a:gd name="connsiteX0" fmla="*/ 411324 w 1070994"/>
              <a:gd name="connsiteY0" fmla="*/ 721255 h 721255"/>
              <a:gd name="connsiteX1" fmla="*/ 558215 w 1070994"/>
              <a:gd name="connsiteY1" fmla="*/ 643574 h 721255"/>
              <a:gd name="connsiteX2" fmla="*/ 947491 w 1070994"/>
              <a:gd name="connsiteY2" fmla="*/ 549682 h 721255"/>
              <a:gd name="connsiteX3" fmla="*/ 1065817 w 1070994"/>
              <a:gd name="connsiteY3" fmla="*/ 251269 h 721255"/>
              <a:gd name="connsiteX4" fmla="*/ 799642 w 1070994"/>
              <a:gd name="connsiteY4" fmla="*/ 10614 h 721255"/>
              <a:gd name="connsiteX5" fmla="*/ 170913 w 1070994"/>
              <a:gd name="connsiteY5" fmla="*/ 64316 h 721255"/>
              <a:gd name="connsiteX6" fmla="*/ 0 w 1070994"/>
              <a:gd name="connsiteY6" fmla="*/ 339351 h 721255"/>
              <a:gd name="connsiteX7" fmla="*/ 343982 w 1070994"/>
              <a:gd name="connsiteY7" fmla="*/ 646484 h 721255"/>
              <a:gd name="connsiteX8" fmla="*/ 411324 w 107099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1255 h 721255"/>
              <a:gd name="connsiteX1" fmla="*/ 538195 w 1050974"/>
              <a:gd name="connsiteY1" fmla="*/ 643574 h 721255"/>
              <a:gd name="connsiteX2" fmla="*/ 927471 w 1050974"/>
              <a:gd name="connsiteY2" fmla="*/ 549682 h 721255"/>
              <a:gd name="connsiteX3" fmla="*/ 1045797 w 1050974"/>
              <a:gd name="connsiteY3" fmla="*/ 251269 h 721255"/>
              <a:gd name="connsiteX4" fmla="*/ 779622 w 1050974"/>
              <a:gd name="connsiteY4" fmla="*/ 10614 h 721255"/>
              <a:gd name="connsiteX5" fmla="*/ 150893 w 1050974"/>
              <a:gd name="connsiteY5" fmla="*/ 64316 h 721255"/>
              <a:gd name="connsiteX6" fmla="*/ 0 w 1050974"/>
              <a:gd name="connsiteY6" fmla="*/ 339351 h 721255"/>
              <a:gd name="connsiteX7" fmla="*/ 323962 w 1050974"/>
              <a:gd name="connsiteY7" fmla="*/ 646484 h 721255"/>
              <a:gd name="connsiteX8" fmla="*/ 391304 w 1050974"/>
              <a:gd name="connsiteY8" fmla="*/ 721255 h 721255"/>
              <a:gd name="connsiteX0" fmla="*/ 391304 w 1050974"/>
              <a:gd name="connsiteY0" fmla="*/ 723864 h 723864"/>
              <a:gd name="connsiteX1" fmla="*/ 538195 w 1050974"/>
              <a:gd name="connsiteY1" fmla="*/ 646183 h 723864"/>
              <a:gd name="connsiteX2" fmla="*/ 927471 w 1050974"/>
              <a:gd name="connsiteY2" fmla="*/ 552291 h 723864"/>
              <a:gd name="connsiteX3" fmla="*/ 1045797 w 1050974"/>
              <a:gd name="connsiteY3" fmla="*/ 253878 h 723864"/>
              <a:gd name="connsiteX4" fmla="*/ 779622 w 1050974"/>
              <a:gd name="connsiteY4" fmla="*/ 13223 h 723864"/>
              <a:gd name="connsiteX5" fmla="*/ 201713 w 1050974"/>
              <a:gd name="connsiteY5" fmla="*/ 55929 h 723864"/>
              <a:gd name="connsiteX6" fmla="*/ 0 w 1050974"/>
              <a:gd name="connsiteY6" fmla="*/ 341960 h 723864"/>
              <a:gd name="connsiteX7" fmla="*/ 323962 w 1050974"/>
              <a:gd name="connsiteY7" fmla="*/ 649093 h 723864"/>
              <a:gd name="connsiteX8" fmla="*/ 391304 w 1050974"/>
              <a:gd name="connsiteY8" fmla="*/ 723864 h 723864"/>
              <a:gd name="connsiteX0" fmla="*/ 391304 w 1050974"/>
              <a:gd name="connsiteY0" fmla="*/ 722931 h 722931"/>
              <a:gd name="connsiteX1" fmla="*/ 538195 w 1050974"/>
              <a:gd name="connsiteY1" fmla="*/ 645250 h 722931"/>
              <a:gd name="connsiteX2" fmla="*/ 927471 w 1050974"/>
              <a:gd name="connsiteY2" fmla="*/ 551358 h 722931"/>
              <a:gd name="connsiteX3" fmla="*/ 1045797 w 1050974"/>
              <a:gd name="connsiteY3" fmla="*/ 252945 h 722931"/>
              <a:gd name="connsiteX4" fmla="*/ 779622 w 1050974"/>
              <a:gd name="connsiteY4" fmla="*/ 12290 h 722931"/>
              <a:gd name="connsiteX5" fmla="*/ 215573 w 1050974"/>
              <a:gd name="connsiteY5" fmla="*/ 58661 h 722931"/>
              <a:gd name="connsiteX6" fmla="*/ 0 w 1050974"/>
              <a:gd name="connsiteY6" fmla="*/ 341027 h 722931"/>
              <a:gd name="connsiteX7" fmla="*/ 323962 w 1050974"/>
              <a:gd name="connsiteY7" fmla="*/ 648160 h 722931"/>
              <a:gd name="connsiteX8" fmla="*/ 391304 w 1050974"/>
              <a:gd name="connsiteY8" fmla="*/ 722931 h 722931"/>
              <a:gd name="connsiteX0" fmla="*/ 382064 w 1041734"/>
              <a:gd name="connsiteY0" fmla="*/ 722931 h 722931"/>
              <a:gd name="connsiteX1" fmla="*/ 528955 w 1041734"/>
              <a:gd name="connsiteY1" fmla="*/ 645250 h 722931"/>
              <a:gd name="connsiteX2" fmla="*/ 918231 w 1041734"/>
              <a:gd name="connsiteY2" fmla="*/ 551358 h 722931"/>
              <a:gd name="connsiteX3" fmla="*/ 1036557 w 1041734"/>
              <a:gd name="connsiteY3" fmla="*/ 252945 h 722931"/>
              <a:gd name="connsiteX4" fmla="*/ 770382 w 1041734"/>
              <a:gd name="connsiteY4" fmla="*/ 12290 h 722931"/>
              <a:gd name="connsiteX5" fmla="*/ 206333 w 1041734"/>
              <a:gd name="connsiteY5" fmla="*/ 58661 h 722931"/>
              <a:gd name="connsiteX6" fmla="*/ 0 w 1041734"/>
              <a:gd name="connsiteY6" fmla="*/ 342860 h 722931"/>
              <a:gd name="connsiteX7" fmla="*/ 314722 w 1041734"/>
              <a:gd name="connsiteY7" fmla="*/ 648160 h 722931"/>
              <a:gd name="connsiteX8" fmla="*/ 382064 w 1041734"/>
              <a:gd name="connsiteY8" fmla="*/ 722931 h 722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734" h="722931">
                <a:moveTo>
                  <a:pt x="382064" y="722931"/>
                </a:moveTo>
                <a:cubicBezTo>
                  <a:pt x="406019" y="660055"/>
                  <a:pt x="439594" y="666515"/>
                  <a:pt x="528955" y="645250"/>
                </a:cubicBezTo>
                <a:cubicBezTo>
                  <a:pt x="618316" y="623985"/>
                  <a:pt x="833631" y="616742"/>
                  <a:pt x="918231" y="551358"/>
                </a:cubicBezTo>
                <a:cubicBezTo>
                  <a:pt x="1002831" y="485974"/>
                  <a:pt x="1059658" y="370279"/>
                  <a:pt x="1036557" y="252945"/>
                </a:cubicBezTo>
                <a:cubicBezTo>
                  <a:pt x="1013456" y="135611"/>
                  <a:pt x="908753" y="44671"/>
                  <a:pt x="770382" y="12290"/>
                </a:cubicBezTo>
                <a:cubicBezTo>
                  <a:pt x="632011" y="-20091"/>
                  <a:pt x="338916" y="17165"/>
                  <a:pt x="206333" y="58661"/>
                </a:cubicBezTo>
                <a:cubicBezTo>
                  <a:pt x="73750" y="100157"/>
                  <a:pt x="1822" y="199023"/>
                  <a:pt x="0" y="342860"/>
                </a:cubicBezTo>
                <a:cubicBezTo>
                  <a:pt x="27105" y="498943"/>
                  <a:pt x="87932" y="573770"/>
                  <a:pt x="314722" y="648160"/>
                </a:cubicBezTo>
                <a:cubicBezTo>
                  <a:pt x="367872" y="666162"/>
                  <a:pt x="382064" y="722931"/>
                  <a:pt x="382064" y="722931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880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6D441F-9FBB-4F90-987A-39793DE0E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C92B1E-8D5D-45CA-9A8B-53E3B7FEC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489E71-49A9-4CE9-AD1D-780A876BC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712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4053A-B2EE-4E20-9723-6BB0BBD50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3272"/>
            <a:ext cx="3932237" cy="173272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065AB-0DF3-4C86-AB5F-EB65021FD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5642" y="987425"/>
            <a:ext cx="593974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99FAE-8825-466D-9F1E-3B7BAED2C0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8550"/>
            <a:ext cx="3932237" cy="350043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3A6375-677F-4A58-B98D-18F3DEF8E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B40F2C-7AE7-481B-856A-B3E26AE8B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E7C48C-9BD9-41CB-915E-A905B8869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830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B6DE4-025D-4D93-A5D0-FB4589720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15915"/>
            <a:ext cx="3932237" cy="167008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93EE21-471F-4B7B-B7AF-192243A127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6B769-8E40-42E6-8F62-C4347B0CE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65744"/>
            <a:ext cx="3932237" cy="35032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84DC6-1AA3-4779-8EDF-F4A877508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47F83E-FAF9-43E1-95CC-6F4EDD76B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3D8C7B-B211-4BAF-9C05-09CF993B0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679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139E3-FB89-4585-A22D-15851E8DE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94B498-70D2-4956-A576-83345B38DC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2A84CB-FF9E-43D6-8805-B4ABB520D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7EE14-0A60-428B-BC0E-A50951E0E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2A9A22-BBF2-4B23-B17F-B32AC87D2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80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5CC51B-E0BE-4D50-A04A-571F8BCAE2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99550" y="692150"/>
            <a:ext cx="2254250" cy="530993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1F5607-7A89-4981-87F4-98BC7CE0A9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692150"/>
            <a:ext cx="8108950" cy="530993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0D5BE-275A-42D5-BCE1-357D53FC5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91109-F4F8-4597-962C-A4F4B796063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25F9A-B406-4028-AC92-D12450519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70F0A-5147-4274-A0A1-BD2191794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FAD9F-AEE9-406E-B720-57D2B9DB281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100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AAE2DA9-9BAF-4D46-BC97-20425C5321FD}"/>
              </a:ext>
            </a:extLst>
          </p:cNvPr>
          <p:cNvSpPr/>
          <p:nvPr/>
        </p:nvSpPr>
        <p:spPr>
          <a:xfrm>
            <a:off x="372926" y="367993"/>
            <a:ext cx="11499601" cy="6203902"/>
          </a:xfrm>
          <a:custGeom>
            <a:avLst/>
            <a:gdLst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321880 w 11499601"/>
              <a:gd name="connsiteY17" fmla="*/ 5943328 h 6250474"/>
              <a:gd name="connsiteX18" fmla="*/ 2161451 w 11499601"/>
              <a:gd name="connsiteY18" fmla="*/ 5941720 h 6250474"/>
              <a:gd name="connsiteX19" fmla="*/ 1884575 w 11499601"/>
              <a:gd name="connsiteY19" fmla="*/ 5937508 h 6250474"/>
              <a:gd name="connsiteX20" fmla="*/ 1731597 w 11499601"/>
              <a:gd name="connsiteY20" fmla="*/ 5934968 h 6250474"/>
              <a:gd name="connsiteX21" fmla="*/ 1588500 w 11499601"/>
              <a:gd name="connsiteY21" fmla="*/ 5940418 h 6250474"/>
              <a:gd name="connsiteX22" fmla="*/ 671167 w 11499601"/>
              <a:gd name="connsiteY22" fmla="*/ 5948382 h 6250474"/>
              <a:gd name="connsiteX23" fmla="*/ 94741 w 11499601"/>
              <a:gd name="connsiteY23" fmla="*/ 5957415 h 6250474"/>
              <a:gd name="connsiteX24" fmla="*/ 37859 w 11499601"/>
              <a:gd name="connsiteY24" fmla="*/ 5876060 h 6250474"/>
              <a:gd name="connsiteX25" fmla="*/ 28975 w 11499601"/>
              <a:gd name="connsiteY25" fmla="*/ 2606888 h 6250474"/>
              <a:gd name="connsiteX26" fmla="*/ 33539 w 11499601"/>
              <a:gd name="connsiteY26" fmla="*/ 59860 h 6250474"/>
              <a:gd name="connsiteX27" fmla="*/ 39830 w 11499601"/>
              <a:gd name="connsiteY27" fmla="*/ 42028 h 6250474"/>
              <a:gd name="connsiteX28" fmla="*/ 88659 w 11499601"/>
              <a:gd name="connsiteY28" fmla="*/ 37282 h 6250474"/>
              <a:gd name="connsiteX29" fmla="*/ 301554 w 11499601"/>
              <a:gd name="connsiteY29" fmla="*/ 37282 h 6250474"/>
              <a:gd name="connsiteX30" fmla="*/ 416464 w 11499601"/>
              <a:gd name="connsiteY30" fmla="*/ 30725 h 6250474"/>
              <a:gd name="connsiteX31" fmla="*/ 907723 w 11499601"/>
              <a:gd name="connsiteY31" fmla="*/ 24269 h 6250474"/>
              <a:gd name="connsiteX32" fmla="*/ 3989089 w 11499601"/>
              <a:gd name="connsiteY32" fmla="*/ 29653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161451 w 11499601"/>
              <a:gd name="connsiteY17" fmla="*/ 5941720 h 6250474"/>
              <a:gd name="connsiteX18" fmla="*/ 1884575 w 11499601"/>
              <a:gd name="connsiteY18" fmla="*/ 5937508 h 6250474"/>
              <a:gd name="connsiteX19" fmla="*/ 1731597 w 11499601"/>
              <a:gd name="connsiteY19" fmla="*/ 5934968 h 6250474"/>
              <a:gd name="connsiteX20" fmla="*/ 1588500 w 11499601"/>
              <a:gd name="connsiteY20" fmla="*/ 5940418 h 6250474"/>
              <a:gd name="connsiteX21" fmla="*/ 671167 w 11499601"/>
              <a:gd name="connsiteY21" fmla="*/ 5948382 h 6250474"/>
              <a:gd name="connsiteX22" fmla="*/ 94741 w 11499601"/>
              <a:gd name="connsiteY22" fmla="*/ 5957415 h 6250474"/>
              <a:gd name="connsiteX23" fmla="*/ 37859 w 11499601"/>
              <a:gd name="connsiteY23" fmla="*/ 5876060 h 6250474"/>
              <a:gd name="connsiteX24" fmla="*/ 28975 w 11499601"/>
              <a:gd name="connsiteY24" fmla="*/ 2606888 h 6250474"/>
              <a:gd name="connsiteX25" fmla="*/ 33539 w 11499601"/>
              <a:gd name="connsiteY25" fmla="*/ 59860 h 6250474"/>
              <a:gd name="connsiteX26" fmla="*/ 39830 w 11499601"/>
              <a:gd name="connsiteY26" fmla="*/ 42028 h 6250474"/>
              <a:gd name="connsiteX27" fmla="*/ 88659 w 11499601"/>
              <a:gd name="connsiteY27" fmla="*/ 37282 h 6250474"/>
              <a:gd name="connsiteX28" fmla="*/ 301554 w 11499601"/>
              <a:gd name="connsiteY28" fmla="*/ 37282 h 6250474"/>
              <a:gd name="connsiteX29" fmla="*/ 416464 w 11499601"/>
              <a:gd name="connsiteY29" fmla="*/ 30725 h 6250474"/>
              <a:gd name="connsiteX30" fmla="*/ 907723 w 11499601"/>
              <a:gd name="connsiteY30" fmla="*/ 24269 h 6250474"/>
              <a:gd name="connsiteX31" fmla="*/ 3989089 w 11499601"/>
              <a:gd name="connsiteY31" fmla="*/ 29653 h 6250474"/>
              <a:gd name="connsiteX32" fmla="*/ 9680053 w 11499601"/>
              <a:gd name="connsiteY32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1884575 w 11499601"/>
              <a:gd name="connsiteY17" fmla="*/ 5937508 h 6250474"/>
              <a:gd name="connsiteX18" fmla="*/ 1731597 w 11499601"/>
              <a:gd name="connsiteY18" fmla="*/ 5934968 h 6250474"/>
              <a:gd name="connsiteX19" fmla="*/ 1588500 w 11499601"/>
              <a:gd name="connsiteY19" fmla="*/ 5940418 h 6250474"/>
              <a:gd name="connsiteX20" fmla="*/ 671167 w 11499601"/>
              <a:gd name="connsiteY20" fmla="*/ 5948382 h 6250474"/>
              <a:gd name="connsiteX21" fmla="*/ 94741 w 11499601"/>
              <a:gd name="connsiteY21" fmla="*/ 5957415 h 6250474"/>
              <a:gd name="connsiteX22" fmla="*/ 37859 w 11499601"/>
              <a:gd name="connsiteY22" fmla="*/ 5876060 h 6250474"/>
              <a:gd name="connsiteX23" fmla="*/ 28975 w 11499601"/>
              <a:gd name="connsiteY23" fmla="*/ 2606888 h 6250474"/>
              <a:gd name="connsiteX24" fmla="*/ 33539 w 11499601"/>
              <a:gd name="connsiteY24" fmla="*/ 59860 h 6250474"/>
              <a:gd name="connsiteX25" fmla="*/ 39830 w 11499601"/>
              <a:gd name="connsiteY25" fmla="*/ 42028 h 6250474"/>
              <a:gd name="connsiteX26" fmla="*/ 88659 w 11499601"/>
              <a:gd name="connsiteY26" fmla="*/ 37282 h 6250474"/>
              <a:gd name="connsiteX27" fmla="*/ 301554 w 11499601"/>
              <a:gd name="connsiteY27" fmla="*/ 37282 h 6250474"/>
              <a:gd name="connsiteX28" fmla="*/ 416464 w 11499601"/>
              <a:gd name="connsiteY28" fmla="*/ 30725 h 6250474"/>
              <a:gd name="connsiteX29" fmla="*/ 907723 w 11499601"/>
              <a:gd name="connsiteY29" fmla="*/ 24269 h 6250474"/>
              <a:gd name="connsiteX30" fmla="*/ 3989089 w 11499601"/>
              <a:gd name="connsiteY30" fmla="*/ 29653 h 6250474"/>
              <a:gd name="connsiteX31" fmla="*/ 9680053 w 11499601"/>
              <a:gd name="connsiteY31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11590 w 11499601"/>
              <a:gd name="connsiteY9" fmla="*/ 5989374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01402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731597 w 11499601"/>
              <a:gd name="connsiteY16" fmla="*/ 5934968 h 6250474"/>
              <a:gd name="connsiteX17" fmla="*/ 1588500 w 11499601"/>
              <a:gd name="connsiteY17" fmla="*/ 5940418 h 6250474"/>
              <a:gd name="connsiteX18" fmla="*/ 671167 w 11499601"/>
              <a:gd name="connsiteY18" fmla="*/ 5948382 h 6250474"/>
              <a:gd name="connsiteX19" fmla="*/ 94741 w 11499601"/>
              <a:gd name="connsiteY19" fmla="*/ 5957415 h 6250474"/>
              <a:gd name="connsiteX20" fmla="*/ 37859 w 11499601"/>
              <a:gd name="connsiteY20" fmla="*/ 5876060 h 6250474"/>
              <a:gd name="connsiteX21" fmla="*/ 28975 w 11499601"/>
              <a:gd name="connsiteY21" fmla="*/ 2606888 h 6250474"/>
              <a:gd name="connsiteX22" fmla="*/ 33539 w 11499601"/>
              <a:gd name="connsiteY22" fmla="*/ 59860 h 6250474"/>
              <a:gd name="connsiteX23" fmla="*/ 39830 w 11499601"/>
              <a:gd name="connsiteY23" fmla="*/ 42028 h 6250474"/>
              <a:gd name="connsiteX24" fmla="*/ 88659 w 11499601"/>
              <a:gd name="connsiteY24" fmla="*/ 37282 h 6250474"/>
              <a:gd name="connsiteX25" fmla="*/ 301554 w 11499601"/>
              <a:gd name="connsiteY25" fmla="*/ 37282 h 6250474"/>
              <a:gd name="connsiteX26" fmla="*/ 416464 w 11499601"/>
              <a:gd name="connsiteY26" fmla="*/ 30725 h 6250474"/>
              <a:gd name="connsiteX27" fmla="*/ 907723 w 11499601"/>
              <a:gd name="connsiteY27" fmla="*/ 24269 h 6250474"/>
              <a:gd name="connsiteX28" fmla="*/ 3989089 w 11499601"/>
              <a:gd name="connsiteY28" fmla="*/ 29653 h 6250474"/>
              <a:gd name="connsiteX29" fmla="*/ 9680053 w 11499601"/>
              <a:gd name="connsiteY29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88500 w 11499601"/>
              <a:gd name="connsiteY16" fmla="*/ 5940418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16786 w 11499601"/>
              <a:gd name="connsiteY15" fmla="*/ 5901423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71167 w 11499601"/>
              <a:gd name="connsiteY16" fmla="*/ 5948382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499601" h="6250474">
                <a:moveTo>
                  <a:pt x="9680053" y="0"/>
                </a:moveTo>
                <a:lnTo>
                  <a:pt x="11263634" y="10894"/>
                </a:lnTo>
                <a:cubicBezTo>
                  <a:pt x="11382518" y="17609"/>
                  <a:pt x="11468807" y="-29564"/>
                  <a:pt x="11499601" y="84193"/>
                </a:cubicBezTo>
                <a:lnTo>
                  <a:pt x="11496115" y="333210"/>
                </a:lnTo>
                <a:cubicBezTo>
                  <a:pt x="11496285" y="489431"/>
                  <a:pt x="11496456" y="645651"/>
                  <a:pt x="11496626" y="801872"/>
                </a:cubicBezTo>
                <a:cubicBezTo>
                  <a:pt x="11485119" y="918570"/>
                  <a:pt x="11483798" y="1773917"/>
                  <a:pt x="11482477" y="1834579"/>
                </a:cubicBezTo>
                <a:cubicBezTo>
                  <a:pt x="11462397" y="2645173"/>
                  <a:pt x="11489491" y="2970847"/>
                  <a:pt x="11478714" y="3520214"/>
                </a:cubicBezTo>
                <a:cubicBezTo>
                  <a:pt x="11462615" y="5654060"/>
                  <a:pt x="11560172" y="6010354"/>
                  <a:pt x="11419375" y="5982433"/>
                </a:cubicBezTo>
                <a:cubicBezTo>
                  <a:pt x="9251879" y="6044921"/>
                  <a:pt x="7569480" y="6004728"/>
                  <a:pt x="5959453" y="5973386"/>
                </a:cubicBezTo>
                <a:lnTo>
                  <a:pt x="4858766" y="5999562"/>
                </a:lnTo>
                <a:lnTo>
                  <a:pt x="3239306" y="5972741"/>
                </a:lnTo>
                <a:lnTo>
                  <a:pt x="3217554" y="6005912"/>
                </a:lnTo>
                <a:cubicBezTo>
                  <a:pt x="3195952" y="6047442"/>
                  <a:pt x="3201415" y="6144511"/>
                  <a:pt x="3219866" y="6250474"/>
                </a:cubicBezTo>
                <a:cubicBezTo>
                  <a:pt x="3113618" y="6201492"/>
                  <a:pt x="2980145" y="6145854"/>
                  <a:pt x="2870715" y="6056161"/>
                </a:cubicBezTo>
                <a:lnTo>
                  <a:pt x="2785655" y="5972741"/>
                </a:lnTo>
                <a:lnTo>
                  <a:pt x="2301504" y="5967647"/>
                </a:lnTo>
                <a:lnTo>
                  <a:pt x="666073" y="5958571"/>
                </a:lnTo>
                <a:cubicBezTo>
                  <a:pt x="416338" y="5959078"/>
                  <a:pt x="199443" y="5971167"/>
                  <a:pt x="94741" y="5957415"/>
                </a:cubicBezTo>
                <a:cubicBezTo>
                  <a:pt x="-9961" y="5943663"/>
                  <a:pt x="43390" y="5957506"/>
                  <a:pt x="37859" y="5876060"/>
                </a:cubicBezTo>
                <a:cubicBezTo>
                  <a:pt x="13485" y="5737802"/>
                  <a:pt x="42281" y="4414258"/>
                  <a:pt x="28975" y="2606888"/>
                </a:cubicBezTo>
                <a:cubicBezTo>
                  <a:pt x="-19249" y="1512253"/>
                  <a:pt x="110" y="488851"/>
                  <a:pt x="33539" y="59860"/>
                </a:cubicBezTo>
                <a:cubicBezTo>
                  <a:pt x="34137" y="52184"/>
                  <a:pt x="36271" y="46366"/>
                  <a:pt x="39830" y="42028"/>
                </a:cubicBezTo>
                <a:lnTo>
                  <a:pt x="88659" y="37282"/>
                </a:lnTo>
                <a:lnTo>
                  <a:pt x="301554" y="37282"/>
                </a:lnTo>
                <a:lnTo>
                  <a:pt x="416464" y="30725"/>
                </a:lnTo>
                <a:lnTo>
                  <a:pt x="907723" y="24269"/>
                </a:lnTo>
                <a:lnTo>
                  <a:pt x="3989089" y="29653"/>
                </a:lnTo>
                <a:lnTo>
                  <a:pt x="968005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489E99-8A12-4C4F-92F9-95B01D814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09"/>
            <a:ext cx="10333075" cy="14141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11B211-A6C3-4384-AA0B-7A8561A53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0726" y="2089298"/>
            <a:ext cx="10333074" cy="3827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07E98-5ED3-41C2-BC39-EA8FB826AB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7834" y="6356350"/>
            <a:ext cx="2604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fld id="{C1691109-F4F8-4597-962C-A4F4B7960636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93049-EC55-4ABD-8F77-F5A84AE384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56153" y="6356350"/>
            <a:ext cx="34441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cap="all" spc="1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21B6DF-CCDC-4ED0-A4B2-1512B668F4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00263" y="6356350"/>
            <a:ext cx="523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</a:defRPr>
            </a:lvl1pPr>
          </a:lstStyle>
          <a:p>
            <a:fld id="{7C7FAD9F-AEE9-406E-B720-57D2B9DB2816}" type="slidenum">
              <a:rPr lang="en-US" smtClean="0"/>
              <a:t>‹nº›</a:t>
            </a:fld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2D2C6CA-56BB-4A08-A1E2-342F83955EDB}"/>
              </a:ext>
            </a:extLst>
          </p:cNvPr>
          <p:cNvSpPr/>
          <p:nvPr/>
        </p:nvSpPr>
        <p:spPr>
          <a:xfrm>
            <a:off x="403284" y="389461"/>
            <a:ext cx="11499601" cy="6203902"/>
          </a:xfrm>
          <a:custGeom>
            <a:avLst/>
            <a:gdLst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321880 w 11499601"/>
              <a:gd name="connsiteY17" fmla="*/ 5943328 h 6250474"/>
              <a:gd name="connsiteX18" fmla="*/ 2161451 w 11499601"/>
              <a:gd name="connsiteY18" fmla="*/ 5941720 h 6250474"/>
              <a:gd name="connsiteX19" fmla="*/ 1884575 w 11499601"/>
              <a:gd name="connsiteY19" fmla="*/ 5937508 h 6250474"/>
              <a:gd name="connsiteX20" fmla="*/ 1731597 w 11499601"/>
              <a:gd name="connsiteY20" fmla="*/ 5934968 h 6250474"/>
              <a:gd name="connsiteX21" fmla="*/ 1588500 w 11499601"/>
              <a:gd name="connsiteY21" fmla="*/ 5940418 h 6250474"/>
              <a:gd name="connsiteX22" fmla="*/ 671167 w 11499601"/>
              <a:gd name="connsiteY22" fmla="*/ 5948382 h 6250474"/>
              <a:gd name="connsiteX23" fmla="*/ 94741 w 11499601"/>
              <a:gd name="connsiteY23" fmla="*/ 5957415 h 6250474"/>
              <a:gd name="connsiteX24" fmla="*/ 37859 w 11499601"/>
              <a:gd name="connsiteY24" fmla="*/ 5876060 h 6250474"/>
              <a:gd name="connsiteX25" fmla="*/ 28975 w 11499601"/>
              <a:gd name="connsiteY25" fmla="*/ 2606888 h 6250474"/>
              <a:gd name="connsiteX26" fmla="*/ 33539 w 11499601"/>
              <a:gd name="connsiteY26" fmla="*/ 59860 h 6250474"/>
              <a:gd name="connsiteX27" fmla="*/ 39830 w 11499601"/>
              <a:gd name="connsiteY27" fmla="*/ 42028 h 6250474"/>
              <a:gd name="connsiteX28" fmla="*/ 88659 w 11499601"/>
              <a:gd name="connsiteY28" fmla="*/ 37282 h 6250474"/>
              <a:gd name="connsiteX29" fmla="*/ 301554 w 11499601"/>
              <a:gd name="connsiteY29" fmla="*/ 37282 h 6250474"/>
              <a:gd name="connsiteX30" fmla="*/ 416464 w 11499601"/>
              <a:gd name="connsiteY30" fmla="*/ 30725 h 6250474"/>
              <a:gd name="connsiteX31" fmla="*/ 907723 w 11499601"/>
              <a:gd name="connsiteY31" fmla="*/ 24269 h 6250474"/>
              <a:gd name="connsiteX32" fmla="*/ 3989089 w 11499601"/>
              <a:gd name="connsiteY32" fmla="*/ 29653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2161451 w 11499601"/>
              <a:gd name="connsiteY17" fmla="*/ 5941720 h 6250474"/>
              <a:gd name="connsiteX18" fmla="*/ 1884575 w 11499601"/>
              <a:gd name="connsiteY18" fmla="*/ 5937508 h 6250474"/>
              <a:gd name="connsiteX19" fmla="*/ 1731597 w 11499601"/>
              <a:gd name="connsiteY19" fmla="*/ 5934968 h 6250474"/>
              <a:gd name="connsiteX20" fmla="*/ 1588500 w 11499601"/>
              <a:gd name="connsiteY20" fmla="*/ 5940418 h 6250474"/>
              <a:gd name="connsiteX21" fmla="*/ 671167 w 11499601"/>
              <a:gd name="connsiteY21" fmla="*/ 5948382 h 6250474"/>
              <a:gd name="connsiteX22" fmla="*/ 94741 w 11499601"/>
              <a:gd name="connsiteY22" fmla="*/ 5957415 h 6250474"/>
              <a:gd name="connsiteX23" fmla="*/ 37859 w 11499601"/>
              <a:gd name="connsiteY23" fmla="*/ 5876060 h 6250474"/>
              <a:gd name="connsiteX24" fmla="*/ 28975 w 11499601"/>
              <a:gd name="connsiteY24" fmla="*/ 2606888 h 6250474"/>
              <a:gd name="connsiteX25" fmla="*/ 33539 w 11499601"/>
              <a:gd name="connsiteY25" fmla="*/ 59860 h 6250474"/>
              <a:gd name="connsiteX26" fmla="*/ 39830 w 11499601"/>
              <a:gd name="connsiteY26" fmla="*/ 42028 h 6250474"/>
              <a:gd name="connsiteX27" fmla="*/ 88659 w 11499601"/>
              <a:gd name="connsiteY27" fmla="*/ 37282 h 6250474"/>
              <a:gd name="connsiteX28" fmla="*/ 301554 w 11499601"/>
              <a:gd name="connsiteY28" fmla="*/ 37282 h 6250474"/>
              <a:gd name="connsiteX29" fmla="*/ 416464 w 11499601"/>
              <a:gd name="connsiteY29" fmla="*/ 30725 h 6250474"/>
              <a:gd name="connsiteX30" fmla="*/ 907723 w 11499601"/>
              <a:gd name="connsiteY30" fmla="*/ 24269 h 6250474"/>
              <a:gd name="connsiteX31" fmla="*/ 3989089 w 11499601"/>
              <a:gd name="connsiteY31" fmla="*/ 29653 h 6250474"/>
              <a:gd name="connsiteX32" fmla="*/ 9680053 w 11499601"/>
              <a:gd name="connsiteY32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5021779 w 11499601"/>
              <a:gd name="connsiteY10" fmla="*/ 5972741 h 6250474"/>
              <a:gd name="connsiteX11" fmla="*/ 3239306 w 11499601"/>
              <a:gd name="connsiteY11" fmla="*/ 5972741 h 6250474"/>
              <a:gd name="connsiteX12" fmla="*/ 3217554 w 11499601"/>
              <a:gd name="connsiteY12" fmla="*/ 6005912 h 6250474"/>
              <a:gd name="connsiteX13" fmla="*/ 3219866 w 11499601"/>
              <a:gd name="connsiteY13" fmla="*/ 6250474 h 6250474"/>
              <a:gd name="connsiteX14" fmla="*/ 2855432 w 11499601"/>
              <a:gd name="connsiteY14" fmla="*/ 6045972 h 6250474"/>
              <a:gd name="connsiteX15" fmla="*/ 2785655 w 11499601"/>
              <a:gd name="connsiteY15" fmla="*/ 5972741 h 6250474"/>
              <a:gd name="connsiteX16" fmla="*/ 2321880 w 11499601"/>
              <a:gd name="connsiteY16" fmla="*/ 5972741 h 6250474"/>
              <a:gd name="connsiteX17" fmla="*/ 1884575 w 11499601"/>
              <a:gd name="connsiteY17" fmla="*/ 5937508 h 6250474"/>
              <a:gd name="connsiteX18" fmla="*/ 1731597 w 11499601"/>
              <a:gd name="connsiteY18" fmla="*/ 5934968 h 6250474"/>
              <a:gd name="connsiteX19" fmla="*/ 1588500 w 11499601"/>
              <a:gd name="connsiteY19" fmla="*/ 5940418 h 6250474"/>
              <a:gd name="connsiteX20" fmla="*/ 671167 w 11499601"/>
              <a:gd name="connsiteY20" fmla="*/ 5948382 h 6250474"/>
              <a:gd name="connsiteX21" fmla="*/ 94741 w 11499601"/>
              <a:gd name="connsiteY21" fmla="*/ 5957415 h 6250474"/>
              <a:gd name="connsiteX22" fmla="*/ 37859 w 11499601"/>
              <a:gd name="connsiteY22" fmla="*/ 5876060 h 6250474"/>
              <a:gd name="connsiteX23" fmla="*/ 28975 w 11499601"/>
              <a:gd name="connsiteY23" fmla="*/ 2606888 h 6250474"/>
              <a:gd name="connsiteX24" fmla="*/ 33539 w 11499601"/>
              <a:gd name="connsiteY24" fmla="*/ 59860 h 6250474"/>
              <a:gd name="connsiteX25" fmla="*/ 39830 w 11499601"/>
              <a:gd name="connsiteY25" fmla="*/ 42028 h 6250474"/>
              <a:gd name="connsiteX26" fmla="*/ 88659 w 11499601"/>
              <a:gd name="connsiteY26" fmla="*/ 37282 h 6250474"/>
              <a:gd name="connsiteX27" fmla="*/ 301554 w 11499601"/>
              <a:gd name="connsiteY27" fmla="*/ 37282 h 6250474"/>
              <a:gd name="connsiteX28" fmla="*/ 416464 w 11499601"/>
              <a:gd name="connsiteY28" fmla="*/ 30725 h 6250474"/>
              <a:gd name="connsiteX29" fmla="*/ 907723 w 11499601"/>
              <a:gd name="connsiteY29" fmla="*/ 24269 h 6250474"/>
              <a:gd name="connsiteX30" fmla="*/ 3989089 w 11499601"/>
              <a:gd name="connsiteY30" fmla="*/ 29653 h 6250474"/>
              <a:gd name="connsiteX31" fmla="*/ 9680053 w 11499601"/>
              <a:gd name="connsiteY31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21779 w 11499601"/>
              <a:gd name="connsiteY9" fmla="*/ 5958809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11590 w 11499601"/>
              <a:gd name="connsiteY9" fmla="*/ 5989374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5001402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884575 w 11499601"/>
              <a:gd name="connsiteY16" fmla="*/ 5937508 h 6250474"/>
              <a:gd name="connsiteX17" fmla="*/ 1731597 w 11499601"/>
              <a:gd name="connsiteY17" fmla="*/ 5934968 h 6250474"/>
              <a:gd name="connsiteX18" fmla="*/ 1588500 w 11499601"/>
              <a:gd name="connsiteY18" fmla="*/ 5940418 h 6250474"/>
              <a:gd name="connsiteX19" fmla="*/ 671167 w 11499601"/>
              <a:gd name="connsiteY19" fmla="*/ 5948382 h 6250474"/>
              <a:gd name="connsiteX20" fmla="*/ 94741 w 11499601"/>
              <a:gd name="connsiteY20" fmla="*/ 5957415 h 6250474"/>
              <a:gd name="connsiteX21" fmla="*/ 37859 w 11499601"/>
              <a:gd name="connsiteY21" fmla="*/ 5876060 h 6250474"/>
              <a:gd name="connsiteX22" fmla="*/ 28975 w 11499601"/>
              <a:gd name="connsiteY22" fmla="*/ 2606888 h 6250474"/>
              <a:gd name="connsiteX23" fmla="*/ 33539 w 11499601"/>
              <a:gd name="connsiteY23" fmla="*/ 59860 h 6250474"/>
              <a:gd name="connsiteX24" fmla="*/ 39830 w 11499601"/>
              <a:gd name="connsiteY24" fmla="*/ 42028 h 6250474"/>
              <a:gd name="connsiteX25" fmla="*/ 88659 w 11499601"/>
              <a:gd name="connsiteY25" fmla="*/ 37282 h 6250474"/>
              <a:gd name="connsiteX26" fmla="*/ 301554 w 11499601"/>
              <a:gd name="connsiteY26" fmla="*/ 37282 h 6250474"/>
              <a:gd name="connsiteX27" fmla="*/ 416464 w 11499601"/>
              <a:gd name="connsiteY27" fmla="*/ 30725 h 6250474"/>
              <a:gd name="connsiteX28" fmla="*/ 907723 w 11499601"/>
              <a:gd name="connsiteY28" fmla="*/ 24269 h 6250474"/>
              <a:gd name="connsiteX29" fmla="*/ 3989089 w 11499601"/>
              <a:gd name="connsiteY29" fmla="*/ 29653 h 6250474"/>
              <a:gd name="connsiteX30" fmla="*/ 9680053 w 11499601"/>
              <a:gd name="connsiteY30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731597 w 11499601"/>
              <a:gd name="connsiteY16" fmla="*/ 5934968 h 6250474"/>
              <a:gd name="connsiteX17" fmla="*/ 1588500 w 11499601"/>
              <a:gd name="connsiteY17" fmla="*/ 5940418 h 6250474"/>
              <a:gd name="connsiteX18" fmla="*/ 671167 w 11499601"/>
              <a:gd name="connsiteY18" fmla="*/ 5948382 h 6250474"/>
              <a:gd name="connsiteX19" fmla="*/ 94741 w 11499601"/>
              <a:gd name="connsiteY19" fmla="*/ 5957415 h 6250474"/>
              <a:gd name="connsiteX20" fmla="*/ 37859 w 11499601"/>
              <a:gd name="connsiteY20" fmla="*/ 5876060 h 6250474"/>
              <a:gd name="connsiteX21" fmla="*/ 28975 w 11499601"/>
              <a:gd name="connsiteY21" fmla="*/ 2606888 h 6250474"/>
              <a:gd name="connsiteX22" fmla="*/ 33539 w 11499601"/>
              <a:gd name="connsiteY22" fmla="*/ 59860 h 6250474"/>
              <a:gd name="connsiteX23" fmla="*/ 39830 w 11499601"/>
              <a:gd name="connsiteY23" fmla="*/ 42028 h 6250474"/>
              <a:gd name="connsiteX24" fmla="*/ 88659 w 11499601"/>
              <a:gd name="connsiteY24" fmla="*/ 37282 h 6250474"/>
              <a:gd name="connsiteX25" fmla="*/ 301554 w 11499601"/>
              <a:gd name="connsiteY25" fmla="*/ 37282 h 6250474"/>
              <a:gd name="connsiteX26" fmla="*/ 416464 w 11499601"/>
              <a:gd name="connsiteY26" fmla="*/ 30725 h 6250474"/>
              <a:gd name="connsiteX27" fmla="*/ 907723 w 11499601"/>
              <a:gd name="connsiteY27" fmla="*/ 24269 h 6250474"/>
              <a:gd name="connsiteX28" fmla="*/ 3989089 w 11499601"/>
              <a:gd name="connsiteY28" fmla="*/ 29653 h 6250474"/>
              <a:gd name="connsiteX29" fmla="*/ 9680053 w 11499601"/>
              <a:gd name="connsiteY29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88500 w 11499601"/>
              <a:gd name="connsiteY16" fmla="*/ 5940418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21880 w 11499601"/>
              <a:gd name="connsiteY15" fmla="*/ 5972741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16786 w 11499601"/>
              <a:gd name="connsiteY15" fmla="*/ 5901423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1552841 w 11499601"/>
              <a:gd name="connsiteY16" fmla="*/ 5965889 h 6250474"/>
              <a:gd name="connsiteX17" fmla="*/ 671167 w 11499601"/>
              <a:gd name="connsiteY17" fmla="*/ 5948382 h 6250474"/>
              <a:gd name="connsiteX18" fmla="*/ 94741 w 11499601"/>
              <a:gd name="connsiteY18" fmla="*/ 5957415 h 6250474"/>
              <a:gd name="connsiteX19" fmla="*/ 37859 w 11499601"/>
              <a:gd name="connsiteY19" fmla="*/ 5876060 h 6250474"/>
              <a:gd name="connsiteX20" fmla="*/ 28975 w 11499601"/>
              <a:gd name="connsiteY20" fmla="*/ 2606888 h 6250474"/>
              <a:gd name="connsiteX21" fmla="*/ 33539 w 11499601"/>
              <a:gd name="connsiteY21" fmla="*/ 59860 h 6250474"/>
              <a:gd name="connsiteX22" fmla="*/ 39830 w 11499601"/>
              <a:gd name="connsiteY22" fmla="*/ 42028 h 6250474"/>
              <a:gd name="connsiteX23" fmla="*/ 88659 w 11499601"/>
              <a:gd name="connsiteY23" fmla="*/ 37282 h 6250474"/>
              <a:gd name="connsiteX24" fmla="*/ 301554 w 11499601"/>
              <a:gd name="connsiteY24" fmla="*/ 37282 h 6250474"/>
              <a:gd name="connsiteX25" fmla="*/ 416464 w 11499601"/>
              <a:gd name="connsiteY25" fmla="*/ 30725 h 6250474"/>
              <a:gd name="connsiteX26" fmla="*/ 907723 w 11499601"/>
              <a:gd name="connsiteY26" fmla="*/ 24269 h 6250474"/>
              <a:gd name="connsiteX27" fmla="*/ 3989089 w 11499601"/>
              <a:gd name="connsiteY27" fmla="*/ 29653 h 6250474"/>
              <a:gd name="connsiteX28" fmla="*/ 9680053 w 11499601"/>
              <a:gd name="connsiteY28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71167 w 11499601"/>
              <a:gd name="connsiteY16" fmla="*/ 5948382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55432 w 11499601"/>
              <a:gd name="connsiteY13" fmla="*/ 6045972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84193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5500 h 6255974"/>
              <a:gd name="connsiteX1" fmla="*/ 11263634 w 11499601"/>
              <a:gd name="connsiteY1" fmla="*/ 16394 h 6255974"/>
              <a:gd name="connsiteX2" fmla="*/ 11499601 w 11499601"/>
              <a:gd name="connsiteY2" fmla="*/ 64794 h 6255974"/>
              <a:gd name="connsiteX3" fmla="*/ 11496115 w 11499601"/>
              <a:gd name="connsiteY3" fmla="*/ 338710 h 6255974"/>
              <a:gd name="connsiteX4" fmla="*/ 11496626 w 11499601"/>
              <a:gd name="connsiteY4" fmla="*/ 807372 h 6255974"/>
              <a:gd name="connsiteX5" fmla="*/ 11482477 w 11499601"/>
              <a:gd name="connsiteY5" fmla="*/ 1840079 h 6255974"/>
              <a:gd name="connsiteX6" fmla="*/ 11478714 w 11499601"/>
              <a:gd name="connsiteY6" fmla="*/ 3525714 h 6255974"/>
              <a:gd name="connsiteX7" fmla="*/ 11419375 w 11499601"/>
              <a:gd name="connsiteY7" fmla="*/ 5987933 h 6255974"/>
              <a:gd name="connsiteX8" fmla="*/ 5959453 w 11499601"/>
              <a:gd name="connsiteY8" fmla="*/ 5978886 h 6255974"/>
              <a:gd name="connsiteX9" fmla="*/ 4858766 w 11499601"/>
              <a:gd name="connsiteY9" fmla="*/ 6005062 h 6255974"/>
              <a:gd name="connsiteX10" fmla="*/ 3239306 w 11499601"/>
              <a:gd name="connsiteY10" fmla="*/ 5978241 h 6255974"/>
              <a:gd name="connsiteX11" fmla="*/ 3217554 w 11499601"/>
              <a:gd name="connsiteY11" fmla="*/ 6011412 h 6255974"/>
              <a:gd name="connsiteX12" fmla="*/ 3219866 w 11499601"/>
              <a:gd name="connsiteY12" fmla="*/ 6255974 h 6255974"/>
              <a:gd name="connsiteX13" fmla="*/ 2870715 w 11499601"/>
              <a:gd name="connsiteY13" fmla="*/ 6061661 h 6255974"/>
              <a:gd name="connsiteX14" fmla="*/ 2785655 w 11499601"/>
              <a:gd name="connsiteY14" fmla="*/ 5978241 h 6255974"/>
              <a:gd name="connsiteX15" fmla="*/ 2301504 w 11499601"/>
              <a:gd name="connsiteY15" fmla="*/ 5973147 h 6255974"/>
              <a:gd name="connsiteX16" fmla="*/ 666073 w 11499601"/>
              <a:gd name="connsiteY16" fmla="*/ 5964071 h 6255974"/>
              <a:gd name="connsiteX17" fmla="*/ 94741 w 11499601"/>
              <a:gd name="connsiteY17" fmla="*/ 5962915 h 6255974"/>
              <a:gd name="connsiteX18" fmla="*/ 37859 w 11499601"/>
              <a:gd name="connsiteY18" fmla="*/ 5881560 h 6255974"/>
              <a:gd name="connsiteX19" fmla="*/ 28975 w 11499601"/>
              <a:gd name="connsiteY19" fmla="*/ 2612388 h 6255974"/>
              <a:gd name="connsiteX20" fmla="*/ 33539 w 11499601"/>
              <a:gd name="connsiteY20" fmla="*/ 65360 h 6255974"/>
              <a:gd name="connsiteX21" fmla="*/ 39830 w 11499601"/>
              <a:gd name="connsiteY21" fmla="*/ 47528 h 6255974"/>
              <a:gd name="connsiteX22" fmla="*/ 88659 w 11499601"/>
              <a:gd name="connsiteY22" fmla="*/ 42782 h 6255974"/>
              <a:gd name="connsiteX23" fmla="*/ 301554 w 11499601"/>
              <a:gd name="connsiteY23" fmla="*/ 42782 h 6255974"/>
              <a:gd name="connsiteX24" fmla="*/ 416464 w 11499601"/>
              <a:gd name="connsiteY24" fmla="*/ 36225 h 6255974"/>
              <a:gd name="connsiteX25" fmla="*/ 907723 w 11499601"/>
              <a:gd name="connsiteY25" fmla="*/ 29769 h 6255974"/>
              <a:gd name="connsiteX26" fmla="*/ 3989089 w 11499601"/>
              <a:gd name="connsiteY26" fmla="*/ 35153 h 6255974"/>
              <a:gd name="connsiteX27" fmla="*/ 9680053 w 11499601"/>
              <a:gd name="connsiteY27" fmla="*/ 5500 h 62559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5929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6115 w 11499601"/>
              <a:gd name="connsiteY3" fmla="*/ 33321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  <a:gd name="connsiteX0" fmla="*/ 9680053 w 11499601"/>
              <a:gd name="connsiteY0" fmla="*/ 0 h 6250474"/>
              <a:gd name="connsiteX1" fmla="*/ 11263634 w 11499601"/>
              <a:gd name="connsiteY1" fmla="*/ 10894 h 6250474"/>
              <a:gd name="connsiteX2" fmla="*/ 11499601 w 11499601"/>
              <a:gd name="connsiteY2" fmla="*/ 39374 h 6250474"/>
              <a:gd name="connsiteX3" fmla="*/ 11491172 w 11499601"/>
              <a:gd name="connsiteY3" fmla="*/ 313290 h 6250474"/>
              <a:gd name="connsiteX4" fmla="*/ 11496626 w 11499601"/>
              <a:gd name="connsiteY4" fmla="*/ 801872 h 6250474"/>
              <a:gd name="connsiteX5" fmla="*/ 11482477 w 11499601"/>
              <a:gd name="connsiteY5" fmla="*/ 1834579 h 6250474"/>
              <a:gd name="connsiteX6" fmla="*/ 11478714 w 11499601"/>
              <a:gd name="connsiteY6" fmla="*/ 3520214 h 6250474"/>
              <a:gd name="connsiteX7" fmla="*/ 11419375 w 11499601"/>
              <a:gd name="connsiteY7" fmla="*/ 5982433 h 6250474"/>
              <a:gd name="connsiteX8" fmla="*/ 5959453 w 11499601"/>
              <a:gd name="connsiteY8" fmla="*/ 5973386 h 6250474"/>
              <a:gd name="connsiteX9" fmla="*/ 4858766 w 11499601"/>
              <a:gd name="connsiteY9" fmla="*/ 5999562 h 6250474"/>
              <a:gd name="connsiteX10" fmla="*/ 3239306 w 11499601"/>
              <a:gd name="connsiteY10" fmla="*/ 5972741 h 6250474"/>
              <a:gd name="connsiteX11" fmla="*/ 3217554 w 11499601"/>
              <a:gd name="connsiteY11" fmla="*/ 6005912 h 6250474"/>
              <a:gd name="connsiteX12" fmla="*/ 3219866 w 11499601"/>
              <a:gd name="connsiteY12" fmla="*/ 6250474 h 6250474"/>
              <a:gd name="connsiteX13" fmla="*/ 2870715 w 11499601"/>
              <a:gd name="connsiteY13" fmla="*/ 6056161 h 6250474"/>
              <a:gd name="connsiteX14" fmla="*/ 2785655 w 11499601"/>
              <a:gd name="connsiteY14" fmla="*/ 5972741 h 6250474"/>
              <a:gd name="connsiteX15" fmla="*/ 2301504 w 11499601"/>
              <a:gd name="connsiteY15" fmla="*/ 5967647 h 6250474"/>
              <a:gd name="connsiteX16" fmla="*/ 666073 w 11499601"/>
              <a:gd name="connsiteY16" fmla="*/ 5958571 h 6250474"/>
              <a:gd name="connsiteX17" fmla="*/ 94741 w 11499601"/>
              <a:gd name="connsiteY17" fmla="*/ 5957415 h 6250474"/>
              <a:gd name="connsiteX18" fmla="*/ 37859 w 11499601"/>
              <a:gd name="connsiteY18" fmla="*/ 5876060 h 6250474"/>
              <a:gd name="connsiteX19" fmla="*/ 28975 w 11499601"/>
              <a:gd name="connsiteY19" fmla="*/ 2606888 h 6250474"/>
              <a:gd name="connsiteX20" fmla="*/ 33539 w 11499601"/>
              <a:gd name="connsiteY20" fmla="*/ 59860 h 6250474"/>
              <a:gd name="connsiteX21" fmla="*/ 39830 w 11499601"/>
              <a:gd name="connsiteY21" fmla="*/ 42028 h 6250474"/>
              <a:gd name="connsiteX22" fmla="*/ 88659 w 11499601"/>
              <a:gd name="connsiteY22" fmla="*/ 37282 h 6250474"/>
              <a:gd name="connsiteX23" fmla="*/ 301554 w 11499601"/>
              <a:gd name="connsiteY23" fmla="*/ 37282 h 6250474"/>
              <a:gd name="connsiteX24" fmla="*/ 416464 w 11499601"/>
              <a:gd name="connsiteY24" fmla="*/ 30725 h 6250474"/>
              <a:gd name="connsiteX25" fmla="*/ 907723 w 11499601"/>
              <a:gd name="connsiteY25" fmla="*/ 24269 h 6250474"/>
              <a:gd name="connsiteX26" fmla="*/ 3989089 w 11499601"/>
              <a:gd name="connsiteY26" fmla="*/ 29653 h 6250474"/>
              <a:gd name="connsiteX27" fmla="*/ 9680053 w 11499601"/>
              <a:gd name="connsiteY27" fmla="*/ 0 h 6250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499601" h="6250474">
                <a:moveTo>
                  <a:pt x="9680053" y="0"/>
                </a:moveTo>
                <a:lnTo>
                  <a:pt x="11263634" y="10894"/>
                </a:lnTo>
                <a:cubicBezTo>
                  <a:pt x="11382518" y="17609"/>
                  <a:pt x="11483635" y="5293"/>
                  <a:pt x="11499601" y="39374"/>
                </a:cubicBezTo>
                <a:lnTo>
                  <a:pt x="11491172" y="313290"/>
                </a:lnTo>
                <a:cubicBezTo>
                  <a:pt x="11491342" y="469511"/>
                  <a:pt x="11496456" y="645651"/>
                  <a:pt x="11496626" y="801872"/>
                </a:cubicBezTo>
                <a:cubicBezTo>
                  <a:pt x="11485119" y="918570"/>
                  <a:pt x="11483798" y="1773917"/>
                  <a:pt x="11482477" y="1834579"/>
                </a:cubicBezTo>
                <a:cubicBezTo>
                  <a:pt x="11462397" y="2645173"/>
                  <a:pt x="11489491" y="2970847"/>
                  <a:pt x="11478714" y="3520214"/>
                </a:cubicBezTo>
                <a:cubicBezTo>
                  <a:pt x="11462615" y="5654060"/>
                  <a:pt x="11560172" y="6010354"/>
                  <a:pt x="11419375" y="5982433"/>
                </a:cubicBezTo>
                <a:cubicBezTo>
                  <a:pt x="9251879" y="6044921"/>
                  <a:pt x="7569480" y="6004728"/>
                  <a:pt x="5959453" y="5973386"/>
                </a:cubicBezTo>
                <a:lnTo>
                  <a:pt x="4858766" y="5999562"/>
                </a:lnTo>
                <a:lnTo>
                  <a:pt x="3239306" y="5972741"/>
                </a:lnTo>
                <a:lnTo>
                  <a:pt x="3217554" y="6005912"/>
                </a:lnTo>
                <a:cubicBezTo>
                  <a:pt x="3195952" y="6047442"/>
                  <a:pt x="3201415" y="6144511"/>
                  <a:pt x="3219866" y="6250474"/>
                </a:cubicBezTo>
                <a:cubicBezTo>
                  <a:pt x="3113618" y="6201492"/>
                  <a:pt x="2980145" y="6145854"/>
                  <a:pt x="2870715" y="6056161"/>
                </a:cubicBezTo>
                <a:lnTo>
                  <a:pt x="2785655" y="5972741"/>
                </a:lnTo>
                <a:lnTo>
                  <a:pt x="2301504" y="5967647"/>
                </a:lnTo>
                <a:lnTo>
                  <a:pt x="666073" y="5958571"/>
                </a:lnTo>
                <a:cubicBezTo>
                  <a:pt x="416338" y="5959078"/>
                  <a:pt x="199443" y="5971167"/>
                  <a:pt x="94741" y="5957415"/>
                </a:cubicBezTo>
                <a:cubicBezTo>
                  <a:pt x="-9961" y="5943663"/>
                  <a:pt x="43390" y="5957506"/>
                  <a:pt x="37859" y="5876060"/>
                </a:cubicBezTo>
                <a:cubicBezTo>
                  <a:pt x="13485" y="5737802"/>
                  <a:pt x="42281" y="4414258"/>
                  <a:pt x="28975" y="2606888"/>
                </a:cubicBezTo>
                <a:cubicBezTo>
                  <a:pt x="-19249" y="1512253"/>
                  <a:pt x="110" y="488851"/>
                  <a:pt x="33539" y="59860"/>
                </a:cubicBezTo>
                <a:cubicBezTo>
                  <a:pt x="34137" y="52184"/>
                  <a:pt x="36271" y="46366"/>
                  <a:pt x="39830" y="42028"/>
                </a:cubicBezTo>
                <a:lnTo>
                  <a:pt x="88659" y="37282"/>
                </a:lnTo>
                <a:lnTo>
                  <a:pt x="301554" y="37282"/>
                </a:lnTo>
                <a:lnTo>
                  <a:pt x="416464" y="30725"/>
                </a:lnTo>
                <a:lnTo>
                  <a:pt x="907723" y="24269"/>
                </a:lnTo>
                <a:lnTo>
                  <a:pt x="3989089" y="29653"/>
                </a:lnTo>
                <a:lnTo>
                  <a:pt x="9680053" y="0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864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b="1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SzPct val="73000"/>
        <a:buFontTx/>
        <a:buNone/>
        <a:defRPr sz="3200" b="1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18288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800" b="1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0000"/>
        </a:lnSpc>
        <a:spcBef>
          <a:spcPts val="500"/>
        </a:spcBef>
        <a:buSzPct val="73000"/>
        <a:buFontTx/>
        <a:buNone/>
        <a:defRPr sz="24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48640" indent="-182880" algn="l" defTabSz="914400" rtl="0" eaLnBrk="1" latinLnBrk="0" hangingPunct="1">
        <a:lnSpc>
          <a:spcPct val="100000"/>
        </a:lnSpc>
        <a:spcBef>
          <a:spcPts val="500"/>
        </a:spcBef>
        <a:buSzPct val="73000"/>
        <a:buFont typeface="Arial" panose="020B0604020202020204" pitchFamily="34" charset="0"/>
        <a:buChar char="•"/>
        <a:defRPr sz="2000" b="1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48640" indent="0" algn="l" defTabSz="914400" rtl="0" eaLnBrk="1" latinLnBrk="0" hangingPunct="1">
        <a:lnSpc>
          <a:spcPct val="100000"/>
        </a:lnSpc>
        <a:spcBef>
          <a:spcPts val="500"/>
        </a:spcBef>
        <a:buSzPct val="73000"/>
        <a:buFontTx/>
        <a:buNone/>
        <a:defRPr sz="20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diagramLayout" Target="../diagrams/layout5.xml"/><Relationship Id="rId7" Type="http://schemas.openxmlformats.org/officeDocument/2006/relationships/image" Target="../media/image26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76FB0F23-3B45-4057-92D7-60A175991B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79E4CD7-5DFA-81AF-D9B5-F3F081093C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02964" y="4291216"/>
            <a:ext cx="5262719" cy="2566784"/>
          </a:xfrm>
        </p:spPr>
        <p:txBody>
          <a:bodyPr anchor="t">
            <a:noAutofit/>
          </a:bodyPr>
          <a:lstStyle/>
          <a:p>
            <a:pPr algn="ctr">
              <a:lnSpc>
                <a:spcPct val="90000"/>
              </a:lnSpc>
            </a:pPr>
            <a:r>
              <a:rPr lang="pt-BR" sz="3000" dirty="0"/>
              <a:t>BEATRIZ ROSSI BARROS</a:t>
            </a:r>
          </a:p>
          <a:p>
            <a:pPr algn="ctr">
              <a:lnSpc>
                <a:spcPct val="90000"/>
              </a:lnSpc>
            </a:pPr>
            <a:r>
              <a:rPr lang="pt-BR" sz="3000" dirty="0"/>
              <a:t>SABINE LIMA</a:t>
            </a:r>
          </a:p>
          <a:p>
            <a:pPr algn="ctr">
              <a:lnSpc>
                <a:spcPct val="90000"/>
              </a:lnSpc>
            </a:pPr>
            <a:r>
              <a:rPr lang="pt-BR" sz="3000" dirty="0"/>
              <a:t>LISSETH MOSQUERA</a:t>
            </a:r>
          </a:p>
          <a:p>
            <a:pPr algn="ctr">
              <a:lnSpc>
                <a:spcPct val="90000"/>
              </a:lnSpc>
            </a:pPr>
            <a:r>
              <a:rPr lang="pt-BR" sz="3000"/>
              <a:t>BERNARD KAC</a:t>
            </a:r>
            <a:endParaRPr lang="pt-BR" sz="3000" dirty="0"/>
          </a:p>
          <a:p>
            <a:pPr algn="ctr">
              <a:lnSpc>
                <a:spcPct val="90000"/>
              </a:lnSpc>
            </a:pPr>
            <a:r>
              <a:rPr lang="pt-BR" sz="3000" dirty="0"/>
              <a:t>OMAR LUPI</a:t>
            </a: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19953613-5A5A-4383-B8C2-6A202946F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4291217"/>
          </a:xfrm>
          <a:custGeom>
            <a:avLst/>
            <a:gdLst>
              <a:gd name="connsiteX0" fmla="*/ 11939278 w 12192000"/>
              <a:gd name="connsiteY0" fmla="*/ 4505678 h 4505788"/>
              <a:gd name="connsiteX1" fmla="*/ 11424827 w 12192000"/>
              <a:gd name="connsiteY1" fmla="*/ 4495007 h 4505788"/>
              <a:gd name="connsiteX2" fmla="*/ 10611484 w 12192000"/>
              <a:gd name="connsiteY2" fmla="*/ 4501297 h 4505788"/>
              <a:gd name="connsiteX3" fmla="*/ 1537138 w 12192000"/>
              <a:gd name="connsiteY3" fmla="*/ 4479019 h 4505788"/>
              <a:gd name="connsiteX4" fmla="*/ 113174 w 12192000"/>
              <a:gd name="connsiteY4" fmla="*/ 4461702 h 4505788"/>
              <a:gd name="connsiteX5" fmla="*/ 0 w 12192000"/>
              <a:gd name="connsiteY5" fmla="*/ 4459468 h 4505788"/>
              <a:gd name="connsiteX6" fmla="*/ 0 w 12192000"/>
              <a:gd name="connsiteY6" fmla="*/ 0 h 4505788"/>
              <a:gd name="connsiteX7" fmla="*/ 12192000 w 12192000"/>
              <a:gd name="connsiteY7" fmla="*/ 0 h 4505788"/>
              <a:gd name="connsiteX8" fmla="*/ 12192000 w 12192000"/>
              <a:gd name="connsiteY8" fmla="*/ 4499412 h 4505788"/>
              <a:gd name="connsiteX9" fmla="*/ 12183330 w 12192000"/>
              <a:gd name="connsiteY9" fmla="*/ 4500309 h 4505788"/>
              <a:gd name="connsiteX10" fmla="*/ 11983621 w 12192000"/>
              <a:gd name="connsiteY10" fmla="*/ 4505604 h 4505788"/>
              <a:gd name="connsiteX11" fmla="*/ 11939278 w 12192000"/>
              <a:gd name="connsiteY11" fmla="*/ 4505678 h 4505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4505788">
                <a:moveTo>
                  <a:pt x="11939278" y="4505678"/>
                </a:moveTo>
                <a:cubicBezTo>
                  <a:pt x="11817135" y="4504551"/>
                  <a:pt x="11574433" y="4495156"/>
                  <a:pt x="11424827" y="4495007"/>
                </a:cubicBezTo>
                <a:cubicBezTo>
                  <a:pt x="11139862" y="4494723"/>
                  <a:pt x="10930345" y="4504998"/>
                  <a:pt x="10611484" y="4501297"/>
                </a:cubicBezTo>
                <a:cubicBezTo>
                  <a:pt x="8176893" y="4532664"/>
                  <a:pt x="4168459" y="4370065"/>
                  <a:pt x="1537138" y="4479019"/>
                </a:cubicBezTo>
                <a:cubicBezTo>
                  <a:pt x="755355" y="4495523"/>
                  <a:pt x="519578" y="4472425"/>
                  <a:pt x="113174" y="4461702"/>
                </a:cubicBezTo>
                <a:lnTo>
                  <a:pt x="0" y="4459468"/>
                </a:lnTo>
                <a:lnTo>
                  <a:pt x="0" y="0"/>
                </a:lnTo>
                <a:lnTo>
                  <a:pt x="12192000" y="0"/>
                </a:lnTo>
                <a:lnTo>
                  <a:pt x="12192000" y="4499412"/>
                </a:lnTo>
                <a:lnTo>
                  <a:pt x="12183330" y="4500309"/>
                </a:lnTo>
                <a:cubicBezTo>
                  <a:pt x="12145326" y="4501926"/>
                  <a:pt x="12084089" y="4500034"/>
                  <a:pt x="11983621" y="4505604"/>
                </a:cubicBezTo>
                <a:cubicBezTo>
                  <a:pt x="11971715" y="4505831"/>
                  <a:pt x="11956727" y="4505839"/>
                  <a:pt x="11939278" y="4505678"/>
                </a:cubicBezTo>
                <a:close/>
              </a:path>
            </a:pathLst>
          </a:custGeom>
          <a:solidFill>
            <a:srgbClr val="FF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m 4" descr="Texto&#10;&#10;Descrição gerada automaticamente com confiança média">
            <a:extLst>
              <a:ext uri="{FF2B5EF4-FFF2-40B4-BE49-F238E27FC236}">
                <a16:creationId xmlns:a16="http://schemas.microsoft.com/office/drawing/2014/main" id="{33AD92A8-C35A-27A5-4615-0FC899AA8F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991"/>
          <a:stretch/>
        </p:blipFill>
        <p:spPr>
          <a:xfrm>
            <a:off x="1011163" y="476358"/>
            <a:ext cx="10301353" cy="169779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2999275-7F06-C000-EB6A-1A677594EC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6939" y="2650513"/>
            <a:ext cx="10658121" cy="985152"/>
          </a:xfrm>
        </p:spPr>
        <p:txBody>
          <a:bodyPr anchor="b">
            <a:normAutofit/>
          </a:bodyPr>
          <a:lstStyle/>
          <a:p>
            <a:r>
              <a:rPr lang="pt-BR" dirty="0"/>
              <a:t>MONKEYPOX EM PACIENTE IMUNOCOMPETENTE</a:t>
            </a:r>
          </a:p>
        </p:txBody>
      </p:sp>
    </p:spTree>
    <p:extLst>
      <p:ext uri="{BB962C8B-B14F-4D97-AF65-F5344CB8AC3E}">
        <p14:creationId xmlns:p14="http://schemas.microsoft.com/office/powerpoint/2010/main" val="220675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A56D85-4D60-C129-FCC4-9827FB52E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CASO CLÍNICO</a:t>
            </a:r>
          </a:p>
        </p:txBody>
      </p:sp>
      <p:graphicFrame>
        <p:nvGraphicFramePr>
          <p:cNvPr id="6" name="Espaço Reservado para Conteúdo 2">
            <a:extLst>
              <a:ext uri="{FF2B5EF4-FFF2-40B4-BE49-F238E27FC236}">
                <a16:creationId xmlns:a16="http://schemas.microsoft.com/office/drawing/2014/main" id="{099B292C-D006-0822-4C03-21462D0941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7974283"/>
              </p:ext>
            </p:extLst>
          </p:nvPr>
        </p:nvGraphicFramePr>
        <p:xfrm>
          <a:off x="524655" y="1883772"/>
          <a:ext cx="11315855" cy="4033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m 3">
            <a:extLst>
              <a:ext uri="{FF2B5EF4-FFF2-40B4-BE49-F238E27FC236}">
                <a16:creationId xmlns:a16="http://schemas.microsoft.com/office/drawing/2014/main" id="{D92950C7-3099-AD25-443D-437323ED7BA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041" r="84601" b="34178"/>
          <a:stretch/>
        </p:blipFill>
        <p:spPr>
          <a:xfrm>
            <a:off x="10502041" y="441251"/>
            <a:ext cx="1338470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04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B753AB3-5C40-4FBB-AD51-F3611E607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987EAF-F491-43B5-AE03-AECA2EAD96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48290" y="505765"/>
            <a:ext cx="11011431" cy="6006966"/>
          </a:xfrm>
          <a:custGeom>
            <a:avLst/>
            <a:gdLst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34742 w 11603130"/>
              <a:gd name="connsiteY11" fmla="*/ 5912754 h 6362961"/>
              <a:gd name="connsiteX12" fmla="*/ 8343333 w 11603130"/>
              <a:gd name="connsiteY12" fmla="*/ 6362961 h 6362961"/>
              <a:gd name="connsiteX13" fmla="*/ 8951337 w 11603130"/>
              <a:gd name="connsiteY13" fmla="*/ 5912879 h 6362961"/>
              <a:gd name="connsiteX14" fmla="*/ 9710371 w 11603130"/>
              <a:gd name="connsiteY14" fmla="*/ 5911624 h 6362961"/>
              <a:gd name="connsiteX15" fmla="*/ 9804791 w 11603130"/>
              <a:gd name="connsiteY15" fmla="*/ 5908320 h 6362961"/>
              <a:gd name="connsiteX16" fmla="*/ 9863784 w 11603130"/>
              <a:gd name="connsiteY16" fmla="*/ 5909115 h 6362961"/>
              <a:gd name="connsiteX17" fmla="*/ 10007288 w 11603130"/>
              <a:gd name="connsiteY17" fmla="*/ 5914499 h 6362961"/>
              <a:gd name="connsiteX18" fmla="*/ 10927227 w 11603130"/>
              <a:gd name="connsiteY18" fmla="*/ 5922366 h 6362961"/>
              <a:gd name="connsiteX19" fmla="*/ 11562333 w 11603130"/>
              <a:gd name="connsiteY19" fmla="*/ 5906085 h 6362961"/>
              <a:gd name="connsiteX20" fmla="*/ 11571244 w 11603130"/>
              <a:gd name="connsiteY20" fmla="*/ 2621674 h 6362961"/>
              <a:gd name="connsiteX21" fmla="*/ 11561892 w 11603130"/>
              <a:gd name="connsiteY21" fmla="*/ 176313 h 6362961"/>
              <a:gd name="connsiteX22" fmla="*/ 11289537 w 11603130"/>
              <a:gd name="connsiteY22" fmla="*/ 107615 h 6362961"/>
              <a:gd name="connsiteX23" fmla="*/ 10689999 w 11603130"/>
              <a:gd name="connsiteY23" fmla="*/ 70591 h 6362961"/>
              <a:gd name="connsiteX24" fmla="*/ 7599878 w 11603130"/>
              <a:gd name="connsiteY24" fmla="*/ 75910 h 6362961"/>
              <a:gd name="connsiteX0" fmla="*/ 1892744 w 11601242"/>
              <a:gd name="connsiteY0" fmla="*/ 39610 h 6402571"/>
              <a:gd name="connsiteX1" fmla="*/ 304663 w 11601242"/>
              <a:gd name="connsiteY1" fmla="*/ 50371 h 6402571"/>
              <a:gd name="connsiteX2" fmla="*/ 0 w 11601242"/>
              <a:gd name="connsiteY2" fmla="*/ 87552 h 6402571"/>
              <a:gd name="connsiteX3" fmla="*/ 0 w 11601242"/>
              <a:gd name="connsiteY3" fmla="*/ 948756 h 6402571"/>
              <a:gd name="connsiteX4" fmla="*/ 4597 w 11601242"/>
              <a:gd name="connsiteY4" fmla="*/ 948756 h 6402571"/>
              <a:gd name="connsiteX5" fmla="*/ 8568 w 11601242"/>
              <a:gd name="connsiteY5" fmla="*/ 1128518 h 6402571"/>
              <a:gd name="connsiteX6" fmla="*/ 88972 w 11601242"/>
              <a:gd name="connsiteY6" fmla="*/ 3563458 h 6402571"/>
              <a:gd name="connsiteX7" fmla="*/ 148480 w 11601242"/>
              <a:gd name="connsiteY7" fmla="*/ 5970451 h 6402571"/>
              <a:gd name="connsiteX8" fmla="*/ 5623915 w 11601242"/>
              <a:gd name="connsiteY8" fmla="*/ 5986674 h 6402571"/>
              <a:gd name="connsiteX9" fmla="*/ 8143603 w 11601242"/>
              <a:gd name="connsiteY9" fmla="*/ 5952640 h 6402571"/>
              <a:gd name="connsiteX10" fmla="*/ 8168400 w 11601242"/>
              <a:gd name="connsiteY10" fmla="*/ 5953783 h 6402571"/>
              <a:gd name="connsiteX11" fmla="*/ 8334742 w 11601242"/>
              <a:gd name="connsiteY11" fmla="*/ 5952364 h 6402571"/>
              <a:gd name="connsiteX12" fmla="*/ 8343333 w 11601242"/>
              <a:gd name="connsiteY12" fmla="*/ 6402571 h 6402571"/>
              <a:gd name="connsiteX13" fmla="*/ 8951337 w 11601242"/>
              <a:gd name="connsiteY13" fmla="*/ 5952489 h 6402571"/>
              <a:gd name="connsiteX14" fmla="*/ 9710371 w 11601242"/>
              <a:gd name="connsiteY14" fmla="*/ 5951234 h 6402571"/>
              <a:gd name="connsiteX15" fmla="*/ 9804791 w 11601242"/>
              <a:gd name="connsiteY15" fmla="*/ 5947930 h 6402571"/>
              <a:gd name="connsiteX16" fmla="*/ 9863784 w 11601242"/>
              <a:gd name="connsiteY16" fmla="*/ 5948725 h 6402571"/>
              <a:gd name="connsiteX17" fmla="*/ 10007288 w 11601242"/>
              <a:gd name="connsiteY17" fmla="*/ 5954109 h 6402571"/>
              <a:gd name="connsiteX18" fmla="*/ 10927227 w 11601242"/>
              <a:gd name="connsiteY18" fmla="*/ 5961976 h 6402571"/>
              <a:gd name="connsiteX19" fmla="*/ 11562333 w 11601242"/>
              <a:gd name="connsiteY19" fmla="*/ 5945695 h 6402571"/>
              <a:gd name="connsiteX20" fmla="*/ 11571244 w 11601242"/>
              <a:gd name="connsiteY20" fmla="*/ 2661284 h 6402571"/>
              <a:gd name="connsiteX21" fmla="*/ 11561892 w 11601242"/>
              <a:gd name="connsiteY21" fmla="*/ 215923 h 6402571"/>
              <a:gd name="connsiteX22" fmla="*/ 11316429 w 11601242"/>
              <a:gd name="connsiteY22" fmla="*/ 110142 h 6402571"/>
              <a:gd name="connsiteX23" fmla="*/ 10689999 w 11601242"/>
              <a:gd name="connsiteY23" fmla="*/ 110201 h 6402571"/>
              <a:gd name="connsiteX24" fmla="*/ 7599878 w 11601242"/>
              <a:gd name="connsiteY24" fmla="*/ 115520 h 6402571"/>
              <a:gd name="connsiteX25" fmla="*/ 1892744 w 11601242"/>
              <a:gd name="connsiteY25" fmla="*/ 39610 h 6402571"/>
              <a:gd name="connsiteX0" fmla="*/ 1892744 w 11600084"/>
              <a:gd name="connsiteY0" fmla="*/ 0 h 6362961"/>
              <a:gd name="connsiteX1" fmla="*/ 304663 w 11600084"/>
              <a:gd name="connsiteY1" fmla="*/ 10761 h 6362961"/>
              <a:gd name="connsiteX2" fmla="*/ 0 w 11600084"/>
              <a:gd name="connsiteY2" fmla="*/ 47942 h 6362961"/>
              <a:gd name="connsiteX3" fmla="*/ 0 w 11600084"/>
              <a:gd name="connsiteY3" fmla="*/ 909146 h 6362961"/>
              <a:gd name="connsiteX4" fmla="*/ 4597 w 11600084"/>
              <a:gd name="connsiteY4" fmla="*/ 909146 h 6362961"/>
              <a:gd name="connsiteX5" fmla="*/ 8568 w 11600084"/>
              <a:gd name="connsiteY5" fmla="*/ 1088908 h 6362961"/>
              <a:gd name="connsiteX6" fmla="*/ 88972 w 11600084"/>
              <a:gd name="connsiteY6" fmla="*/ 3523848 h 6362961"/>
              <a:gd name="connsiteX7" fmla="*/ 148480 w 11600084"/>
              <a:gd name="connsiteY7" fmla="*/ 5930841 h 6362961"/>
              <a:gd name="connsiteX8" fmla="*/ 5623915 w 11600084"/>
              <a:gd name="connsiteY8" fmla="*/ 5947064 h 6362961"/>
              <a:gd name="connsiteX9" fmla="*/ 8143603 w 11600084"/>
              <a:gd name="connsiteY9" fmla="*/ 5913030 h 6362961"/>
              <a:gd name="connsiteX10" fmla="*/ 8168400 w 11600084"/>
              <a:gd name="connsiteY10" fmla="*/ 5914173 h 6362961"/>
              <a:gd name="connsiteX11" fmla="*/ 8334742 w 11600084"/>
              <a:gd name="connsiteY11" fmla="*/ 5912754 h 6362961"/>
              <a:gd name="connsiteX12" fmla="*/ 8343333 w 11600084"/>
              <a:gd name="connsiteY12" fmla="*/ 6362961 h 6362961"/>
              <a:gd name="connsiteX13" fmla="*/ 8951337 w 11600084"/>
              <a:gd name="connsiteY13" fmla="*/ 5912879 h 6362961"/>
              <a:gd name="connsiteX14" fmla="*/ 9710371 w 11600084"/>
              <a:gd name="connsiteY14" fmla="*/ 5911624 h 6362961"/>
              <a:gd name="connsiteX15" fmla="*/ 9804791 w 11600084"/>
              <a:gd name="connsiteY15" fmla="*/ 5908320 h 6362961"/>
              <a:gd name="connsiteX16" fmla="*/ 9863784 w 11600084"/>
              <a:gd name="connsiteY16" fmla="*/ 5909115 h 6362961"/>
              <a:gd name="connsiteX17" fmla="*/ 10007288 w 11600084"/>
              <a:gd name="connsiteY17" fmla="*/ 5914499 h 6362961"/>
              <a:gd name="connsiteX18" fmla="*/ 10927227 w 11600084"/>
              <a:gd name="connsiteY18" fmla="*/ 5922366 h 6362961"/>
              <a:gd name="connsiteX19" fmla="*/ 11562333 w 11600084"/>
              <a:gd name="connsiteY19" fmla="*/ 5906085 h 6362961"/>
              <a:gd name="connsiteX20" fmla="*/ 11571244 w 11600084"/>
              <a:gd name="connsiteY20" fmla="*/ 2621674 h 6362961"/>
              <a:gd name="connsiteX21" fmla="*/ 11561892 w 11600084"/>
              <a:gd name="connsiteY21" fmla="*/ 176313 h 6362961"/>
              <a:gd name="connsiteX22" fmla="*/ 11316429 w 11600084"/>
              <a:gd name="connsiteY22" fmla="*/ 70532 h 6362961"/>
              <a:gd name="connsiteX23" fmla="*/ 10689999 w 11600084"/>
              <a:gd name="connsiteY23" fmla="*/ 70591 h 6362961"/>
              <a:gd name="connsiteX24" fmla="*/ 7599878 w 11600084"/>
              <a:gd name="connsiteY24" fmla="*/ 75910 h 6362961"/>
              <a:gd name="connsiteX25" fmla="*/ 1892744 w 11600084"/>
              <a:gd name="connsiteY25" fmla="*/ 0 h 6362961"/>
              <a:gd name="connsiteX0" fmla="*/ 1892744 w 11600084"/>
              <a:gd name="connsiteY0" fmla="*/ 0 h 6362961"/>
              <a:gd name="connsiteX1" fmla="*/ 304663 w 11600084"/>
              <a:gd name="connsiteY1" fmla="*/ 10761 h 6362961"/>
              <a:gd name="connsiteX2" fmla="*/ 0 w 11600084"/>
              <a:gd name="connsiteY2" fmla="*/ 47942 h 6362961"/>
              <a:gd name="connsiteX3" fmla="*/ 0 w 11600084"/>
              <a:gd name="connsiteY3" fmla="*/ 909146 h 6362961"/>
              <a:gd name="connsiteX4" fmla="*/ 4597 w 11600084"/>
              <a:gd name="connsiteY4" fmla="*/ 909146 h 6362961"/>
              <a:gd name="connsiteX5" fmla="*/ 8568 w 11600084"/>
              <a:gd name="connsiteY5" fmla="*/ 1088908 h 6362961"/>
              <a:gd name="connsiteX6" fmla="*/ 88972 w 11600084"/>
              <a:gd name="connsiteY6" fmla="*/ 3523848 h 6362961"/>
              <a:gd name="connsiteX7" fmla="*/ 148480 w 11600084"/>
              <a:gd name="connsiteY7" fmla="*/ 5930841 h 6362961"/>
              <a:gd name="connsiteX8" fmla="*/ 5623915 w 11600084"/>
              <a:gd name="connsiteY8" fmla="*/ 5947064 h 6362961"/>
              <a:gd name="connsiteX9" fmla="*/ 8168400 w 11600084"/>
              <a:gd name="connsiteY9" fmla="*/ 5914173 h 6362961"/>
              <a:gd name="connsiteX10" fmla="*/ 8334742 w 11600084"/>
              <a:gd name="connsiteY10" fmla="*/ 5912754 h 6362961"/>
              <a:gd name="connsiteX11" fmla="*/ 8343333 w 11600084"/>
              <a:gd name="connsiteY11" fmla="*/ 6362961 h 6362961"/>
              <a:gd name="connsiteX12" fmla="*/ 8951337 w 11600084"/>
              <a:gd name="connsiteY12" fmla="*/ 5912879 h 6362961"/>
              <a:gd name="connsiteX13" fmla="*/ 9710371 w 11600084"/>
              <a:gd name="connsiteY13" fmla="*/ 5911624 h 6362961"/>
              <a:gd name="connsiteX14" fmla="*/ 9804791 w 11600084"/>
              <a:gd name="connsiteY14" fmla="*/ 5908320 h 6362961"/>
              <a:gd name="connsiteX15" fmla="*/ 9863784 w 11600084"/>
              <a:gd name="connsiteY15" fmla="*/ 5909115 h 6362961"/>
              <a:gd name="connsiteX16" fmla="*/ 10007288 w 11600084"/>
              <a:gd name="connsiteY16" fmla="*/ 5914499 h 6362961"/>
              <a:gd name="connsiteX17" fmla="*/ 10927227 w 11600084"/>
              <a:gd name="connsiteY17" fmla="*/ 5922366 h 6362961"/>
              <a:gd name="connsiteX18" fmla="*/ 11562333 w 11600084"/>
              <a:gd name="connsiteY18" fmla="*/ 5906085 h 6362961"/>
              <a:gd name="connsiteX19" fmla="*/ 11571244 w 11600084"/>
              <a:gd name="connsiteY19" fmla="*/ 2621674 h 6362961"/>
              <a:gd name="connsiteX20" fmla="*/ 11561892 w 11600084"/>
              <a:gd name="connsiteY20" fmla="*/ 176313 h 6362961"/>
              <a:gd name="connsiteX21" fmla="*/ 11316429 w 11600084"/>
              <a:gd name="connsiteY21" fmla="*/ 70532 h 6362961"/>
              <a:gd name="connsiteX22" fmla="*/ 10689999 w 11600084"/>
              <a:gd name="connsiteY22" fmla="*/ 70591 h 6362961"/>
              <a:gd name="connsiteX23" fmla="*/ 7599878 w 11600084"/>
              <a:gd name="connsiteY23" fmla="*/ 75910 h 6362961"/>
              <a:gd name="connsiteX24" fmla="*/ 1892744 w 11600084"/>
              <a:gd name="connsiteY24" fmla="*/ 0 h 6362961"/>
              <a:gd name="connsiteX0" fmla="*/ 1892744 w 11600084"/>
              <a:gd name="connsiteY0" fmla="*/ 0 h 6362961"/>
              <a:gd name="connsiteX1" fmla="*/ 304663 w 11600084"/>
              <a:gd name="connsiteY1" fmla="*/ 10761 h 6362961"/>
              <a:gd name="connsiteX2" fmla="*/ 0 w 11600084"/>
              <a:gd name="connsiteY2" fmla="*/ 47942 h 6362961"/>
              <a:gd name="connsiteX3" fmla="*/ 0 w 11600084"/>
              <a:gd name="connsiteY3" fmla="*/ 909146 h 6362961"/>
              <a:gd name="connsiteX4" fmla="*/ 4597 w 11600084"/>
              <a:gd name="connsiteY4" fmla="*/ 909146 h 6362961"/>
              <a:gd name="connsiteX5" fmla="*/ 8568 w 11600084"/>
              <a:gd name="connsiteY5" fmla="*/ 1088908 h 6362961"/>
              <a:gd name="connsiteX6" fmla="*/ 88972 w 11600084"/>
              <a:gd name="connsiteY6" fmla="*/ 3523848 h 6362961"/>
              <a:gd name="connsiteX7" fmla="*/ 148480 w 11600084"/>
              <a:gd name="connsiteY7" fmla="*/ 5930841 h 6362961"/>
              <a:gd name="connsiteX8" fmla="*/ 5623915 w 11600084"/>
              <a:gd name="connsiteY8" fmla="*/ 5947064 h 6362961"/>
              <a:gd name="connsiteX9" fmla="*/ 8168400 w 11600084"/>
              <a:gd name="connsiteY9" fmla="*/ 5914173 h 6362961"/>
              <a:gd name="connsiteX10" fmla="*/ 8334742 w 11600084"/>
              <a:gd name="connsiteY10" fmla="*/ 5912754 h 6362961"/>
              <a:gd name="connsiteX11" fmla="*/ 8343333 w 11600084"/>
              <a:gd name="connsiteY11" fmla="*/ 6362961 h 6362961"/>
              <a:gd name="connsiteX12" fmla="*/ 8951337 w 11600084"/>
              <a:gd name="connsiteY12" fmla="*/ 5912879 h 6362961"/>
              <a:gd name="connsiteX13" fmla="*/ 9710371 w 11600084"/>
              <a:gd name="connsiteY13" fmla="*/ 5911624 h 6362961"/>
              <a:gd name="connsiteX14" fmla="*/ 9863784 w 11600084"/>
              <a:gd name="connsiteY14" fmla="*/ 5909115 h 6362961"/>
              <a:gd name="connsiteX15" fmla="*/ 10007288 w 11600084"/>
              <a:gd name="connsiteY15" fmla="*/ 5914499 h 6362961"/>
              <a:gd name="connsiteX16" fmla="*/ 10927227 w 11600084"/>
              <a:gd name="connsiteY16" fmla="*/ 5922366 h 6362961"/>
              <a:gd name="connsiteX17" fmla="*/ 11562333 w 11600084"/>
              <a:gd name="connsiteY17" fmla="*/ 5906085 h 6362961"/>
              <a:gd name="connsiteX18" fmla="*/ 11571244 w 11600084"/>
              <a:gd name="connsiteY18" fmla="*/ 2621674 h 6362961"/>
              <a:gd name="connsiteX19" fmla="*/ 11561892 w 11600084"/>
              <a:gd name="connsiteY19" fmla="*/ 176313 h 6362961"/>
              <a:gd name="connsiteX20" fmla="*/ 11316429 w 11600084"/>
              <a:gd name="connsiteY20" fmla="*/ 70532 h 6362961"/>
              <a:gd name="connsiteX21" fmla="*/ 10689999 w 11600084"/>
              <a:gd name="connsiteY21" fmla="*/ 70591 h 6362961"/>
              <a:gd name="connsiteX22" fmla="*/ 7599878 w 11600084"/>
              <a:gd name="connsiteY22" fmla="*/ 75910 h 6362961"/>
              <a:gd name="connsiteX23" fmla="*/ 1892744 w 11600084"/>
              <a:gd name="connsiteY23" fmla="*/ 0 h 6362961"/>
              <a:gd name="connsiteX0" fmla="*/ 1892744 w 11600084"/>
              <a:gd name="connsiteY0" fmla="*/ 0 h 6362961"/>
              <a:gd name="connsiteX1" fmla="*/ 304663 w 11600084"/>
              <a:gd name="connsiteY1" fmla="*/ 10761 h 6362961"/>
              <a:gd name="connsiteX2" fmla="*/ 0 w 11600084"/>
              <a:gd name="connsiteY2" fmla="*/ 47942 h 6362961"/>
              <a:gd name="connsiteX3" fmla="*/ 0 w 11600084"/>
              <a:gd name="connsiteY3" fmla="*/ 909146 h 6362961"/>
              <a:gd name="connsiteX4" fmla="*/ 4597 w 11600084"/>
              <a:gd name="connsiteY4" fmla="*/ 909146 h 6362961"/>
              <a:gd name="connsiteX5" fmla="*/ 8568 w 11600084"/>
              <a:gd name="connsiteY5" fmla="*/ 1088908 h 6362961"/>
              <a:gd name="connsiteX6" fmla="*/ 88972 w 11600084"/>
              <a:gd name="connsiteY6" fmla="*/ 3523848 h 6362961"/>
              <a:gd name="connsiteX7" fmla="*/ 148480 w 11600084"/>
              <a:gd name="connsiteY7" fmla="*/ 5930841 h 6362961"/>
              <a:gd name="connsiteX8" fmla="*/ 5623915 w 11600084"/>
              <a:gd name="connsiteY8" fmla="*/ 5947064 h 6362961"/>
              <a:gd name="connsiteX9" fmla="*/ 8168400 w 11600084"/>
              <a:gd name="connsiteY9" fmla="*/ 5914173 h 6362961"/>
              <a:gd name="connsiteX10" fmla="*/ 8334742 w 11600084"/>
              <a:gd name="connsiteY10" fmla="*/ 5912754 h 6362961"/>
              <a:gd name="connsiteX11" fmla="*/ 8343333 w 11600084"/>
              <a:gd name="connsiteY11" fmla="*/ 6362961 h 6362961"/>
              <a:gd name="connsiteX12" fmla="*/ 8951337 w 11600084"/>
              <a:gd name="connsiteY12" fmla="*/ 5912879 h 6362961"/>
              <a:gd name="connsiteX13" fmla="*/ 9710371 w 11600084"/>
              <a:gd name="connsiteY13" fmla="*/ 5911624 h 6362961"/>
              <a:gd name="connsiteX14" fmla="*/ 10007288 w 11600084"/>
              <a:gd name="connsiteY14" fmla="*/ 5914499 h 6362961"/>
              <a:gd name="connsiteX15" fmla="*/ 10927227 w 11600084"/>
              <a:gd name="connsiteY15" fmla="*/ 5922366 h 6362961"/>
              <a:gd name="connsiteX16" fmla="*/ 11562333 w 11600084"/>
              <a:gd name="connsiteY16" fmla="*/ 5906085 h 6362961"/>
              <a:gd name="connsiteX17" fmla="*/ 11571244 w 11600084"/>
              <a:gd name="connsiteY17" fmla="*/ 2621674 h 6362961"/>
              <a:gd name="connsiteX18" fmla="*/ 11561892 w 11600084"/>
              <a:gd name="connsiteY18" fmla="*/ 176313 h 6362961"/>
              <a:gd name="connsiteX19" fmla="*/ 11316429 w 11600084"/>
              <a:gd name="connsiteY19" fmla="*/ 70532 h 6362961"/>
              <a:gd name="connsiteX20" fmla="*/ 10689999 w 11600084"/>
              <a:gd name="connsiteY20" fmla="*/ 70591 h 6362961"/>
              <a:gd name="connsiteX21" fmla="*/ 7599878 w 11600084"/>
              <a:gd name="connsiteY21" fmla="*/ 75910 h 6362961"/>
              <a:gd name="connsiteX22" fmla="*/ 1892744 w 11600084"/>
              <a:gd name="connsiteY22" fmla="*/ 0 h 6362961"/>
              <a:gd name="connsiteX0" fmla="*/ 1892744 w 11600084"/>
              <a:gd name="connsiteY0" fmla="*/ 0 h 6362961"/>
              <a:gd name="connsiteX1" fmla="*/ 304663 w 11600084"/>
              <a:gd name="connsiteY1" fmla="*/ 10761 h 6362961"/>
              <a:gd name="connsiteX2" fmla="*/ 0 w 11600084"/>
              <a:gd name="connsiteY2" fmla="*/ 47942 h 6362961"/>
              <a:gd name="connsiteX3" fmla="*/ 0 w 11600084"/>
              <a:gd name="connsiteY3" fmla="*/ 909146 h 6362961"/>
              <a:gd name="connsiteX4" fmla="*/ 4597 w 11600084"/>
              <a:gd name="connsiteY4" fmla="*/ 909146 h 6362961"/>
              <a:gd name="connsiteX5" fmla="*/ 8568 w 11600084"/>
              <a:gd name="connsiteY5" fmla="*/ 1088908 h 6362961"/>
              <a:gd name="connsiteX6" fmla="*/ 88972 w 11600084"/>
              <a:gd name="connsiteY6" fmla="*/ 3523848 h 6362961"/>
              <a:gd name="connsiteX7" fmla="*/ 148480 w 11600084"/>
              <a:gd name="connsiteY7" fmla="*/ 5930841 h 6362961"/>
              <a:gd name="connsiteX8" fmla="*/ 5623915 w 11600084"/>
              <a:gd name="connsiteY8" fmla="*/ 5947064 h 6362961"/>
              <a:gd name="connsiteX9" fmla="*/ 8168400 w 11600084"/>
              <a:gd name="connsiteY9" fmla="*/ 5914173 h 6362961"/>
              <a:gd name="connsiteX10" fmla="*/ 8334742 w 11600084"/>
              <a:gd name="connsiteY10" fmla="*/ 5912754 h 6362961"/>
              <a:gd name="connsiteX11" fmla="*/ 8343333 w 11600084"/>
              <a:gd name="connsiteY11" fmla="*/ 6362961 h 6362961"/>
              <a:gd name="connsiteX12" fmla="*/ 8951337 w 11600084"/>
              <a:gd name="connsiteY12" fmla="*/ 5912879 h 6362961"/>
              <a:gd name="connsiteX13" fmla="*/ 9710371 w 11600084"/>
              <a:gd name="connsiteY13" fmla="*/ 5911624 h 6362961"/>
              <a:gd name="connsiteX14" fmla="*/ 10007288 w 11600084"/>
              <a:gd name="connsiteY14" fmla="*/ 5914499 h 6362961"/>
              <a:gd name="connsiteX15" fmla="*/ 10927227 w 11600084"/>
              <a:gd name="connsiteY15" fmla="*/ 5922366 h 6362961"/>
              <a:gd name="connsiteX16" fmla="*/ 11562333 w 11600084"/>
              <a:gd name="connsiteY16" fmla="*/ 5906085 h 6362961"/>
              <a:gd name="connsiteX17" fmla="*/ 11571244 w 11600084"/>
              <a:gd name="connsiteY17" fmla="*/ 2621674 h 6362961"/>
              <a:gd name="connsiteX18" fmla="*/ 11561892 w 11600084"/>
              <a:gd name="connsiteY18" fmla="*/ 176313 h 6362961"/>
              <a:gd name="connsiteX19" fmla="*/ 11316429 w 11600084"/>
              <a:gd name="connsiteY19" fmla="*/ 70532 h 6362961"/>
              <a:gd name="connsiteX20" fmla="*/ 10689999 w 11600084"/>
              <a:gd name="connsiteY20" fmla="*/ 70591 h 6362961"/>
              <a:gd name="connsiteX21" fmla="*/ 7599878 w 11600084"/>
              <a:gd name="connsiteY21" fmla="*/ 75910 h 6362961"/>
              <a:gd name="connsiteX22" fmla="*/ 1892744 w 11600084"/>
              <a:gd name="connsiteY22" fmla="*/ 0 h 6362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600084" h="6362961">
                <a:moveTo>
                  <a:pt x="1892744" y="0"/>
                </a:moveTo>
                <a:lnTo>
                  <a:pt x="304663" y="10761"/>
                </a:lnTo>
                <a:cubicBezTo>
                  <a:pt x="185441" y="17394"/>
                  <a:pt x="30881" y="990"/>
                  <a:pt x="0" y="47942"/>
                </a:cubicBezTo>
                <a:lnTo>
                  <a:pt x="0" y="909146"/>
                </a:lnTo>
                <a:lnTo>
                  <a:pt x="4597" y="909146"/>
                </a:lnTo>
                <a:cubicBezTo>
                  <a:pt x="5920" y="969067"/>
                  <a:pt x="7244" y="1028987"/>
                  <a:pt x="8568" y="1088908"/>
                </a:cubicBezTo>
                <a:cubicBezTo>
                  <a:pt x="28705" y="1889604"/>
                  <a:pt x="78164" y="2981189"/>
                  <a:pt x="88972" y="3523848"/>
                </a:cubicBezTo>
                <a:cubicBezTo>
                  <a:pt x="105117" y="5631637"/>
                  <a:pt x="7283" y="5958421"/>
                  <a:pt x="148480" y="5930841"/>
                </a:cubicBezTo>
                <a:cubicBezTo>
                  <a:pt x="2322134" y="5992566"/>
                  <a:pt x="4009314" y="5978024"/>
                  <a:pt x="5623915" y="5947064"/>
                </a:cubicBezTo>
                <a:lnTo>
                  <a:pt x="8168400" y="5914173"/>
                </a:lnTo>
                <a:lnTo>
                  <a:pt x="8334742" y="5912754"/>
                </a:lnTo>
                <a:cubicBezTo>
                  <a:pt x="8334742" y="5912754"/>
                  <a:pt x="8388439" y="6102892"/>
                  <a:pt x="8343333" y="6362961"/>
                </a:cubicBezTo>
                <a:cubicBezTo>
                  <a:pt x="8485400" y="6298448"/>
                  <a:pt x="8852227" y="6052994"/>
                  <a:pt x="8951337" y="5912879"/>
                </a:cubicBezTo>
                <a:cubicBezTo>
                  <a:pt x="9038326" y="5910139"/>
                  <a:pt x="9349159" y="5918539"/>
                  <a:pt x="9710371" y="5911624"/>
                </a:cubicBezTo>
                <a:lnTo>
                  <a:pt x="10007288" y="5914499"/>
                </a:lnTo>
                <a:lnTo>
                  <a:pt x="10927227" y="5922366"/>
                </a:lnTo>
                <a:cubicBezTo>
                  <a:pt x="11184288" y="5912702"/>
                  <a:pt x="11322659" y="5932366"/>
                  <a:pt x="11562333" y="5906085"/>
                </a:cubicBezTo>
                <a:cubicBezTo>
                  <a:pt x="11600776" y="5700565"/>
                  <a:pt x="11557900" y="4406975"/>
                  <a:pt x="11571244" y="2621674"/>
                </a:cubicBezTo>
                <a:cubicBezTo>
                  <a:pt x="11619605" y="1540406"/>
                  <a:pt x="11600677" y="601855"/>
                  <a:pt x="11561892" y="176313"/>
                </a:cubicBezTo>
                <a:cubicBezTo>
                  <a:pt x="11546315" y="5406"/>
                  <a:pt x="11461744" y="88152"/>
                  <a:pt x="11316429" y="70532"/>
                </a:cubicBezTo>
                <a:cubicBezTo>
                  <a:pt x="11171114" y="52912"/>
                  <a:pt x="10890051" y="86510"/>
                  <a:pt x="10689999" y="70591"/>
                </a:cubicBezTo>
                <a:lnTo>
                  <a:pt x="7599878" y="75910"/>
                </a:lnTo>
                <a:lnTo>
                  <a:pt x="1892744" y="0"/>
                </a:ln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10187C6-3379-0CC9-51FE-BEA29AC59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181" y="2053651"/>
            <a:ext cx="2515655" cy="1961811"/>
          </a:xfrm>
        </p:spPr>
        <p:txBody>
          <a:bodyPr>
            <a:normAutofit/>
          </a:bodyPr>
          <a:lstStyle/>
          <a:p>
            <a:r>
              <a:rPr lang="pt-BR" dirty="0"/>
              <a:t>Exame físico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42C8C4C-B4EE-2BD4-A65F-15E9D7DC4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2275" y="1131077"/>
            <a:ext cx="6743489" cy="4805028"/>
          </a:xfrm>
        </p:spPr>
        <p:txBody>
          <a:bodyPr anchor="ctr">
            <a:normAutofit/>
          </a:bodyPr>
          <a:lstStyle/>
          <a:p>
            <a:pPr marL="457200" indent="-457200">
              <a:buFontTx/>
              <a:buChar char="-"/>
            </a:pPr>
            <a:r>
              <a:rPr lang="pt-BR" sz="3400" dirty="0"/>
              <a:t>Bom estado geral, febril.</a:t>
            </a:r>
          </a:p>
          <a:p>
            <a:pPr marL="457200" indent="-457200">
              <a:buFontTx/>
              <a:buChar char="-"/>
            </a:pPr>
            <a:r>
              <a:rPr lang="pt-BR" sz="3400" dirty="0"/>
              <a:t>Apresentava hordéolo e blefarite.</a:t>
            </a:r>
          </a:p>
          <a:p>
            <a:pPr marL="457200" indent="-457200">
              <a:buFontTx/>
              <a:buChar char="-"/>
            </a:pPr>
            <a:r>
              <a:rPr lang="pt-BR" sz="3400" dirty="0"/>
              <a:t>Linfadenopatia inguinal dolorosa.</a:t>
            </a:r>
          </a:p>
          <a:p>
            <a:pPr marL="457200" indent="-457200">
              <a:buFontTx/>
              <a:buChar char="-"/>
            </a:pPr>
            <a:r>
              <a:rPr lang="pt-BR" sz="3400" u="sng" dirty="0"/>
              <a:t>Ao exame dermatológico:</a:t>
            </a:r>
            <a:r>
              <a:rPr lang="pt-BR" sz="3400" b="0" dirty="0"/>
              <a:t> </a:t>
            </a:r>
            <a:r>
              <a:rPr lang="pt-BR" sz="3400" dirty="0"/>
              <a:t>vesicopustulas com base eritematosa e leve umbilicação central em região pubiana, raiz de pênis, glúteo direito.</a:t>
            </a:r>
          </a:p>
          <a:p>
            <a:pPr marL="457200" indent="-457200">
              <a:buFontTx/>
              <a:buChar char="-"/>
            </a:pPr>
            <a:r>
              <a:rPr lang="pt-BR" sz="3400" dirty="0"/>
              <a:t>Todas em mesmo estágio de desenvolvimento.</a:t>
            </a:r>
          </a:p>
          <a:p>
            <a:endParaRPr lang="pt-BR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62A1995-1F16-43C8-8570-1ADCFA5C5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2900" y="544559"/>
            <a:ext cx="11011431" cy="6006966"/>
          </a:xfrm>
          <a:custGeom>
            <a:avLst/>
            <a:gdLst>
              <a:gd name="connsiteX0" fmla="*/ 1892744 w 11603130"/>
              <a:gd name="connsiteY0" fmla="*/ 0 h 6362961"/>
              <a:gd name="connsiteX1" fmla="*/ 304663 w 11603130"/>
              <a:gd name="connsiteY1" fmla="*/ 10761 h 6362961"/>
              <a:gd name="connsiteX2" fmla="*/ 0 w 11603130"/>
              <a:gd name="connsiteY2" fmla="*/ 47942 h 6362961"/>
              <a:gd name="connsiteX3" fmla="*/ 0 w 11603130"/>
              <a:gd name="connsiteY3" fmla="*/ 909146 h 6362961"/>
              <a:gd name="connsiteX4" fmla="*/ 4597 w 11603130"/>
              <a:gd name="connsiteY4" fmla="*/ 909146 h 6362961"/>
              <a:gd name="connsiteX5" fmla="*/ 8568 w 11603130"/>
              <a:gd name="connsiteY5" fmla="*/ 1088908 h 6362961"/>
              <a:gd name="connsiteX6" fmla="*/ 88972 w 11603130"/>
              <a:gd name="connsiteY6" fmla="*/ 3523848 h 6362961"/>
              <a:gd name="connsiteX7" fmla="*/ 148480 w 11603130"/>
              <a:gd name="connsiteY7" fmla="*/ 5930841 h 6362961"/>
              <a:gd name="connsiteX8" fmla="*/ 5623915 w 11603130"/>
              <a:gd name="connsiteY8" fmla="*/ 5947064 h 6362961"/>
              <a:gd name="connsiteX9" fmla="*/ 8143603 w 11603130"/>
              <a:gd name="connsiteY9" fmla="*/ 5913030 h 6362961"/>
              <a:gd name="connsiteX10" fmla="*/ 8168400 w 11603130"/>
              <a:gd name="connsiteY10" fmla="*/ 5914173 h 6362961"/>
              <a:gd name="connsiteX11" fmla="*/ 8334742 w 11603130"/>
              <a:gd name="connsiteY11" fmla="*/ 5912754 h 6362961"/>
              <a:gd name="connsiteX12" fmla="*/ 8343333 w 11603130"/>
              <a:gd name="connsiteY12" fmla="*/ 6362961 h 6362961"/>
              <a:gd name="connsiteX13" fmla="*/ 8951337 w 11603130"/>
              <a:gd name="connsiteY13" fmla="*/ 5912879 h 6362961"/>
              <a:gd name="connsiteX14" fmla="*/ 9710371 w 11603130"/>
              <a:gd name="connsiteY14" fmla="*/ 5911624 h 6362961"/>
              <a:gd name="connsiteX15" fmla="*/ 9804791 w 11603130"/>
              <a:gd name="connsiteY15" fmla="*/ 5908320 h 6362961"/>
              <a:gd name="connsiteX16" fmla="*/ 9863784 w 11603130"/>
              <a:gd name="connsiteY16" fmla="*/ 5909115 h 6362961"/>
              <a:gd name="connsiteX17" fmla="*/ 10007288 w 11603130"/>
              <a:gd name="connsiteY17" fmla="*/ 5914499 h 6362961"/>
              <a:gd name="connsiteX18" fmla="*/ 10927227 w 11603130"/>
              <a:gd name="connsiteY18" fmla="*/ 5922366 h 6362961"/>
              <a:gd name="connsiteX19" fmla="*/ 11562333 w 11603130"/>
              <a:gd name="connsiteY19" fmla="*/ 5906085 h 6362961"/>
              <a:gd name="connsiteX20" fmla="*/ 11571244 w 11603130"/>
              <a:gd name="connsiteY20" fmla="*/ 2621674 h 6362961"/>
              <a:gd name="connsiteX21" fmla="*/ 11561892 w 11603130"/>
              <a:gd name="connsiteY21" fmla="*/ 176313 h 6362961"/>
              <a:gd name="connsiteX22" fmla="*/ 11289537 w 11603130"/>
              <a:gd name="connsiteY22" fmla="*/ 107615 h 6362961"/>
              <a:gd name="connsiteX23" fmla="*/ 10689999 w 11603130"/>
              <a:gd name="connsiteY23" fmla="*/ 70591 h 6362961"/>
              <a:gd name="connsiteX24" fmla="*/ 7599878 w 11603130"/>
              <a:gd name="connsiteY24" fmla="*/ 75910 h 6362961"/>
              <a:gd name="connsiteX0" fmla="*/ 1892744 w 11601242"/>
              <a:gd name="connsiteY0" fmla="*/ 39610 h 6402571"/>
              <a:gd name="connsiteX1" fmla="*/ 304663 w 11601242"/>
              <a:gd name="connsiteY1" fmla="*/ 50371 h 6402571"/>
              <a:gd name="connsiteX2" fmla="*/ 0 w 11601242"/>
              <a:gd name="connsiteY2" fmla="*/ 87552 h 6402571"/>
              <a:gd name="connsiteX3" fmla="*/ 0 w 11601242"/>
              <a:gd name="connsiteY3" fmla="*/ 948756 h 6402571"/>
              <a:gd name="connsiteX4" fmla="*/ 4597 w 11601242"/>
              <a:gd name="connsiteY4" fmla="*/ 948756 h 6402571"/>
              <a:gd name="connsiteX5" fmla="*/ 8568 w 11601242"/>
              <a:gd name="connsiteY5" fmla="*/ 1128518 h 6402571"/>
              <a:gd name="connsiteX6" fmla="*/ 88972 w 11601242"/>
              <a:gd name="connsiteY6" fmla="*/ 3563458 h 6402571"/>
              <a:gd name="connsiteX7" fmla="*/ 148480 w 11601242"/>
              <a:gd name="connsiteY7" fmla="*/ 5970451 h 6402571"/>
              <a:gd name="connsiteX8" fmla="*/ 5623915 w 11601242"/>
              <a:gd name="connsiteY8" fmla="*/ 5986674 h 6402571"/>
              <a:gd name="connsiteX9" fmla="*/ 8143603 w 11601242"/>
              <a:gd name="connsiteY9" fmla="*/ 5952640 h 6402571"/>
              <a:gd name="connsiteX10" fmla="*/ 8168400 w 11601242"/>
              <a:gd name="connsiteY10" fmla="*/ 5953783 h 6402571"/>
              <a:gd name="connsiteX11" fmla="*/ 8334742 w 11601242"/>
              <a:gd name="connsiteY11" fmla="*/ 5952364 h 6402571"/>
              <a:gd name="connsiteX12" fmla="*/ 8343333 w 11601242"/>
              <a:gd name="connsiteY12" fmla="*/ 6402571 h 6402571"/>
              <a:gd name="connsiteX13" fmla="*/ 8951337 w 11601242"/>
              <a:gd name="connsiteY13" fmla="*/ 5952489 h 6402571"/>
              <a:gd name="connsiteX14" fmla="*/ 9710371 w 11601242"/>
              <a:gd name="connsiteY14" fmla="*/ 5951234 h 6402571"/>
              <a:gd name="connsiteX15" fmla="*/ 9804791 w 11601242"/>
              <a:gd name="connsiteY15" fmla="*/ 5947930 h 6402571"/>
              <a:gd name="connsiteX16" fmla="*/ 9863784 w 11601242"/>
              <a:gd name="connsiteY16" fmla="*/ 5948725 h 6402571"/>
              <a:gd name="connsiteX17" fmla="*/ 10007288 w 11601242"/>
              <a:gd name="connsiteY17" fmla="*/ 5954109 h 6402571"/>
              <a:gd name="connsiteX18" fmla="*/ 10927227 w 11601242"/>
              <a:gd name="connsiteY18" fmla="*/ 5961976 h 6402571"/>
              <a:gd name="connsiteX19" fmla="*/ 11562333 w 11601242"/>
              <a:gd name="connsiteY19" fmla="*/ 5945695 h 6402571"/>
              <a:gd name="connsiteX20" fmla="*/ 11571244 w 11601242"/>
              <a:gd name="connsiteY20" fmla="*/ 2661284 h 6402571"/>
              <a:gd name="connsiteX21" fmla="*/ 11561892 w 11601242"/>
              <a:gd name="connsiteY21" fmla="*/ 215923 h 6402571"/>
              <a:gd name="connsiteX22" fmla="*/ 11316429 w 11601242"/>
              <a:gd name="connsiteY22" fmla="*/ 110142 h 6402571"/>
              <a:gd name="connsiteX23" fmla="*/ 10689999 w 11601242"/>
              <a:gd name="connsiteY23" fmla="*/ 110201 h 6402571"/>
              <a:gd name="connsiteX24" fmla="*/ 7599878 w 11601242"/>
              <a:gd name="connsiteY24" fmla="*/ 115520 h 6402571"/>
              <a:gd name="connsiteX25" fmla="*/ 1892744 w 11601242"/>
              <a:gd name="connsiteY25" fmla="*/ 39610 h 6402571"/>
              <a:gd name="connsiteX0" fmla="*/ 1892744 w 11600084"/>
              <a:gd name="connsiteY0" fmla="*/ 0 h 6362961"/>
              <a:gd name="connsiteX1" fmla="*/ 304663 w 11600084"/>
              <a:gd name="connsiteY1" fmla="*/ 10761 h 6362961"/>
              <a:gd name="connsiteX2" fmla="*/ 0 w 11600084"/>
              <a:gd name="connsiteY2" fmla="*/ 47942 h 6362961"/>
              <a:gd name="connsiteX3" fmla="*/ 0 w 11600084"/>
              <a:gd name="connsiteY3" fmla="*/ 909146 h 6362961"/>
              <a:gd name="connsiteX4" fmla="*/ 4597 w 11600084"/>
              <a:gd name="connsiteY4" fmla="*/ 909146 h 6362961"/>
              <a:gd name="connsiteX5" fmla="*/ 8568 w 11600084"/>
              <a:gd name="connsiteY5" fmla="*/ 1088908 h 6362961"/>
              <a:gd name="connsiteX6" fmla="*/ 88972 w 11600084"/>
              <a:gd name="connsiteY6" fmla="*/ 3523848 h 6362961"/>
              <a:gd name="connsiteX7" fmla="*/ 148480 w 11600084"/>
              <a:gd name="connsiteY7" fmla="*/ 5930841 h 6362961"/>
              <a:gd name="connsiteX8" fmla="*/ 5623915 w 11600084"/>
              <a:gd name="connsiteY8" fmla="*/ 5947064 h 6362961"/>
              <a:gd name="connsiteX9" fmla="*/ 8143603 w 11600084"/>
              <a:gd name="connsiteY9" fmla="*/ 5913030 h 6362961"/>
              <a:gd name="connsiteX10" fmla="*/ 8168400 w 11600084"/>
              <a:gd name="connsiteY10" fmla="*/ 5914173 h 6362961"/>
              <a:gd name="connsiteX11" fmla="*/ 8334742 w 11600084"/>
              <a:gd name="connsiteY11" fmla="*/ 5912754 h 6362961"/>
              <a:gd name="connsiteX12" fmla="*/ 8343333 w 11600084"/>
              <a:gd name="connsiteY12" fmla="*/ 6362961 h 6362961"/>
              <a:gd name="connsiteX13" fmla="*/ 8951337 w 11600084"/>
              <a:gd name="connsiteY13" fmla="*/ 5912879 h 6362961"/>
              <a:gd name="connsiteX14" fmla="*/ 9710371 w 11600084"/>
              <a:gd name="connsiteY14" fmla="*/ 5911624 h 6362961"/>
              <a:gd name="connsiteX15" fmla="*/ 9804791 w 11600084"/>
              <a:gd name="connsiteY15" fmla="*/ 5908320 h 6362961"/>
              <a:gd name="connsiteX16" fmla="*/ 9863784 w 11600084"/>
              <a:gd name="connsiteY16" fmla="*/ 5909115 h 6362961"/>
              <a:gd name="connsiteX17" fmla="*/ 10007288 w 11600084"/>
              <a:gd name="connsiteY17" fmla="*/ 5914499 h 6362961"/>
              <a:gd name="connsiteX18" fmla="*/ 10927227 w 11600084"/>
              <a:gd name="connsiteY18" fmla="*/ 5922366 h 6362961"/>
              <a:gd name="connsiteX19" fmla="*/ 11562333 w 11600084"/>
              <a:gd name="connsiteY19" fmla="*/ 5906085 h 6362961"/>
              <a:gd name="connsiteX20" fmla="*/ 11571244 w 11600084"/>
              <a:gd name="connsiteY20" fmla="*/ 2621674 h 6362961"/>
              <a:gd name="connsiteX21" fmla="*/ 11561892 w 11600084"/>
              <a:gd name="connsiteY21" fmla="*/ 176313 h 6362961"/>
              <a:gd name="connsiteX22" fmla="*/ 11316429 w 11600084"/>
              <a:gd name="connsiteY22" fmla="*/ 70532 h 6362961"/>
              <a:gd name="connsiteX23" fmla="*/ 10689999 w 11600084"/>
              <a:gd name="connsiteY23" fmla="*/ 70591 h 6362961"/>
              <a:gd name="connsiteX24" fmla="*/ 7599878 w 11600084"/>
              <a:gd name="connsiteY24" fmla="*/ 75910 h 6362961"/>
              <a:gd name="connsiteX25" fmla="*/ 1892744 w 11600084"/>
              <a:gd name="connsiteY25" fmla="*/ 0 h 6362961"/>
              <a:gd name="connsiteX0" fmla="*/ 1892744 w 11600084"/>
              <a:gd name="connsiteY0" fmla="*/ 0 h 6362961"/>
              <a:gd name="connsiteX1" fmla="*/ 304663 w 11600084"/>
              <a:gd name="connsiteY1" fmla="*/ 10761 h 6362961"/>
              <a:gd name="connsiteX2" fmla="*/ 0 w 11600084"/>
              <a:gd name="connsiteY2" fmla="*/ 47942 h 6362961"/>
              <a:gd name="connsiteX3" fmla="*/ 0 w 11600084"/>
              <a:gd name="connsiteY3" fmla="*/ 909146 h 6362961"/>
              <a:gd name="connsiteX4" fmla="*/ 4597 w 11600084"/>
              <a:gd name="connsiteY4" fmla="*/ 909146 h 6362961"/>
              <a:gd name="connsiteX5" fmla="*/ 8568 w 11600084"/>
              <a:gd name="connsiteY5" fmla="*/ 1088908 h 6362961"/>
              <a:gd name="connsiteX6" fmla="*/ 88972 w 11600084"/>
              <a:gd name="connsiteY6" fmla="*/ 3523848 h 6362961"/>
              <a:gd name="connsiteX7" fmla="*/ 148480 w 11600084"/>
              <a:gd name="connsiteY7" fmla="*/ 5930841 h 6362961"/>
              <a:gd name="connsiteX8" fmla="*/ 5623915 w 11600084"/>
              <a:gd name="connsiteY8" fmla="*/ 5947064 h 6362961"/>
              <a:gd name="connsiteX9" fmla="*/ 8168400 w 11600084"/>
              <a:gd name="connsiteY9" fmla="*/ 5914173 h 6362961"/>
              <a:gd name="connsiteX10" fmla="*/ 8334742 w 11600084"/>
              <a:gd name="connsiteY10" fmla="*/ 5912754 h 6362961"/>
              <a:gd name="connsiteX11" fmla="*/ 8343333 w 11600084"/>
              <a:gd name="connsiteY11" fmla="*/ 6362961 h 6362961"/>
              <a:gd name="connsiteX12" fmla="*/ 8951337 w 11600084"/>
              <a:gd name="connsiteY12" fmla="*/ 5912879 h 6362961"/>
              <a:gd name="connsiteX13" fmla="*/ 9710371 w 11600084"/>
              <a:gd name="connsiteY13" fmla="*/ 5911624 h 6362961"/>
              <a:gd name="connsiteX14" fmla="*/ 9804791 w 11600084"/>
              <a:gd name="connsiteY14" fmla="*/ 5908320 h 6362961"/>
              <a:gd name="connsiteX15" fmla="*/ 9863784 w 11600084"/>
              <a:gd name="connsiteY15" fmla="*/ 5909115 h 6362961"/>
              <a:gd name="connsiteX16" fmla="*/ 10007288 w 11600084"/>
              <a:gd name="connsiteY16" fmla="*/ 5914499 h 6362961"/>
              <a:gd name="connsiteX17" fmla="*/ 10927227 w 11600084"/>
              <a:gd name="connsiteY17" fmla="*/ 5922366 h 6362961"/>
              <a:gd name="connsiteX18" fmla="*/ 11562333 w 11600084"/>
              <a:gd name="connsiteY18" fmla="*/ 5906085 h 6362961"/>
              <a:gd name="connsiteX19" fmla="*/ 11571244 w 11600084"/>
              <a:gd name="connsiteY19" fmla="*/ 2621674 h 6362961"/>
              <a:gd name="connsiteX20" fmla="*/ 11561892 w 11600084"/>
              <a:gd name="connsiteY20" fmla="*/ 176313 h 6362961"/>
              <a:gd name="connsiteX21" fmla="*/ 11316429 w 11600084"/>
              <a:gd name="connsiteY21" fmla="*/ 70532 h 6362961"/>
              <a:gd name="connsiteX22" fmla="*/ 10689999 w 11600084"/>
              <a:gd name="connsiteY22" fmla="*/ 70591 h 6362961"/>
              <a:gd name="connsiteX23" fmla="*/ 7599878 w 11600084"/>
              <a:gd name="connsiteY23" fmla="*/ 75910 h 6362961"/>
              <a:gd name="connsiteX24" fmla="*/ 1892744 w 11600084"/>
              <a:gd name="connsiteY24" fmla="*/ 0 h 6362961"/>
              <a:gd name="connsiteX0" fmla="*/ 1892744 w 11600084"/>
              <a:gd name="connsiteY0" fmla="*/ 0 h 6362961"/>
              <a:gd name="connsiteX1" fmla="*/ 304663 w 11600084"/>
              <a:gd name="connsiteY1" fmla="*/ 10761 h 6362961"/>
              <a:gd name="connsiteX2" fmla="*/ 0 w 11600084"/>
              <a:gd name="connsiteY2" fmla="*/ 47942 h 6362961"/>
              <a:gd name="connsiteX3" fmla="*/ 0 w 11600084"/>
              <a:gd name="connsiteY3" fmla="*/ 909146 h 6362961"/>
              <a:gd name="connsiteX4" fmla="*/ 4597 w 11600084"/>
              <a:gd name="connsiteY4" fmla="*/ 909146 h 6362961"/>
              <a:gd name="connsiteX5" fmla="*/ 8568 w 11600084"/>
              <a:gd name="connsiteY5" fmla="*/ 1088908 h 6362961"/>
              <a:gd name="connsiteX6" fmla="*/ 88972 w 11600084"/>
              <a:gd name="connsiteY6" fmla="*/ 3523848 h 6362961"/>
              <a:gd name="connsiteX7" fmla="*/ 148480 w 11600084"/>
              <a:gd name="connsiteY7" fmla="*/ 5930841 h 6362961"/>
              <a:gd name="connsiteX8" fmla="*/ 5623915 w 11600084"/>
              <a:gd name="connsiteY8" fmla="*/ 5947064 h 6362961"/>
              <a:gd name="connsiteX9" fmla="*/ 8168400 w 11600084"/>
              <a:gd name="connsiteY9" fmla="*/ 5914173 h 6362961"/>
              <a:gd name="connsiteX10" fmla="*/ 8334742 w 11600084"/>
              <a:gd name="connsiteY10" fmla="*/ 5912754 h 6362961"/>
              <a:gd name="connsiteX11" fmla="*/ 8343333 w 11600084"/>
              <a:gd name="connsiteY11" fmla="*/ 6362961 h 6362961"/>
              <a:gd name="connsiteX12" fmla="*/ 8951337 w 11600084"/>
              <a:gd name="connsiteY12" fmla="*/ 5912879 h 6362961"/>
              <a:gd name="connsiteX13" fmla="*/ 9710371 w 11600084"/>
              <a:gd name="connsiteY13" fmla="*/ 5911624 h 6362961"/>
              <a:gd name="connsiteX14" fmla="*/ 9863784 w 11600084"/>
              <a:gd name="connsiteY14" fmla="*/ 5909115 h 6362961"/>
              <a:gd name="connsiteX15" fmla="*/ 10007288 w 11600084"/>
              <a:gd name="connsiteY15" fmla="*/ 5914499 h 6362961"/>
              <a:gd name="connsiteX16" fmla="*/ 10927227 w 11600084"/>
              <a:gd name="connsiteY16" fmla="*/ 5922366 h 6362961"/>
              <a:gd name="connsiteX17" fmla="*/ 11562333 w 11600084"/>
              <a:gd name="connsiteY17" fmla="*/ 5906085 h 6362961"/>
              <a:gd name="connsiteX18" fmla="*/ 11571244 w 11600084"/>
              <a:gd name="connsiteY18" fmla="*/ 2621674 h 6362961"/>
              <a:gd name="connsiteX19" fmla="*/ 11561892 w 11600084"/>
              <a:gd name="connsiteY19" fmla="*/ 176313 h 6362961"/>
              <a:gd name="connsiteX20" fmla="*/ 11316429 w 11600084"/>
              <a:gd name="connsiteY20" fmla="*/ 70532 h 6362961"/>
              <a:gd name="connsiteX21" fmla="*/ 10689999 w 11600084"/>
              <a:gd name="connsiteY21" fmla="*/ 70591 h 6362961"/>
              <a:gd name="connsiteX22" fmla="*/ 7599878 w 11600084"/>
              <a:gd name="connsiteY22" fmla="*/ 75910 h 6362961"/>
              <a:gd name="connsiteX23" fmla="*/ 1892744 w 11600084"/>
              <a:gd name="connsiteY23" fmla="*/ 0 h 6362961"/>
              <a:gd name="connsiteX0" fmla="*/ 1892744 w 11600084"/>
              <a:gd name="connsiteY0" fmla="*/ 0 h 6362961"/>
              <a:gd name="connsiteX1" fmla="*/ 304663 w 11600084"/>
              <a:gd name="connsiteY1" fmla="*/ 10761 h 6362961"/>
              <a:gd name="connsiteX2" fmla="*/ 0 w 11600084"/>
              <a:gd name="connsiteY2" fmla="*/ 47942 h 6362961"/>
              <a:gd name="connsiteX3" fmla="*/ 0 w 11600084"/>
              <a:gd name="connsiteY3" fmla="*/ 909146 h 6362961"/>
              <a:gd name="connsiteX4" fmla="*/ 4597 w 11600084"/>
              <a:gd name="connsiteY4" fmla="*/ 909146 h 6362961"/>
              <a:gd name="connsiteX5" fmla="*/ 8568 w 11600084"/>
              <a:gd name="connsiteY5" fmla="*/ 1088908 h 6362961"/>
              <a:gd name="connsiteX6" fmla="*/ 88972 w 11600084"/>
              <a:gd name="connsiteY6" fmla="*/ 3523848 h 6362961"/>
              <a:gd name="connsiteX7" fmla="*/ 148480 w 11600084"/>
              <a:gd name="connsiteY7" fmla="*/ 5930841 h 6362961"/>
              <a:gd name="connsiteX8" fmla="*/ 5623915 w 11600084"/>
              <a:gd name="connsiteY8" fmla="*/ 5947064 h 6362961"/>
              <a:gd name="connsiteX9" fmla="*/ 8168400 w 11600084"/>
              <a:gd name="connsiteY9" fmla="*/ 5914173 h 6362961"/>
              <a:gd name="connsiteX10" fmla="*/ 8334742 w 11600084"/>
              <a:gd name="connsiteY10" fmla="*/ 5912754 h 6362961"/>
              <a:gd name="connsiteX11" fmla="*/ 8343333 w 11600084"/>
              <a:gd name="connsiteY11" fmla="*/ 6362961 h 6362961"/>
              <a:gd name="connsiteX12" fmla="*/ 8951337 w 11600084"/>
              <a:gd name="connsiteY12" fmla="*/ 5912879 h 6362961"/>
              <a:gd name="connsiteX13" fmla="*/ 9710371 w 11600084"/>
              <a:gd name="connsiteY13" fmla="*/ 5911624 h 6362961"/>
              <a:gd name="connsiteX14" fmla="*/ 10007288 w 11600084"/>
              <a:gd name="connsiteY14" fmla="*/ 5914499 h 6362961"/>
              <a:gd name="connsiteX15" fmla="*/ 10927227 w 11600084"/>
              <a:gd name="connsiteY15" fmla="*/ 5922366 h 6362961"/>
              <a:gd name="connsiteX16" fmla="*/ 11562333 w 11600084"/>
              <a:gd name="connsiteY16" fmla="*/ 5906085 h 6362961"/>
              <a:gd name="connsiteX17" fmla="*/ 11571244 w 11600084"/>
              <a:gd name="connsiteY17" fmla="*/ 2621674 h 6362961"/>
              <a:gd name="connsiteX18" fmla="*/ 11561892 w 11600084"/>
              <a:gd name="connsiteY18" fmla="*/ 176313 h 6362961"/>
              <a:gd name="connsiteX19" fmla="*/ 11316429 w 11600084"/>
              <a:gd name="connsiteY19" fmla="*/ 70532 h 6362961"/>
              <a:gd name="connsiteX20" fmla="*/ 10689999 w 11600084"/>
              <a:gd name="connsiteY20" fmla="*/ 70591 h 6362961"/>
              <a:gd name="connsiteX21" fmla="*/ 7599878 w 11600084"/>
              <a:gd name="connsiteY21" fmla="*/ 75910 h 6362961"/>
              <a:gd name="connsiteX22" fmla="*/ 1892744 w 11600084"/>
              <a:gd name="connsiteY22" fmla="*/ 0 h 6362961"/>
              <a:gd name="connsiteX0" fmla="*/ 1892744 w 11600084"/>
              <a:gd name="connsiteY0" fmla="*/ 0 h 6362961"/>
              <a:gd name="connsiteX1" fmla="*/ 304663 w 11600084"/>
              <a:gd name="connsiteY1" fmla="*/ 10761 h 6362961"/>
              <a:gd name="connsiteX2" fmla="*/ 0 w 11600084"/>
              <a:gd name="connsiteY2" fmla="*/ 47942 h 6362961"/>
              <a:gd name="connsiteX3" fmla="*/ 0 w 11600084"/>
              <a:gd name="connsiteY3" fmla="*/ 909146 h 6362961"/>
              <a:gd name="connsiteX4" fmla="*/ 4597 w 11600084"/>
              <a:gd name="connsiteY4" fmla="*/ 909146 h 6362961"/>
              <a:gd name="connsiteX5" fmla="*/ 8568 w 11600084"/>
              <a:gd name="connsiteY5" fmla="*/ 1088908 h 6362961"/>
              <a:gd name="connsiteX6" fmla="*/ 88972 w 11600084"/>
              <a:gd name="connsiteY6" fmla="*/ 3523848 h 6362961"/>
              <a:gd name="connsiteX7" fmla="*/ 148480 w 11600084"/>
              <a:gd name="connsiteY7" fmla="*/ 5930841 h 6362961"/>
              <a:gd name="connsiteX8" fmla="*/ 5623915 w 11600084"/>
              <a:gd name="connsiteY8" fmla="*/ 5947064 h 6362961"/>
              <a:gd name="connsiteX9" fmla="*/ 8168400 w 11600084"/>
              <a:gd name="connsiteY9" fmla="*/ 5914173 h 6362961"/>
              <a:gd name="connsiteX10" fmla="*/ 8334742 w 11600084"/>
              <a:gd name="connsiteY10" fmla="*/ 5912754 h 6362961"/>
              <a:gd name="connsiteX11" fmla="*/ 8343333 w 11600084"/>
              <a:gd name="connsiteY11" fmla="*/ 6362961 h 6362961"/>
              <a:gd name="connsiteX12" fmla="*/ 8951337 w 11600084"/>
              <a:gd name="connsiteY12" fmla="*/ 5912879 h 6362961"/>
              <a:gd name="connsiteX13" fmla="*/ 9710371 w 11600084"/>
              <a:gd name="connsiteY13" fmla="*/ 5911624 h 6362961"/>
              <a:gd name="connsiteX14" fmla="*/ 10007288 w 11600084"/>
              <a:gd name="connsiteY14" fmla="*/ 5914499 h 6362961"/>
              <a:gd name="connsiteX15" fmla="*/ 10927227 w 11600084"/>
              <a:gd name="connsiteY15" fmla="*/ 5922366 h 6362961"/>
              <a:gd name="connsiteX16" fmla="*/ 11562333 w 11600084"/>
              <a:gd name="connsiteY16" fmla="*/ 5906085 h 6362961"/>
              <a:gd name="connsiteX17" fmla="*/ 11571244 w 11600084"/>
              <a:gd name="connsiteY17" fmla="*/ 2621674 h 6362961"/>
              <a:gd name="connsiteX18" fmla="*/ 11561892 w 11600084"/>
              <a:gd name="connsiteY18" fmla="*/ 176313 h 6362961"/>
              <a:gd name="connsiteX19" fmla="*/ 11316429 w 11600084"/>
              <a:gd name="connsiteY19" fmla="*/ 70532 h 6362961"/>
              <a:gd name="connsiteX20" fmla="*/ 10689999 w 11600084"/>
              <a:gd name="connsiteY20" fmla="*/ 70591 h 6362961"/>
              <a:gd name="connsiteX21" fmla="*/ 7599878 w 11600084"/>
              <a:gd name="connsiteY21" fmla="*/ 75910 h 6362961"/>
              <a:gd name="connsiteX22" fmla="*/ 1892744 w 11600084"/>
              <a:gd name="connsiteY22" fmla="*/ 0 h 6362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600084" h="6362961">
                <a:moveTo>
                  <a:pt x="1892744" y="0"/>
                </a:moveTo>
                <a:lnTo>
                  <a:pt x="304663" y="10761"/>
                </a:lnTo>
                <a:cubicBezTo>
                  <a:pt x="185441" y="17394"/>
                  <a:pt x="30881" y="990"/>
                  <a:pt x="0" y="47942"/>
                </a:cubicBezTo>
                <a:lnTo>
                  <a:pt x="0" y="909146"/>
                </a:lnTo>
                <a:lnTo>
                  <a:pt x="4597" y="909146"/>
                </a:lnTo>
                <a:cubicBezTo>
                  <a:pt x="5920" y="969067"/>
                  <a:pt x="7244" y="1028987"/>
                  <a:pt x="8568" y="1088908"/>
                </a:cubicBezTo>
                <a:cubicBezTo>
                  <a:pt x="28705" y="1889604"/>
                  <a:pt x="78164" y="2981189"/>
                  <a:pt x="88972" y="3523848"/>
                </a:cubicBezTo>
                <a:cubicBezTo>
                  <a:pt x="105117" y="5631637"/>
                  <a:pt x="7283" y="5958421"/>
                  <a:pt x="148480" y="5930841"/>
                </a:cubicBezTo>
                <a:cubicBezTo>
                  <a:pt x="2322134" y="5992566"/>
                  <a:pt x="4009314" y="5978024"/>
                  <a:pt x="5623915" y="5947064"/>
                </a:cubicBezTo>
                <a:lnTo>
                  <a:pt x="8168400" y="5914173"/>
                </a:lnTo>
                <a:lnTo>
                  <a:pt x="8334742" y="5912754"/>
                </a:lnTo>
                <a:cubicBezTo>
                  <a:pt x="8334742" y="5912754"/>
                  <a:pt x="8388439" y="6102892"/>
                  <a:pt x="8343333" y="6362961"/>
                </a:cubicBezTo>
                <a:cubicBezTo>
                  <a:pt x="8485400" y="6298448"/>
                  <a:pt x="8852227" y="6052994"/>
                  <a:pt x="8951337" y="5912879"/>
                </a:cubicBezTo>
                <a:cubicBezTo>
                  <a:pt x="9038326" y="5910139"/>
                  <a:pt x="9349159" y="5918539"/>
                  <a:pt x="9710371" y="5911624"/>
                </a:cubicBezTo>
                <a:lnTo>
                  <a:pt x="10007288" y="5914499"/>
                </a:lnTo>
                <a:lnTo>
                  <a:pt x="10927227" y="5922366"/>
                </a:lnTo>
                <a:cubicBezTo>
                  <a:pt x="11184288" y="5912702"/>
                  <a:pt x="11322659" y="5932366"/>
                  <a:pt x="11562333" y="5906085"/>
                </a:cubicBezTo>
                <a:cubicBezTo>
                  <a:pt x="11600776" y="5700565"/>
                  <a:pt x="11557900" y="4406975"/>
                  <a:pt x="11571244" y="2621674"/>
                </a:cubicBezTo>
                <a:cubicBezTo>
                  <a:pt x="11619605" y="1540406"/>
                  <a:pt x="11600677" y="601855"/>
                  <a:pt x="11561892" y="176313"/>
                </a:cubicBezTo>
                <a:cubicBezTo>
                  <a:pt x="11546315" y="5406"/>
                  <a:pt x="11461744" y="88152"/>
                  <a:pt x="11316429" y="70532"/>
                </a:cubicBezTo>
                <a:cubicBezTo>
                  <a:pt x="11171114" y="52912"/>
                  <a:pt x="10890051" y="86510"/>
                  <a:pt x="10689999" y="70591"/>
                </a:cubicBezTo>
                <a:lnTo>
                  <a:pt x="7599878" y="75910"/>
                </a:lnTo>
                <a:lnTo>
                  <a:pt x="1892744" y="0"/>
                </a:ln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9C95185-6A13-F5B3-90BA-B755D6EBFD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41" r="84601" b="34178"/>
          <a:stretch/>
        </p:blipFill>
        <p:spPr>
          <a:xfrm>
            <a:off x="10248556" y="568417"/>
            <a:ext cx="1338470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69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9F6AA32-13C2-415E-B4CB-5A6D2336A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m 6" descr="Mão segurando gato&#10;&#10;Descrição gerada automaticamente com confiança média">
            <a:extLst>
              <a:ext uri="{FF2B5EF4-FFF2-40B4-BE49-F238E27FC236}">
                <a16:creationId xmlns:a16="http://schemas.microsoft.com/office/drawing/2014/main" id="{72259741-0822-2989-4D7D-29189E29CA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023" b="2027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780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Mão de pessoa&#10;&#10;Descrição gerada automaticamente">
            <a:extLst>
              <a:ext uri="{FF2B5EF4-FFF2-40B4-BE49-F238E27FC236}">
                <a16:creationId xmlns:a16="http://schemas.microsoft.com/office/drawing/2014/main" id="{94A9F5CE-7B12-410B-AD35-9BF863F0A6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861"/>
          <a:stretch/>
        </p:blipFill>
        <p:spPr>
          <a:xfrm>
            <a:off x="335279" y="0"/>
            <a:ext cx="11597640" cy="6858000"/>
          </a:xfrm>
          <a:prstGeom prst="rect">
            <a:avLst/>
          </a:prstGeom>
        </p:spPr>
      </p:pic>
      <p:pic>
        <p:nvPicPr>
          <p:cNvPr id="2" name="Imagem 1" descr="Homem de boca aberta mostrando os dentes&#10;&#10;Descrição gerada automaticamente">
            <a:extLst>
              <a:ext uri="{FF2B5EF4-FFF2-40B4-BE49-F238E27FC236}">
                <a16:creationId xmlns:a16="http://schemas.microsoft.com/office/drawing/2014/main" id="{C6790A6D-FCFE-7669-161E-A3BCDBF933B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67" r="18270" b="8399"/>
          <a:stretch/>
        </p:blipFill>
        <p:spPr>
          <a:xfrm>
            <a:off x="2580708" y="689528"/>
            <a:ext cx="7106783" cy="5674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820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Uma imagem contendo rosa&#10;&#10;Descrição gerada automaticamente">
            <a:extLst>
              <a:ext uri="{FF2B5EF4-FFF2-40B4-BE49-F238E27FC236}">
                <a16:creationId xmlns:a16="http://schemas.microsoft.com/office/drawing/2014/main" id="{C51093E1-EB02-7947-71E3-6C242D2A027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470496" y="76569"/>
            <a:ext cx="8970963" cy="6729575"/>
          </a:xfrm>
        </p:spPr>
      </p:pic>
    </p:spTree>
    <p:extLst>
      <p:ext uri="{BB962C8B-B14F-4D97-AF65-F5344CB8AC3E}">
        <p14:creationId xmlns:p14="http://schemas.microsoft.com/office/powerpoint/2010/main" val="2969163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6B06E2-A06F-A5EC-AD8C-34A1F3ED887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72728" y="573088"/>
            <a:ext cx="1778000" cy="1165225"/>
          </a:xfrm>
        </p:spPr>
        <p:txBody>
          <a:bodyPr>
            <a:normAutofit/>
          </a:bodyPr>
          <a:lstStyle/>
          <a:p>
            <a:r>
              <a:rPr lang="pt-BR" dirty="0"/>
              <a:t>Conduta: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E60F48-BE2B-250F-2D48-09B0281E1B7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02900" y="1659941"/>
            <a:ext cx="6967538" cy="4546600"/>
          </a:xfrm>
        </p:spPr>
        <p:txBody>
          <a:bodyPr anchor="ctr">
            <a:normAutofit/>
          </a:bodyPr>
          <a:lstStyle/>
          <a:p>
            <a:r>
              <a:rPr lang="pt-BR" dirty="0"/>
              <a:t>Solicitado       RT - PCR para </a:t>
            </a:r>
            <a:r>
              <a:rPr lang="pt-BR" dirty="0" err="1"/>
              <a:t>monkeypox</a:t>
            </a:r>
            <a:endParaRPr lang="pt-BR" dirty="0"/>
          </a:p>
          <a:p>
            <a:r>
              <a:rPr lang="pt-BR" dirty="0"/>
              <a:t>	       Biópsia com histopatológico</a:t>
            </a:r>
          </a:p>
          <a:p>
            <a:r>
              <a:rPr lang="pt-BR" dirty="0"/>
              <a:t>                 Hemograma, VHS, sorologias</a:t>
            </a:r>
          </a:p>
          <a:p>
            <a:endParaRPr lang="pt-BR" dirty="0"/>
          </a:p>
        </p:txBody>
      </p:sp>
      <p:sp>
        <p:nvSpPr>
          <p:cNvPr id="4" name="Chave Esquerda 3">
            <a:extLst>
              <a:ext uri="{FF2B5EF4-FFF2-40B4-BE49-F238E27FC236}">
                <a16:creationId xmlns:a16="http://schemas.microsoft.com/office/drawing/2014/main" id="{5D951620-74A9-DFBE-FFAD-7DCF29EE8426}"/>
              </a:ext>
            </a:extLst>
          </p:cNvPr>
          <p:cNvSpPr/>
          <p:nvPr/>
        </p:nvSpPr>
        <p:spPr>
          <a:xfrm>
            <a:off x="1661542" y="2631989"/>
            <a:ext cx="729128" cy="201415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3EF27AD-F9A9-5DE6-5B2B-5772670D39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39" r="6993" b="67080"/>
          <a:stretch/>
        </p:blipFill>
        <p:spPr>
          <a:xfrm>
            <a:off x="5122140" y="0"/>
            <a:ext cx="7069860" cy="3744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21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no interior, roxo, quarto, rosa&#10;&#10;Descrição gerada automaticamente">
            <a:extLst>
              <a:ext uri="{FF2B5EF4-FFF2-40B4-BE49-F238E27FC236}">
                <a16:creationId xmlns:a16="http://schemas.microsoft.com/office/drawing/2014/main" id="{6F58A6D8-ACBE-1024-F4C2-FB9E7F9DBA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243" y="0"/>
            <a:ext cx="91805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790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Rosa cor de rosa&#10;&#10;Descrição gerada automaticamente com confiança média">
            <a:extLst>
              <a:ext uri="{FF2B5EF4-FFF2-40B4-BE49-F238E27FC236}">
                <a16:creationId xmlns:a16="http://schemas.microsoft.com/office/drawing/2014/main" id="{81B5417A-F5CB-0693-2458-801377E41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928" y="0"/>
            <a:ext cx="90400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7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Tecido com flores&#10;&#10;Descrição gerada automaticamente">
            <a:extLst>
              <a:ext uri="{FF2B5EF4-FFF2-40B4-BE49-F238E27FC236}">
                <a16:creationId xmlns:a16="http://schemas.microsoft.com/office/drawing/2014/main" id="{C795095F-25FD-80E5-23D1-CFB19B2BF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257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865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6" name="Rectangle 1030">
            <a:extLst>
              <a:ext uri="{FF2B5EF4-FFF2-40B4-BE49-F238E27FC236}">
                <a16:creationId xmlns:a16="http://schemas.microsoft.com/office/drawing/2014/main" id="{6544EF42-87F9-4466-8124-7328D49A22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ratamento medicamentoso - Luís Gustavo Leite - dentista especialista em  prótese dentária em Porto Alegre">
            <a:extLst>
              <a:ext uri="{FF2B5EF4-FFF2-40B4-BE49-F238E27FC236}">
                <a16:creationId xmlns:a16="http://schemas.microsoft.com/office/drawing/2014/main" id="{A45E36FE-A9F8-60E0-9F9C-B352507BD7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4"/>
          <a:stretch/>
        </p:blipFill>
        <p:spPr bwMode="auto">
          <a:xfrm>
            <a:off x="1038962" y="3179229"/>
            <a:ext cx="4641607" cy="2875791"/>
          </a:xfrm>
          <a:custGeom>
            <a:avLst/>
            <a:gdLst/>
            <a:ahLst/>
            <a:cxnLst/>
            <a:rect l="l" t="t" r="r" b="b"/>
            <a:pathLst>
              <a:path w="7503702" h="6405387">
                <a:moveTo>
                  <a:pt x="526155" y="35"/>
                </a:moveTo>
                <a:cubicBezTo>
                  <a:pt x="696890" y="424"/>
                  <a:pt x="910822" y="4062"/>
                  <a:pt x="1101865" y="9135"/>
                </a:cubicBezTo>
                <a:lnTo>
                  <a:pt x="6538681" y="39665"/>
                </a:lnTo>
                <a:lnTo>
                  <a:pt x="7503702" y="68449"/>
                </a:lnTo>
                <a:lnTo>
                  <a:pt x="7503702" y="6373015"/>
                </a:lnTo>
                <a:lnTo>
                  <a:pt x="7349407" y="6372590"/>
                </a:lnTo>
                <a:cubicBezTo>
                  <a:pt x="5503660" y="6369608"/>
                  <a:pt x="2945004" y="6405387"/>
                  <a:pt x="1220576" y="6405387"/>
                </a:cubicBezTo>
                <a:cubicBezTo>
                  <a:pt x="732036" y="6374856"/>
                  <a:pt x="383078" y="6405388"/>
                  <a:pt x="48079" y="6374856"/>
                </a:cubicBezTo>
                <a:cubicBezTo>
                  <a:pt x="-54281" y="4308922"/>
                  <a:pt x="24815" y="1433916"/>
                  <a:pt x="117871" y="131259"/>
                </a:cubicBezTo>
                <a:cubicBezTo>
                  <a:pt x="125872" y="-28778"/>
                  <a:pt x="119241" y="23587"/>
                  <a:pt x="279761" y="3233"/>
                </a:cubicBezTo>
                <a:cubicBezTo>
                  <a:pt x="336825" y="737"/>
                  <a:pt x="423715" y="-199"/>
                  <a:pt x="526155" y="3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8" name="Freeform: Shape 1032">
            <a:extLst>
              <a:ext uri="{FF2B5EF4-FFF2-40B4-BE49-F238E27FC236}">
                <a16:creationId xmlns:a16="http://schemas.microsoft.com/office/drawing/2014/main" id="{99B7B539-E79B-44C5-8319-9CE01F87F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1023594" y="3163432"/>
            <a:ext cx="4715671" cy="2921679"/>
          </a:xfrm>
          <a:custGeom>
            <a:avLst/>
            <a:gdLst>
              <a:gd name="connsiteX0" fmla="*/ 7142118 w 7680682"/>
              <a:gd name="connsiteY0" fmla="*/ 6405352 h 6405386"/>
              <a:gd name="connsiteX1" fmla="*/ 6552830 w 7680682"/>
              <a:gd name="connsiteY1" fmla="*/ 6396252 h 6405386"/>
              <a:gd name="connsiteX2" fmla="*/ 987782 w 7680682"/>
              <a:gd name="connsiteY2" fmla="*/ 6365722 h 6405386"/>
              <a:gd name="connsiteX3" fmla="*/ 0 w 7680682"/>
              <a:gd name="connsiteY3" fmla="*/ 6336938 h 6405386"/>
              <a:gd name="connsiteX4" fmla="*/ 0 w 7680682"/>
              <a:gd name="connsiteY4" fmla="*/ 32372 h 6405386"/>
              <a:gd name="connsiteX5" fmla="*/ 157934 w 7680682"/>
              <a:gd name="connsiteY5" fmla="*/ 32797 h 6405386"/>
              <a:gd name="connsiteX6" fmla="*/ 6431319 w 7680682"/>
              <a:gd name="connsiteY6" fmla="*/ 0 h 6405386"/>
              <a:gd name="connsiteX7" fmla="*/ 7631470 w 7680682"/>
              <a:gd name="connsiteY7" fmla="*/ 30531 h 6405386"/>
              <a:gd name="connsiteX8" fmla="*/ 7560032 w 7680682"/>
              <a:gd name="connsiteY8" fmla="*/ 6274128 h 6405386"/>
              <a:gd name="connsiteX9" fmla="*/ 7394324 w 7680682"/>
              <a:gd name="connsiteY9" fmla="*/ 6402154 h 6405386"/>
              <a:gd name="connsiteX10" fmla="*/ 7142118 w 7680682"/>
              <a:gd name="connsiteY10" fmla="*/ 6405352 h 6405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80682" h="6405386">
                <a:moveTo>
                  <a:pt x="7142118" y="6405352"/>
                </a:moveTo>
                <a:cubicBezTo>
                  <a:pt x="6967357" y="6404963"/>
                  <a:pt x="6748379" y="6401325"/>
                  <a:pt x="6552830" y="6396252"/>
                </a:cubicBezTo>
                <a:lnTo>
                  <a:pt x="987782" y="6365722"/>
                </a:lnTo>
                <a:lnTo>
                  <a:pt x="0" y="6336938"/>
                </a:lnTo>
                <a:lnTo>
                  <a:pt x="0" y="32372"/>
                </a:lnTo>
                <a:lnTo>
                  <a:pt x="157934" y="32797"/>
                </a:lnTo>
                <a:cubicBezTo>
                  <a:pt x="2047215" y="35779"/>
                  <a:pt x="4666218" y="0"/>
                  <a:pt x="6431319" y="0"/>
                </a:cubicBezTo>
                <a:cubicBezTo>
                  <a:pt x="6931382" y="30531"/>
                  <a:pt x="7288570" y="-1"/>
                  <a:pt x="7631470" y="30531"/>
                </a:cubicBezTo>
                <a:cubicBezTo>
                  <a:pt x="7736245" y="2096465"/>
                  <a:pt x="7655283" y="4971471"/>
                  <a:pt x="7560032" y="6274128"/>
                </a:cubicBezTo>
                <a:cubicBezTo>
                  <a:pt x="7551842" y="6434165"/>
                  <a:pt x="7558630" y="6381800"/>
                  <a:pt x="7394324" y="6402154"/>
                </a:cubicBezTo>
                <a:cubicBezTo>
                  <a:pt x="7335914" y="6404650"/>
                  <a:pt x="7246975" y="6405586"/>
                  <a:pt x="7142118" y="6405352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D86169C0-6882-4BA0-92B1-590870CAE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33982" flipH="1">
            <a:off x="485910" y="732830"/>
            <a:ext cx="5552381" cy="252495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39896 w 1259724"/>
              <a:gd name="connsiteY0" fmla="*/ 840930 h 840930"/>
              <a:gd name="connsiteX1" fmla="*/ 832301 w 1259724"/>
              <a:gd name="connsiteY1" fmla="*/ 771016 h 840930"/>
              <a:gd name="connsiteX2" fmla="*/ 1191107 w 1259724"/>
              <a:gd name="connsiteY2" fmla="*/ 598233 h 840930"/>
              <a:gd name="connsiteX3" fmla="*/ 1190060 w 1259724"/>
              <a:gd name="connsiteY3" fmla="*/ 160654 h 840930"/>
              <a:gd name="connsiteX4" fmla="*/ 470732 w 1259724"/>
              <a:gd name="connsiteY4" fmla="*/ 348 h 840930"/>
              <a:gd name="connsiteX5" fmla="*/ 118993 w 1259724"/>
              <a:gd name="connsiteY5" fmla="*/ 132433 h 840930"/>
              <a:gd name="connsiteX6" fmla="*/ 18580 w 1259724"/>
              <a:gd name="connsiteY6" fmla="*/ 563085 h 840930"/>
              <a:gd name="connsiteX7" fmla="*/ 556933 w 1259724"/>
              <a:gd name="connsiteY7" fmla="*/ 705103 h 840930"/>
              <a:gd name="connsiteX8" fmla="*/ 639896 w 1259724"/>
              <a:gd name="connsiteY8" fmla="*/ 840930 h 840930"/>
              <a:gd name="connsiteX0" fmla="*/ 639896 w 1259724"/>
              <a:gd name="connsiteY0" fmla="*/ 843646 h 843646"/>
              <a:gd name="connsiteX1" fmla="*/ 832301 w 1259724"/>
              <a:gd name="connsiteY1" fmla="*/ 773732 h 843646"/>
              <a:gd name="connsiteX2" fmla="*/ 1191107 w 1259724"/>
              <a:gd name="connsiteY2" fmla="*/ 600949 h 843646"/>
              <a:gd name="connsiteX3" fmla="*/ 1190060 w 1259724"/>
              <a:gd name="connsiteY3" fmla="*/ 163370 h 843646"/>
              <a:gd name="connsiteX4" fmla="*/ 470732 w 1259724"/>
              <a:gd name="connsiteY4" fmla="*/ 3064 h 843646"/>
              <a:gd name="connsiteX5" fmla="*/ 118993 w 1259724"/>
              <a:gd name="connsiteY5" fmla="*/ 135149 h 843646"/>
              <a:gd name="connsiteX6" fmla="*/ 18580 w 1259724"/>
              <a:gd name="connsiteY6" fmla="*/ 565801 h 843646"/>
              <a:gd name="connsiteX7" fmla="*/ 556933 w 1259724"/>
              <a:gd name="connsiteY7" fmla="*/ 707819 h 843646"/>
              <a:gd name="connsiteX8" fmla="*/ 639896 w 1259724"/>
              <a:gd name="connsiteY8" fmla="*/ 843646 h 843646"/>
              <a:gd name="connsiteX0" fmla="*/ 639896 w 1259724"/>
              <a:gd name="connsiteY0" fmla="*/ 843646 h 843646"/>
              <a:gd name="connsiteX1" fmla="*/ 832301 w 1259724"/>
              <a:gd name="connsiteY1" fmla="*/ 773732 h 843646"/>
              <a:gd name="connsiteX2" fmla="*/ 1191107 w 1259724"/>
              <a:gd name="connsiteY2" fmla="*/ 600949 h 843646"/>
              <a:gd name="connsiteX3" fmla="*/ 1190060 w 1259724"/>
              <a:gd name="connsiteY3" fmla="*/ 163370 h 843646"/>
              <a:gd name="connsiteX4" fmla="*/ 470732 w 1259724"/>
              <a:gd name="connsiteY4" fmla="*/ 3064 h 843646"/>
              <a:gd name="connsiteX5" fmla="*/ 118993 w 1259724"/>
              <a:gd name="connsiteY5" fmla="*/ 135149 h 843646"/>
              <a:gd name="connsiteX6" fmla="*/ 18580 w 1259724"/>
              <a:gd name="connsiteY6" fmla="*/ 565801 h 843646"/>
              <a:gd name="connsiteX7" fmla="*/ 556933 w 1259724"/>
              <a:gd name="connsiteY7" fmla="*/ 707819 h 843646"/>
              <a:gd name="connsiteX8" fmla="*/ 639896 w 1259724"/>
              <a:gd name="connsiteY8" fmla="*/ 843646 h 843646"/>
              <a:gd name="connsiteX0" fmla="*/ 628900 w 1259724"/>
              <a:gd name="connsiteY0" fmla="*/ 854454 h 854454"/>
              <a:gd name="connsiteX1" fmla="*/ 832301 w 1259724"/>
              <a:gd name="connsiteY1" fmla="*/ 773732 h 854454"/>
              <a:gd name="connsiteX2" fmla="*/ 1191107 w 1259724"/>
              <a:gd name="connsiteY2" fmla="*/ 600949 h 854454"/>
              <a:gd name="connsiteX3" fmla="*/ 1190060 w 1259724"/>
              <a:gd name="connsiteY3" fmla="*/ 163370 h 854454"/>
              <a:gd name="connsiteX4" fmla="*/ 470732 w 1259724"/>
              <a:gd name="connsiteY4" fmla="*/ 3064 h 854454"/>
              <a:gd name="connsiteX5" fmla="*/ 118993 w 1259724"/>
              <a:gd name="connsiteY5" fmla="*/ 135149 h 854454"/>
              <a:gd name="connsiteX6" fmla="*/ 18580 w 1259724"/>
              <a:gd name="connsiteY6" fmla="*/ 565801 h 854454"/>
              <a:gd name="connsiteX7" fmla="*/ 556933 w 1259724"/>
              <a:gd name="connsiteY7" fmla="*/ 707819 h 854454"/>
              <a:gd name="connsiteX8" fmla="*/ 628900 w 1259724"/>
              <a:gd name="connsiteY8" fmla="*/ 854454 h 854454"/>
              <a:gd name="connsiteX0" fmla="*/ 628900 w 1259724"/>
              <a:gd name="connsiteY0" fmla="*/ 854454 h 854454"/>
              <a:gd name="connsiteX1" fmla="*/ 832301 w 1259724"/>
              <a:gd name="connsiteY1" fmla="*/ 773732 h 854454"/>
              <a:gd name="connsiteX2" fmla="*/ 1191107 w 1259724"/>
              <a:gd name="connsiteY2" fmla="*/ 600949 h 854454"/>
              <a:gd name="connsiteX3" fmla="*/ 1190060 w 1259724"/>
              <a:gd name="connsiteY3" fmla="*/ 163370 h 854454"/>
              <a:gd name="connsiteX4" fmla="*/ 470732 w 1259724"/>
              <a:gd name="connsiteY4" fmla="*/ 3064 h 854454"/>
              <a:gd name="connsiteX5" fmla="*/ 118993 w 1259724"/>
              <a:gd name="connsiteY5" fmla="*/ 135149 h 854454"/>
              <a:gd name="connsiteX6" fmla="*/ 18580 w 1259724"/>
              <a:gd name="connsiteY6" fmla="*/ 565801 h 854454"/>
              <a:gd name="connsiteX7" fmla="*/ 556933 w 1259724"/>
              <a:gd name="connsiteY7" fmla="*/ 707819 h 854454"/>
              <a:gd name="connsiteX8" fmla="*/ 628900 w 1259724"/>
              <a:gd name="connsiteY8" fmla="*/ 854454 h 85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59724" h="854454">
                <a:moveTo>
                  <a:pt x="628900" y="854454"/>
                </a:moveTo>
                <a:cubicBezTo>
                  <a:pt x="712339" y="843024"/>
                  <a:pt x="738600" y="815983"/>
                  <a:pt x="832301" y="773732"/>
                </a:cubicBezTo>
                <a:cubicBezTo>
                  <a:pt x="926002" y="731481"/>
                  <a:pt x="1114241" y="748872"/>
                  <a:pt x="1191107" y="600949"/>
                </a:cubicBezTo>
                <a:cubicBezTo>
                  <a:pt x="1267974" y="453025"/>
                  <a:pt x="1296549" y="287576"/>
                  <a:pt x="1190060" y="163370"/>
                </a:cubicBezTo>
                <a:cubicBezTo>
                  <a:pt x="1083570" y="39164"/>
                  <a:pt x="689562" y="-13846"/>
                  <a:pt x="470732" y="3064"/>
                </a:cubicBezTo>
                <a:cubicBezTo>
                  <a:pt x="251902" y="19974"/>
                  <a:pt x="194352" y="41360"/>
                  <a:pt x="118993" y="135149"/>
                </a:cubicBezTo>
                <a:cubicBezTo>
                  <a:pt x="43634" y="228938"/>
                  <a:pt x="-37305" y="464952"/>
                  <a:pt x="18580" y="565801"/>
                </a:cubicBezTo>
                <a:cubicBezTo>
                  <a:pt x="78130" y="709879"/>
                  <a:pt x="404010" y="718293"/>
                  <a:pt x="556933" y="707819"/>
                </a:cubicBezTo>
                <a:cubicBezTo>
                  <a:pt x="738384" y="744490"/>
                  <a:pt x="628900" y="854454"/>
                  <a:pt x="628900" y="854454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8E8999C-A95D-B9E1-616E-F2B72E4C2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87" y="1242272"/>
            <a:ext cx="4861382" cy="1375929"/>
          </a:xfrm>
        </p:spPr>
        <p:txBody>
          <a:bodyPr>
            <a:normAutofit/>
          </a:bodyPr>
          <a:lstStyle/>
          <a:p>
            <a:pPr algn="ctr"/>
            <a:r>
              <a:rPr lang="pt-BR" sz="5400" dirty="0"/>
              <a:t>TRATAMENTO</a:t>
            </a:r>
          </a:p>
        </p:txBody>
      </p:sp>
      <p:sp>
        <p:nvSpPr>
          <p:cNvPr id="1037" name="Freeform: Shape 1036">
            <a:extLst>
              <a:ext uri="{FF2B5EF4-FFF2-40B4-BE49-F238E27FC236}">
                <a16:creationId xmlns:a16="http://schemas.microsoft.com/office/drawing/2014/main" id="{DCECB35C-FCFB-4B31-B3CF-A20982BE6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33982" flipH="1">
            <a:off x="539764" y="771494"/>
            <a:ext cx="5552381" cy="2524959"/>
          </a:xfrm>
          <a:custGeom>
            <a:avLst/>
            <a:gdLst>
              <a:gd name="connsiteX0" fmla="*/ 628580 w 1248448"/>
              <a:gd name="connsiteY0" fmla="*/ 873029 h 873038"/>
              <a:gd name="connsiteX1" fmla="*/ 820985 w 1248448"/>
              <a:gd name="connsiteY1" fmla="*/ 803115 h 873038"/>
              <a:gd name="connsiteX2" fmla="*/ 1179791 w 1248448"/>
              <a:gd name="connsiteY2" fmla="*/ 630332 h 873038"/>
              <a:gd name="connsiteX3" fmla="*/ 1178744 w 1248448"/>
              <a:gd name="connsiteY3" fmla="*/ 192753 h 873038"/>
              <a:gd name="connsiteX4" fmla="*/ 459416 w 1248448"/>
              <a:gd name="connsiteY4" fmla="*/ 32447 h 873038"/>
              <a:gd name="connsiteX5" fmla="*/ 7264 w 1248448"/>
              <a:gd name="connsiteY5" fmla="*/ 595184 h 873038"/>
              <a:gd name="connsiteX6" fmla="*/ 545617 w 1248448"/>
              <a:gd name="connsiteY6" fmla="*/ 737202 h 873038"/>
              <a:gd name="connsiteX7" fmla="*/ 628580 w 1248448"/>
              <a:gd name="connsiteY7" fmla="*/ 873029 h 873038"/>
              <a:gd name="connsiteX0" fmla="*/ 639896 w 1259724"/>
              <a:gd name="connsiteY0" fmla="*/ 840930 h 840930"/>
              <a:gd name="connsiteX1" fmla="*/ 832301 w 1259724"/>
              <a:gd name="connsiteY1" fmla="*/ 771016 h 840930"/>
              <a:gd name="connsiteX2" fmla="*/ 1191107 w 1259724"/>
              <a:gd name="connsiteY2" fmla="*/ 598233 h 840930"/>
              <a:gd name="connsiteX3" fmla="*/ 1190060 w 1259724"/>
              <a:gd name="connsiteY3" fmla="*/ 160654 h 840930"/>
              <a:gd name="connsiteX4" fmla="*/ 470732 w 1259724"/>
              <a:gd name="connsiteY4" fmla="*/ 348 h 840930"/>
              <a:gd name="connsiteX5" fmla="*/ 118993 w 1259724"/>
              <a:gd name="connsiteY5" fmla="*/ 132433 h 840930"/>
              <a:gd name="connsiteX6" fmla="*/ 18580 w 1259724"/>
              <a:gd name="connsiteY6" fmla="*/ 563085 h 840930"/>
              <a:gd name="connsiteX7" fmla="*/ 556933 w 1259724"/>
              <a:gd name="connsiteY7" fmla="*/ 705103 h 840930"/>
              <a:gd name="connsiteX8" fmla="*/ 639896 w 1259724"/>
              <a:gd name="connsiteY8" fmla="*/ 840930 h 840930"/>
              <a:gd name="connsiteX0" fmla="*/ 639896 w 1259724"/>
              <a:gd name="connsiteY0" fmla="*/ 843646 h 843646"/>
              <a:gd name="connsiteX1" fmla="*/ 832301 w 1259724"/>
              <a:gd name="connsiteY1" fmla="*/ 773732 h 843646"/>
              <a:gd name="connsiteX2" fmla="*/ 1191107 w 1259724"/>
              <a:gd name="connsiteY2" fmla="*/ 600949 h 843646"/>
              <a:gd name="connsiteX3" fmla="*/ 1190060 w 1259724"/>
              <a:gd name="connsiteY3" fmla="*/ 163370 h 843646"/>
              <a:gd name="connsiteX4" fmla="*/ 470732 w 1259724"/>
              <a:gd name="connsiteY4" fmla="*/ 3064 h 843646"/>
              <a:gd name="connsiteX5" fmla="*/ 118993 w 1259724"/>
              <a:gd name="connsiteY5" fmla="*/ 135149 h 843646"/>
              <a:gd name="connsiteX6" fmla="*/ 18580 w 1259724"/>
              <a:gd name="connsiteY6" fmla="*/ 565801 h 843646"/>
              <a:gd name="connsiteX7" fmla="*/ 556933 w 1259724"/>
              <a:gd name="connsiteY7" fmla="*/ 707819 h 843646"/>
              <a:gd name="connsiteX8" fmla="*/ 639896 w 1259724"/>
              <a:gd name="connsiteY8" fmla="*/ 843646 h 843646"/>
              <a:gd name="connsiteX0" fmla="*/ 639896 w 1259724"/>
              <a:gd name="connsiteY0" fmla="*/ 843646 h 843646"/>
              <a:gd name="connsiteX1" fmla="*/ 832301 w 1259724"/>
              <a:gd name="connsiteY1" fmla="*/ 773732 h 843646"/>
              <a:gd name="connsiteX2" fmla="*/ 1191107 w 1259724"/>
              <a:gd name="connsiteY2" fmla="*/ 600949 h 843646"/>
              <a:gd name="connsiteX3" fmla="*/ 1190060 w 1259724"/>
              <a:gd name="connsiteY3" fmla="*/ 163370 h 843646"/>
              <a:gd name="connsiteX4" fmla="*/ 470732 w 1259724"/>
              <a:gd name="connsiteY4" fmla="*/ 3064 h 843646"/>
              <a:gd name="connsiteX5" fmla="*/ 118993 w 1259724"/>
              <a:gd name="connsiteY5" fmla="*/ 135149 h 843646"/>
              <a:gd name="connsiteX6" fmla="*/ 18580 w 1259724"/>
              <a:gd name="connsiteY6" fmla="*/ 565801 h 843646"/>
              <a:gd name="connsiteX7" fmla="*/ 556933 w 1259724"/>
              <a:gd name="connsiteY7" fmla="*/ 707819 h 843646"/>
              <a:gd name="connsiteX8" fmla="*/ 639896 w 1259724"/>
              <a:gd name="connsiteY8" fmla="*/ 843646 h 843646"/>
              <a:gd name="connsiteX0" fmla="*/ 628900 w 1259724"/>
              <a:gd name="connsiteY0" fmla="*/ 854454 h 854454"/>
              <a:gd name="connsiteX1" fmla="*/ 832301 w 1259724"/>
              <a:gd name="connsiteY1" fmla="*/ 773732 h 854454"/>
              <a:gd name="connsiteX2" fmla="*/ 1191107 w 1259724"/>
              <a:gd name="connsiteY2" fmla="*/ 600949 h 854454"/>
              <a:gd name="connsiteX3" fmla="*/ 1190060 w 1259724"/>
              <a:gd name="connsiteY3" fmla="*/ 163370 h 854454"/>
              <a:gd name="connsiteX4" fmla="*/ 470732 w 1259724"/>
              <a:gd name="connsiteY4" fmla="*/ 3064 h 854454"/>
              <a:gd name="connsiteX5" fmla="*/ 118993 w 1259724"/>
              <a:gd name="connsiteY5" fmla="*/ 135149 h 854454"/>
              <a:gd name="connsiteX6" fmla="*/ 18580 w 1259724"/>
              <a:gd name="connsiteY6" fmla="*/ 565801 h 854454"/>
              <a:gd name="connsiteX7" fmla="*/ 556933 w 1259724"/>
              <a:gd name="connsiteY7" fmla="*/ 707819 h 854454"/>
              <a:gd name="connsiteX8" fmla="*/ 628900 w 1259724"/>
              <a:gd name="connsiteY8" fmla="*/ 854454 h 854454"/>
              <a:gd name="connsiteX0" fmla="*/ 628900 w 1259724"/>
              <a:gd name="connsiteY0" fmla="*/ 854454 h 854454"/>
              <a:gd name="connsiteX1" fmla="*/ 832301 w 1259724"/>
              <a:gd name="connsiteY1" fmla="*/ 773732 h 854454"/>
              <a:gd name="connsiteX2" fmla="*/ 1191107 w 1259724"/>
              <a:gd name="connsiteY2" fmla="*/ 600949 h 854454"/>
              <a:gd name="connsiteX3" fmla="*/ 1190060 w 1259724"/>
              <a:gd name="connsiteY3" fmla="*/ 163370 h 854454"/>
              <a:gd name="connsiteX4" fmla="*/ 470732 w 1259724"/>
              <a:gd name="connsiteY4" fmla="*/ 3064 h 854454"/>
              <a:gd name="connsiteX5" fmla="*/ 118993 w 1259724"/>
              <a:gd name="connsiteY5" fmla="*/ 135149 h 854454"/>
              <a:gd name="connsiteX6" fmla="*/ 18580 w 1259724"/>
              <a:gd name="connsiteY6" fmla="*/ 565801 h 854454"/>
              <a:gd name="connsiteX7" fmla="*/ 556933 w 1259724"/>
              <a:gd name="connsiteY7" fmla="*/ 707819 h 854454"/>
              <a:gd name="connsiteX8" fmla="*/ 628900 w 1259724"/>
              <a:gd name="connsiteY8" fmla="*/ 854454 h 854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59724" h="854454">
                <a:moveTo>
                  <a:pt x="628900" y="854454"/>
                </a:moveTo>
                <a:cubicBezTo>
                  <a:pt x="712339" y="843024"/>
                  <a:pt x="738600" y="815983"/>
                  <a:pt x="832301" y="773732"/>
                </a:cubicBezTo>
                <a:cubicBezTo>
                  <a:pt x="926002" y="731481"/>
                  <a:pt x="1114241" y="748872"/>
                  <a:pt x="1191107" y="600949"/>
                </a:cubicBezTo>
                <a:cubicBezTo>
                  <a:pt x="1267974" y="453025"/>
                  <a:pt x="1296549" y="287576"/>
                  <a:pt x="1190060" y="163370"/>
                </a:cubicBezTo>
                <a:cubicBezTo>
                  <a:pt x="1083570" y="39164"/>
                  <a:pt x="689562" y="-13846"/>
                  <a:pt x="470732" y="3064"/>
                </a:cubicBezTo>
                <a:cubicBezTo>
                  <a:pt x="251902" y="19974"/>
                  <a:pt x="194352" y="41360"/>
                  <a:pt x="118993" y="135149"/>
                </a:cubicBezTo>
                <a:cubicBezTo>
                  <a:pt x="43634" y="228938"/>
                  <a:pt x="-37305" y="464952"/>
                  <a:pt x="18580" y="565801"/>
                </a:cubicBezTo>
                <a:cubicBezTo>
                  <a:pt x="78130" y="709879"/>
                  <a:pt x="404010" y="718293"/>
                  <a:pt x="556933" y="707819"/>
                </a:cubicBezTo>
                <a:cubicBezTo>
                  <a:pt x="738384" y="744490"/>
                  <a:pt x="628900" y="854454"/>
                  <a:pt x="628900" y="854454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14DC1A-5B1B-704E-95BC-60BB80337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7701" y="2471350"/>
            <a:ext cx="5918926" cy="3706489"/>
          </a:xfrm>
        </p:spPr>
        <p:txBody>
          <a:bodyPr anchor="ctr">
            <a:normAutofit/>
          </a:bodyPr>
          <a:lstStyle/>
          <a:p>
            <a:pPr marL="457200" indent="-457200">
              <a:buFontTx/>
              <a:buChar char="-"/>
            </a:pPr>
            <a:r>
              <a:rPr lang="pt-BR" dirty="0"/>
              <a:t>SUPORTE + SINTOMÁTICOS</a:t>
            </a:r>
          </a:p>
          <a:p>
            <a:pPr marL="457200" indent="-457200">
              <a:buFontTx/>
              <a:buChar char="-"/>
            </a:pPr>
            <a:r>
              <a:rPr lang="pt-BR" dirty="0"/>
              <a:t>ISOLAMENTO 21 DIAS</a:t>
            </a:r>
          </a:p>
          <a:p>
            <a:pPr marL="457200" indent="-457200">
              <a:buFontTx/>
              <a:buChar char="-"/>
            </a:pPr>
            <a:r>
              <a:rPr lang="pt-BR" dirty="0"/>
              <a:t>ACOMPANHAMENTO CLÍNICO AMBULATORIAL</a:t>
            </a:r>
          </a:p>
        </p:txBody>
      </p:sp>
    </p:spTree>
    <p:extLst>
      <p:ext uri="{BB962C8B-B14F-4D97-AF65-F5344CB8AC3E}">
        <p14:creationId xmlns:p14="http://schemas.microsoft.com/office/powerpoint/2010/main" val="3855478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Olhos de pessoa&#10;&#10;Descrição gerada automaticamente com confiança baixa">
            <a:extLst>
              <a:ext uri="{FF2B5EF4-FFF2-40B4-BE49-F238E27FC236}">
                <a16:creationId xmlns:a16="http://schemas.microsoft.com/office/drawing/2014/main" id="{97EF8244-CB1C-5218-E945-9875D3A12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61659" y="98855"/>
            <a:ext cx="6354812" cy="6660291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DD1DAD90-9945-604C-C589-CDC3541B2AD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200639" y="3175901"/>
            <a:ext cx="2347912" cy="784225"/>
          </a:xfrm>
        </p:spPr>
        <p:txBody>
          <a:bodyPr>
            <a:normAutofit fontScale="90000"/>
          </a:bodyPr>
          <a:lstStyle/>
          <a:p>
            <a:r>
              <a:rPr lang="pt-BR" dirty="0"/>
              <a:t>Após 4 dias</a:t>
            </a:r>
          </a:p>
        </p:txBody>
      </p:sp>
    </p:spTree>
    <p:extLst>
      <p:ext uri="{BB962C8B-B14F-4D97-AF65-F5344CB8AC3E}">
        <p14:creationId xmlns:p14="http://schemas.microsoft.com/office/powerpoint/2010/main" val="2382174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Rosto de animal&#10;&#10;Descrição gerada automaticamente com confiança média">
            <a:extLst>
              <a:ext uri="{FF2B5EF4-FFF2-40B4-BE49-F238E27FC236}">
                <a16:creationId xmlns:a16="http://schemas.microsoft.com/office/drawing/2014/main" id="{7036EF23-E8A8-1CCE-1E62-20C21C752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0563504A-66B7-F9FA-5E38-54A859D46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098" y="397571"/>
            <a:ext cx="2513308" cy="1233521"/>
          </a:xfrm>
        </p:spPr>
        <p:txBody>
          <a:bodyPr/>
          <a:lstStyle/>
          <a:p>
            <a:r>
              <a:rPr lang="pt-BR" dirty="0"/>
              <a:t>Após 5 dias</a:t>
            </a:r>
          </a:p>
        </p:txBody>
      </p:sp>
      <p:pic>
        <p:nvPicPr>
          <p:cNvPr id="2" name="Imagem 1" descr="Olhos de pessoa&#10;&#10;Descrição gerada automaticamente com confiança média">
            <a:extLst>
              <a:ext uri="{FF2B5EF4-FFF2-40B4-BE49-F238E27FC236}">
                <a16:creationId xmlns:a16="http://schemas.microsoft.com/office/drawing/2014/main" id="{1E6152B8-ADD8-0E57-C971-21CD793DA9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98" b="2110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213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 descr="Mão de uma pessoa&#10;&#10;Descrição gerada automaticamente">
            <a:extLst>
              <a:ext uri="{FF2B5EF4-FFF2-40B4-BE49-F238E27FC236}">
                <a16:creationId xmlns:a16="http://schemas.microsoft.com/office/drawing/2014/main" id="{4380E202-8AC9-FB21-64B6-364F82DA32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863" r="-3" b="26365"/>
          <a:stretch/>
        </p:blipFill>
        <p:spPr>
          <a:xfrm>
            <a:off x="477508" y="484632"/>
            <a:ext cx="4263147" cy="3454253"/>
          </a:xfrm>
          <a:prstGeom prst="rect">
            <a:avLst/>
          </a:prstGeom>
        </p:spPr>
      </p:pic>
      <p:pic>
        <p:nvPicPr>
          <p:cNvPr id="6" name="Imagem 5" descr="Rosto de homem visto de perto&#10;&#10;Descrição gerada automaticamente">
            <a:extLst>
              <a:ext uri="{FF2B5EF4-FFF2-40B4-BE49-F238E27FC236}">
                <a16:creationId xmlns:a16="http://schemas.microsoft.com/office/drawing/2014/main" id="{8366CD42-1B86-3E8A-9027-14FFC5615A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9" r="8823" b="1"/>
          <a:stretch/>
        </p:blipFill>
        <p:spPr>
          <a:xfrm>
            <a:off x="477508" y="4108589"/>
            <a:ext cx="2759962" cy="2241870"/>
          </a:xfrm>
          <a:prstGeom prst="rect">
            <a:avLst/>
          </a:prstGeom>
        </p:spPr>
      </p:pic>
      <p:pic>
        <p:nvPicPr>
          <p:cNvPr id="5" name="Imagem 4" descr="Mão segurando animal&#10;&#10;Descrição gerada automaticamente">
            <a:extLst>
              <a:ext uri="{FF2B5EF4-FFF2-40B4-BE49-F238E27FC236}">
                <a16:creationId xmlns:a16="http://schemas.microsoft.com/office/drawing/2014/main" id="{FD8A5994-1B43-96BE-36E8-05195AB90C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" b="35388"/>
          <a:stretch/>
        </p:blipFill>
        <p:spPr>
          <a:xfrm>
            <a:off x="4901523" y="484631"/>
            <a:ext cx="6811737" cy="5868335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2910E2CD-28F5-41D0-F9A4-F810CE2E14F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237470" y="5091498"/>
            <a:ext cx="1833170" cy="615950"/>
          </a:xfrm>
        </p:spPr>
        <p:txBody>
          <a:bodyPr>
            <a:noAutofit/>
          </a:bodyPr>
          <a:lstStyle/>
          <a:p>
            <a:r>
              <a:rPr lang="pt-BR" sz="3600" dirty="0"/>
              <a:t>Após 7 dias</a:t>
            </a:r>
          </a:p>
        </p:txBody>
      </p:sp>
    </p:spTree>
    <p:extLst>
      <p:ext uri="{BB962C8B-B14F-4D97-AF65-F5344CB8AC3E}">
        <p14:creationId xmlns:p14="http://schemas.microsoft.com/office/powerpoint/2010/main" val="35497681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no interior, homem, gato, deitado&#10;&#10;Descrição gerada automaticamente">
            <a:extLst>
              <a:ext uri="{FF2B5EF4-FFF2-40B4-BE49-F238E27FC236}">
                <a16:creationId xmlns:a16="http://schemas.microsoft.com/office/drawing/2014/main" id="{F9815442-2B81-F7FB-1995-B89049734D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445"/>
          <a:stretch/>
        </p:blipFill>
        <p:spPr>
          <a:xfrm>
            <a:off x="5609967" y="0"/>
            <a:ext cx="6217920" cy="6858000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0B3B3055-BB30-BE1E-0205-6BC66CA562AE}"/>
              </a:ext>
            </a:extLst>
          </p:cNvPr>
          <p:cNvSpPr txBox="1">
            <a:spLocks/>
          </p:cNvSpPr>
          <p:nvPr/>
        </p:nvSpPr>
        <p:spPr>
          <a:xfrm>
            <a:off x="662379" y="3041917"/>
            <a:ext cx="2513308" cy="123352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1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Após 12 dias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3304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BF7BC237-77DF-4DFB-94F7-DB493EDA1C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C36FEB5-B6B7-FD32-0F49-B93F46E43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904" y="974869"/>
            <a:ext cx="2846837" cy="4908263"/>
          </a:xfrm>
        </p:spPr>
        <p:txBody>
          <a:bodyPr>
            <a:normAutofit/>
          </a:bodyPr>
          <a:lstStyle/>
          <a:p>
            <a:pPr algn="ctr"/>
            <a:r>
              <a:rPr lang="pt-BR" dirty="0"/>
              <a:t>MONKEYPOX</a:t>
            </a:r>
          </a:p>
        </p:txBody>
      </p:sp>
      <p:graphicFrame>
        <p:nvGraphicFramePr>
          <p:cNvPr id="15" name="Espaço Reservado para Conteúdo 2">
            <a:extLst>
              <a:ext uri="{FF2B5EF4-FFF2-40B4-BE49-F238E27FC236}">
                <a16:creationId xmlns:a16="http://schemas.microsoft.com/office/drawing/2014/main" id="{DC90C0D4-24B0-3869-F7D6-89A7A65552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4063900"/>
              </p:ext>
            </p:extLst>
          </p:nvPr>
        </p:nvGraphicFramePr>
        <p:xfrm>
          <a:off x="3929449" y="543697"/>
          <a:ext cx="7639186" cy="5685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32778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4BAFFB7-7338-3FF6-4890-8DBD06CD73F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72995" y="333632"/>
            <a:ext cx="6116594" cy="5708822"/>
          </a:xfrm>
        </p:spPr>
        <p:txBody>
          <a:bodyPr>
            <a:normAutofit fontScale="92500" lnSpcReduction="10000"/>
          </a:bodyPr>
          <a:lstStyle/>
          <a:p>
            <a:r>
              <a:rPr lang="pt-BR" sz="4000" u="sng" dirty="0"/>
              <a:t>Transmissão: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/>
              <a:t>Contato íntimo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/>
              <a:t>Lesões de pele e mucosa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/>
              <a:t>Secreções respiratórias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/>
              <a:t>Materiais contaminados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dirty="0"/>
              <a:t>Transmissão vertical.</a:t>
            </a:r>
          </a:p>
          <a:p>
            <a:endParaRPr lang="pt-BR" dirty="0"/>
          </a:p>
          <a:p>
            <a:r>
              <a:rPr lang="pt-BR" sz="4000" u="sng" dirty="0"/>
              <a:t>PI:</a:t>
            </a:r>
            <a:r>
              <a:rPr lang="pt-BR" sz="4000" b="0" dirty="0"/>
              <a:t>  </a:t>
            </a:r>
            <a:r>
              <a:rPr lang="pt-BR" dirty="0"/>
              <a:t>5-21 dias</a:t>
            </a:r>
          </a:p>
          <a:p>
            <a:endParaRPr lang="pt-BR" dirty="0"/>
          </a:p>
          <a:p>
            <a:r>
              <a:rPr lang="pt-BR" dirty="0"/>
              <a:t>Homens 20-59 anos, homossexuais.</a:t>
            </a:r>
          </a:p>
        </p:txBody>
      </p:sp>
      <p:pic>
        <p:nvPicPr>
          <p:cNvPr id="5" name="Imagem 4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77CAE579-6B0C-81E7-0B79-7855970979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628" t="23268" r="28628" b="5883"/>
          <a:stretch/>
        </p:blipFill>
        <p:spPr>
          <a:xfrm>
            <a:off x="6811926" y="0"/>
            <a:ext cx="5380074" cy="6858000"/>
          </a:xfrm>
          <a:prstGeom prst="rect">
            <a:avLst/>
          </a:prstGeom>
        </p:spPr>
      </p:pic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C2C8B223-B0F3-916E-417F-95BB63692277}"/>
              </a:ext>
            </a:extLst>
          </p:cNvPr>
          <p:cNvCxnSpPr/>
          <p:nvPr/>
        </p:nvCxnSpPr>
        <p:spPr>
          <a:xfrm>
            <a:off x="6948616" y="5601731"/>
            <a:ext cx="2224217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382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Interface gráfica do usuário, Texto, Aplicativo&#10;&#10;Descrição gerada automaticamente com confiança média">
            <a:extLst>
              <a:ext uri="{FF2B5EF4-FFF2-40B4-BE49-F238E27FC236}">
                <a16:creationId xmlns:a16="http://schemas.microsoft.com/office/drawing/2014/main" id="{D9DBCEE2-CA53-2FBC-E8E5-F1FCD19588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590" y="982980"/>
            <a:ext cx="9752820" cy="4892040"/>
          </a:xfrm>
        </p:spPr>
      </p:pic>
      <p:pic>
        <p:nvPicPr>
          <p:cNvPr id="7" name="Imagem 6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EFB02ED4-8E73-A2ED-BAD2-408F4BC93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9454" y="0"/>
            <a:ext cx="41930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994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BF7BC237-77DF-4DFB-94F7-DB493EDA1C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8E566D5-F96C-A85D-4289-9FA2B72EF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904" y="974869"/>
            <a:ext cx="2624415" cy="4908263"/>
          </a:xfrm>
        </p:spPr>
        <p:txBody>
          <a:bodyPr>
            <a:normAutofit/>
          </a:bodyPr>
          <a:lstStyle/>
          <a:p>
            <a:pPr algn="ctr"/>
            <a:r>
              <a:rPr lang="pt-BR" sz="6600" dirty="0"/>
              <a:t>clados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384C062B-E869-BFFE-7849-9E47F3F75E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0498069"/>
              </p:ext>
            </p:extLst>
          </p:nvPr>
        </p:nvGraphicFramePr>
        <p:xfrm>
          <a:off x="3867665" y="593124"/>
          <a:ext cx="8068962" cy="5636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42597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Interface gráfica do usuário, Aplicativo, Teams&#10;&#10;Descrição gerada automaticamente">
            <a:extLst>
              <a:ext uri="{FF2B5EF4-FFF2-40B4-BE49-F238E27FC236}">
                <a16:creationId xmlns:a16="http://schemas.microsoft.com/office/drawing/2014/main" id="{F50A3842-50C0-3973-E38B-849D86F373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920" y="0"/>
            <a:ext cx="12313920" cy="6846686"/>
          </a:xfrm>
          <a:prstGeom prst="rect">
            <a:avLst/>
          </a:prstGeom>
        </p:spPr>
      </p:pic>
      <p:pic>
        <p:nvPicPr>
          <p:cNvPr id="6" name="Imagem 5" descr="Mapa&#10;&#10;Descrição gerada automaticamente">
            <a:extLst>
              <a:ext uri="{FF2B5EF4-FFF2-40B4-BE49-F238E27FC236}">
                <a16:creationId xmlns:a16="http://schemas.microsoft.com/office/drawing/2014/main" id="{90774618-683E-D858-B451-32125315C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5148" y="402963"/>
            <a:ext cx="8859783" cy="6040760"/>
          </a:xfrm>
          <a:prstGeom prst="rect">
            <a:avLst/>
          </a:prstGeom>
        </p:spPr>
      </p:pic>
      <p:pic>
        <p:nvPicPr>
          <p:cNvPr id="7" name="Imagem 6" descr="Tabela&#10;&#10;Descrição gerada automaticamente">
            <a:extLst>
              <a:ext uri="{FF2B5EF4-FFF2-40B4-BE49-F238E27FC236}">
                <a16:creationId xmlns:a16="http://schemas.microsoft.com/office/drawing/2014/main" id="{AF969A7F-F7AA-C198-391C-B0F00CCCA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5148" y="1593416"/>
            <a:ext cx="8859783" cy="2995683"/>
          </a:xfrm>
          <a:prstGeom prst="rect">
            <a:avLst/>
          </a:prstGeom>
        </p:spPr>
      </p:pic>
      <p:sp>
        <p:nvSpPr>
          <p:cNvPr id="8" name="Seta para a Direita 7">
            <a:extLst>
              <a:ext uri="{FF2B5EF4-FFF2-40B4-BE49-F238E27FC236}">
                <a16:creationId xmlns:a16="http://schemas.microsoft.com/office/drawing/2014/main" id="{1E21BB58-0CDD-900D-6DE1-2CC9307AD1C9}"/>
              </a:ext>
            </a:extLst>
          </p:cNvPr>
          <p:cNvSpPr/>
          <p:nvPr/>
        </p:nvSpPr>
        <p:spPr>
          <a:xfrm rot="12256682">
            <a:off x="1802877" y="5876792"/>
            <a:ext cx="1199949" cy="619602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9BC1D133-31CF-F4D0-0CC1-E076DB7B8620}"/>
              </a:ext>
            </a:extLst>
          </p:cNvPr>
          <p:cNvCxnSpPr>
            <a:cxnSpLocks/>
          </p:cNvCxnSpPr>
          <p:nvPr/>
        </p:nvCxnSpPr>
        <p:spPr>
          <a:xfrm>
            <a:off x="489587" y="6086940"/>
            <a:ext cx="1238971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C84988C2-E887-C7D8-0235-BF5C65F5573A}"/>
              </a:ext>
            </a:extLst>
          </p:cNvPr>
          <p:cNvCxnSpPr>
            <a:cxnSpLocks/>
          </p:cNvCxnSpPr>
          <p:nvPr/>
        </p:nvCxnSpPr>
        <p:spPr>
          <a:xfrm>
            <a:off x="489587" y="5510292"/>
            <a:ext cx="1238971" cy="0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A9C6BEFC-2509-0F5E-099A-64DDEC66DF58}"/>
              </a:ext>
            </a:extLst>
          </p:cNvPr>
          <p:cNvCxnSpPr>
            <a:cxnSpLocks/>
          </p:cNvCxnSpPr>
          <p:nvPr/>
        </p:nvCxnSpPr>
        <p:spPr>
          <a:xfrm flipV="1">
            <a:off x="489587" y="5510292"/>
            <a:ext cx="0" cy="576648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883C222C-2BF1-3344-A249-2B7EAB64AF4F}"/>
              </a:ext>
            </a:extLst>
          </p:cNvPr>
          <p:cNvCxnSpPr>
            <a:cxnSpLocks/>
          </p:cNvCxnSpPr>
          <p:nvPr/>
        </p:nvCxnSpPr>
        <p:spPr>
          <a:xfrm flipV="1">
            <a:off x="1728558" y="5510292"/>
            <a:ext cx="0" cy="576648"/>
          </a:xfrm>
          <a:prstGeom prst="line">
            <a:avLst/>
          </a:prstGeom>
          <a:ln w="412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2681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5" descr="Interface gráfica do usuário, Texto, Aplicativo, Word&#10;&#10;Descrição gerada automaticamente">
            <a:extLst>
              <a:ext uri="{FF2B5EF4-FFF2-40B4-BE49-F238E27FC236}">
                <a16:creationId xmlns:a16="http://schemas.microsoft.com/office/drawing/2014/main" id="{E0720EC9-EBA0-1022-DC6C-C1FE1D4393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072" t="35006" r="21029" b="30751"/>
          <a:stretch/>
        </p:blipFill>
        <p:spPr>
          <a:xfrm>
            <a:off x="716692" y="550745"/>
            <a:ext cx="10805103" cy="5035163"/>
          </a:xfrm>
        </p:spPr>
      </p:pic>
    </p:spTree>
    <p:extLst>
      <p:ext uri="{BB962C8B-B14F-4D97-AF65-F5344CB8AC3E}">
        <p14:creationId xmlns:p14="http://schemas.microsoft.com/office/powerpoint/2010/main" val="629939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Diagrama&#10;&#10;Descrição gerada automaticamente">
            <a:extLst>
              <a:ext uri="{FF2B5EF4-FFF2-40B4-BE49-F238E27FC236}">
                <a16:creationId xmlns:a16="http://schemas.microsoft.com/office/drawing/2014/main" id="{7B6FCEBB-4ECC-89A4-12D4-5D192E291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" y="0"/>
            <a:ext cx="10530840" cy="685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FA3AFE9-4940-0907-7256-C96FE06BD001}"/>
              </a:ext>
            </a:extLst>
          </p:cNvPr>
          <p:cNvSpPr txBox="1"/>
          <p:nvPr/>
        </p:nvSpPr>
        <p:spPr>
          <a:xfrm>
            <a:off x="185351" y="345989"/>
            <a:ext cx="48520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/>
              <a:t>C</a:t>
            </a:r>
          </a:p>
          <a:p>
            <a:r>
              <a:rPr lang="pt-BR" sz="5400" b="1" dirty="0"/>
              <a:t>L</a:t>
            </a:r>
          </a:p>
          <a:p>
            <a:r>
              <a:rPr lang="pt-BR" sz="5400" b="1" dirty="0" err="1"/>
              <a:t>Í</a:t>
            </a:r>
            <a:endParaRPr lang="pt-BR" sz="5400" b="1" dirty="0"/>
          </a:p>
          <a:p>
            <a:r>
              <a:rPr lang="pt-BR" sz="5400" b="1" dirty="0"/>
              <a:t>N</a:t>
            </a:r>
          </a:p>
          <a:p>
            <a:r>
              <a:rPr lang="pt-BR" sz="5400" b="1" dirty="0" err="1"/>
              <a:t>I</a:t>
            </a:r>
            <a:endParaRPr lang="pt-BR" sz="5400" b="1" dirty="0"/>
          </a:p>
          <a:p>
            <a:r>
              <a:rPr lang="pt-BR" sz="5400" b="1" dirty="0"/>
              <a:t>C</a:t>
            </a:r>
          </a:p>
          <a:p>
            <a:r>
              <a:rPr lang="pt-BR" sz="5400" b="1" dirty="0"/>
              <a:t>A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0A6BF11-7C61-546A-AD21-A61C70FA373F}"/>
              </a:ext>
            </a:extLst>
          </p:cNvPr>
          <p:cNvSpPr/>
          <p:nvPr/>
        </p:nvSpPr>
        <p:spPr>
          <a:xfrm>
            <a:off x="670560" y="6255299"/>
            <a:ext cx="1691640" cy="60270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96394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8">
            <a:extLst>
              <a:ext uri="{FF2B5EF4-FFF2-40B4-BE49-F238E27FC236}">
                <a16:creationId xmlns:a16="http://schemas.microsoft.com/office/drawing/2014/main" id="{BF7BC237-77DF-4DFB-94F7-DB493EDA1C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0F29529-07A2-9726-824C-817FDE0FB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904" y="974869"/>
            <a:ext cx="3790042" cy="4908263"/>
          </a:xfrm>
        </p:spPr>
        <p:txBody>
          <a:bodyPr>
            <a:normAutofit/>
          </a:bodyPr>
          <a:lstStyle/>
          <a:p>
            <a:pPr algn="ctr"/>
            <a:r>
              <a:rPr lang="pt-BR"/>
              <a:t>Alteração laboratorial</a:t>
            </a:r>
          </a:p>
        </p:txBody>
      </p:sp>
      <p:graphicFrame>
        <p:nvGraphicFramePr>
          <p:cNvPr id="12" name="Espaço Reservado para Conteúdo 2">
            <a:extLst>
              <a:ext uri="{FF2B5EF4-FFF2-40B4-BE49-F238E27FC236}">
                <a16:creationId xmlns:a16="http://schemas.microsoft.com/office/drawing/2014/main" id="{0D72A63D-57A2-3CBF-0C08-9A783ACD5C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3325512"/>
              </p:ext>
            </p:extLst>
          </p:nvPr>
        </p:nvGraphicFramePr>
        <p:xfrm>
          <a:off x="5185533" y="628642"/>
          <a:ext cx="6383102" cy="56007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226195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AE5D44E-50F3-8CF8-7832-3B0E35CB8F98}"/>
              </a:ext>
            </a:extLst>
          </p:cNvPr>
          <p:cNvSpPr txBox="1">
            <a:spLocks/>
          </p:cNvSpPr>
          <p:nvPr/>
        </p:nvSpPr>
        <p:spPr>
          <a:xfrm>
            <a:off x="139919" y="2938534"/>
            <a:ext cx="2502873" cy="9809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b="1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/>
              <a:t>diagnóstico</a:t>
            </a:r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F9575939-BC1D-2435-7810-C59912C7B6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9290551"/>
              </p:ext>
            </p:extLst>
          </p:nvPr>
        </p:nvGraphicFramePr>
        <p:xfrm>
          <a:off x="2642793" y="104307"/>
          <a:ext cx="9549208" cy="67155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Imagem 6" descr="Texto, Word&#10;&#10;Descrição gerada automaticamente">
            <a:extLst>
              <a:ext uri="{FF2B5EF4-FFF2-40B4-BE49-F238E27FC236}">
                <a16:creationId xmlns:a16="http://schemas.microsoft.com/office/drawing/2014/main" id="{00C5BC84-0908-BFA0-27A4-B6E54633936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470" t="18703" r="13456" b="3519"/>
          <a:stretch/>
        </p:blipFill>
        <p:spPr>
          <a:xfrm>
            <a:off x="2945281" y="2707"/>
            <a:ext cx="4991100" cy="6855293"/>
          </a:xfrm>
          <a:prstGeom prst="rect">
            <a:avLst/>
          </a:prstGeom>
        </p:spPr>
      </p:pic>
      <p:pic>
        <p:nvPicPr>
          <p:cNvPr id="9" name="Imagem 8" descr="Texto&#10;&#10;Descrição gerada automaticamente com confiança média">
            <a:extLst>
              <a:ext uri="{FF2B5EF4-FFF2-40B4-BE49-F238E27FC236}">
                <a16:creationId xmlns:a16="http://schemas.microsoft.com/office/drawing/2014/main" id="{05D568A1-745A-DC9E-6548-257AB78ADA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1999" cy="6855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93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F7BC237-77DF-4DFB-94F7-DB493EDA1C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69F0440-7F40-5AE1-EE47-0A3421B51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904" y="974869"/>
            <a:ext cx="3790042" cy="4908263"/>
          </a:xfrm>
        </p:spPr>
        <p:txBody>
          <a:bodyPr>
            <a:normAutofit/>
          </a:bodyPr>
          <a:lstStyle/>
          <a:p>
            <a:pPr algn="ctr"/>
            <a:r>
              <a:rPr lang="pt-BR" dirty="0"/>
              <a:t>tratamento</a:t>
            </a:r>
            <a:endParaRPr lang="pt-BR"/>
          </a:p>
        </p:txBody>
      </p:sp>
      <p:graphicFrame>
        <p:nvGraphicFramePr>
          <p:cNvPr id="5" name="Espaço Reservado para Conteúdo 2">
            <a:extLst>
              <a:ext uri="{FF2B5EF4-FFF2-40B4-BE49-F238E27FC236}">
                <a16:creationId xmlns:a16="http://schemas.microsoft.com/office/drawing/2014/main" id="{F2769AF8-8DF5-1D0A-E456-9141B7461B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1925313"/>
              </p:ext>
            </p:extLst>
          </p:nvPr>
        </p:nvGraphicFramePr>
        <p:xfrm>
          <a:off x="4522573" y="568411"/>
          <a:ext cx="7046062" cy="56609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1947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F64288-4804-34BB-7675-26164B204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0724" y="558209"/>
            <a:ext cx="10333075" cy="1109953"/>
          </a:xfrm>
        </p:spPr>
        <p:txBody>
          <a:bodyPr/>
          <a:lstStyle/>
          <a:p>
            <a:pPr algn="ctr"/>
            <a:r>
              <a:rPr lang="pt-BR" dirty="0"/>
              <a:t>Motivo dA apresentação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815E6B7-147B-48C5-52CA-8FC6B319EC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  <a:p>
            <a:pPr algn="ctr"/>
            <a:r>
              <a:rPr lang="pt-BR" dirty="0"/>
              <a:t>- ILUSTRAÇÃO DE UM CASO EM VISTA AO SURTO DE MONKEYPOX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F011376-9C66-C301-8739-D44EB07642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41" r="84601" b="34178"/>
          <a:stretch/>
        </p:blipFill>
        <p:spPr>
          <a:xfrm>
            <a:off x="10248556" y="568417"/>
            <a:ext cx="1338470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2266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388DC8-3FE1-D0CA-C7B1-EF500B17A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257" y="0"/>
            <a:ext cx="10333075" cy="479759"/>
          </a:xfrm>
        </p:spPr>
        <p:txBody>
          <a:bodyPr>
            <a:noAutofit/>
          </a:bodyPr>
          <a:lstStyle/>
          <a:p>
            <a:pPr algn="ctr"/>
            <a:r>
              <a:rPr lang="pt-BR" sz="3800" dirty="0"/>
              <a:t>referências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FEBF77B-CFB6-4421-DA8C-DE0CA4E5E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866" y="479759"/>
            <a:ext cx="11372334" cy="6141308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en-US" sz="7200" dirty="0"/>
              <a:t>1. Thornhill JP, </a:t>
            </a:r>
            <a:r>
              <a:rPr lang="en-US" sz="7200" dirty="0" err="1"/>
              <a:t>Barkati</a:t>
            </a:r>
            <a:r>
              <a:rPr lang="en-US" sz="7200" dirty="0"/>
              <a:t> S, Walmsley S, et al. Monkeypox virus infection in humans across 16 countries — April–June 2022. </a:t>
            </a:r>
            <a:r>
              <a:rPr lang="pt-BR" sz="7200" dirty="0"/>
              <a:t>N </a:t>
            </a:r>
            <a:r>
              <a:rPr lang="pt-BR" sz="7200" dirty="0" err="1"/>
              <a:t>Engl</a:t>
            </a:r>
            <a:r>
              <a:rPr lang="pt-BR" sz="7200" dirty="0"/>
              <a:t> J Med 2022;387:679-691.</a:t>
            </a:r>
          </a:p>
          <a:p>
            <a:pPr lvl="0"/>
            <a:r>
              <a:rPr lang="en-US" sz="7200" dirty="0"/>
              <a:t>2. Sexual </a:t>
            </a:r>
            <a:r>
              <a:rPr lang="en-US" sz="7200" dirty="0" err="1"/>
              <a:t>behaviours</a:t>
            </a:r>
            <a:r>
              <a:rPr lang="en-US" sz="7200" dirty="0"/>
              <a:t> and clinical course of human monkeypox in Spain </a:t>
            </a:r>
            <a:r>
              <a:rPr lang="en-US" sz="7200" dirty="0" err="1"/>
              <a:t>Ogoina</a:t>
            </a:r>
            <a:r>
              <a:rPr lang="en-US" sz="7200" dirty="0"/>
              <a:t>, </a:t>
            </a:r>
            <a:r>
              <a:rPr lang="en-US" sz="7200" dirty="0" err="1"/>
              <a:t>Dimie</a:t>
            </a:r>
            <a:r>
              <a:rPr lang="en-US" sz="7200" dirty="0"/>
              <a:t> The Lancet, Volume 400, Issue 10353, 636 - 637</a:t>
            </a:r>
            <a:endParaRPr lang="pt-BR" sz="7200" dirty="0"/>
          </a:p>
          <a:p>
            <a:pPr lvl="0"/>
            <a:r>
              <a:rPr lang="en-US" sz="7200" dirty="0"/>
              <a:t>3. Khan S, Razi S, Rao B, It’s Here, Monkeypox: A Case Report, JAAD Case Reports (2022), </a:t>
            </a:r>
            <a:r>
              <a:rPr lang="en-US" sz="7200" dirty="0" err="1"/>
              <a:t>doi</a:t>
            </a:r>
            <a:r>
              <a:rPr lang="en-US" sz="7200" dirty="0"/>
              <a:t>: https://</a:t>
            </a:r>
            <a:r>
              <a:rPr lang="en-US" sz="7200" dirty="0" err="1"/>
              <a:t>doi.org</a:t>
            </a:r>
            <a:r>
              <a:rPr lang="en-US" sz="7200" dirty="0"/>
              <a:t>/10.1016/j.jdcr.2022.07.037</a:t>
            </a:r>
            <a:endParaRPr lang="pt-BR" sz="7200" dirty="0"/>
          </a:p>
          <a:p>
            <a:pPr lvl="0"/>
            <a:r>
              <a:rPr lang="en-US" sz="7200" dirty="0"/>
              <a:t>4. </a:t>
            </a:r>
            <a:r>
              <a:rPr lang="en-US" sz="7200" dirty="0" err="1"/>
              <a:t>Simões</a:t>
            </a:r>
            <a:r>
              <a:rPr lang="en-US" sz="7200" dirty="0"/>
              <a:t> P, </a:t>
            </a:r>
            <a:r>
              <a:rPr lang="en-US" sz="7200" dirty="0" err="1"/>
              <a:t>Bhagani</a:t>
            </a:r>
            <a:r>
              <a:rPr lang="en-US" sz="7200" dirty="0"/>
              <a:t> S. A viewpoint: The 2022 monkeypox outbreak. </a:t>
            </a:r>
            <a:r>
              <a:rPr lang="pt-BR" sz="7200" dirty="0"/>
              <a:t>J </a:t>
            </a:r>
            <a:r>
              <a:rPr lang="pt-BR" sz="7200" dirty="0" err="1"/>
              <a:t>Virus</a:t>
            </a:r>
            <a:r>
              <a:rPr lang="pt-BR" sz="7200" dirty="0"/>
              <a:t> </a:t>
            </a:r>
            <a:r>
              <a:rPr lang="pt-BR" sz="7200" dirty="0" err="1"/>
              <a:t>Erad</a:t>
            </a:r>
            <a:r>
              <a:rPr lang="pt-BR" sz="7200" dirty="0"/>
              <a:t>. 2022 </a:t>
            </a:r>
            <a:r>
              <a:rPr lang="pt-BR" sz="7200" dirty="0" err="1"/>
              <a:t>Jun</a:t>
            </a:r>
            <a:r>
              <a:rPr lang="pt-BR" sz="7200" dirty="0"/>
              <a:t> 18;8(2):100078. </a:t>
            </a:r>
            <a:r>
              <a:rPr lang="pt-BR" sz="7200" dirty="0" err="1"/>
              <a:t>doi</a:t>
            </a:r>
            <a:r>
              <a:rPr lang="pt-BR" sz="7200" dirty="0"/>
              <a:t>: 10.1016/j.jve.2022.100078. </a:t>
            </a:r>
            <a:r>
              <a:rPr lang="en-US" sz="7200" dirty="0"/>
              <a:t>PMID: 35784677; PMCID: PMC9241087.</a:t>
            </a:r>
            <a:endParaRPr lang="pt-BR" sz="7200" dirty="0"/>
          </a:p>
          <a:p>
            <a:pPr lvl="0"/>
            <a:r>
              <a:rPr lang="en-US" sz="7200" dirty="0"/>
              <a:t>5. </a:t>
            </a:r>
            <a:r>
              <a:rPr lang="en-US" sz="7200" dirty="0" err="1"/>
              <a:t>Velavan</a:t>
            </a:r>
            <a:r>
              <a:rPr lang="en-US" sz="7200" dirty="0"/>
              <a:t> TP, Meyer CG. Monkeypox 2022 outbreak: An update. Trop Med Int Health. 2022 Jul;27(7):604-605. </a:t>
            </a:r>
            <a:r>
              <a:rPr lang="en-US" sz="7200" dirty="0" err="1"/>
              <a:t>doi</a:t>
            </a:r>
            <a:r>
              <a:rPr lang="en-US" sz="7200" dirty="0"/>
              <a:t>: 10.1111/tmi.13785. </a:t>
            </a:r>
            <a:r>
              <a:rPr lang="en-US" sz="7200" dirty="0" err="1"/>
              <a:t>Epub</a:t>
            </a:r>
            <a:r>
              <a:rPr lang="en-US" sz="7200" dirty="0"/>
              <a:t> 2022 Jun 14. PMID: 35633308.</a:t>
            </a:r>
            <a:endParaRPr lang="pt-BR" sz="7200" dirty="0"/>
          </a:p>
          <a:p>
            <a:pPr lvl="0"/>
            <a:r>
              <a:rPr lang="en-US" sz="7200" dirty="0"/>
              <a:t>6. </a:t>
            </a:r>
            <a:r>
              <a:rPr lang="en-US" sz="7200" dirty="0" err="1"/>
              <a:t>Centerforhealthsecurity.org</a:t>
            </a:r>
            <a:r>
              <a:rPr lang="en-US" sz="7200" dirty="0"/>
              <a:t> | ©2022 The Johns Hopkins University. Site: https://</a:t>
            </a:r>
            <a:r>
              <a:rPr lang="en-US" sz="7200" dirty="0" err="1"/>
              <a:t>www.centerforhealthsecurity.org</a:t>
            </a:r>
            <a:r>
              <a:rPr lang="en-US" sz="7200" dirty="0"/>
              <a:t>/our-work/</a:t>
            </a:r>
            <a:r>
              <a:rPr lang="en-US" sz="7200" dirty="0" err="1"/>
              <a:t>pubs_archive</a:t>
            </a:r>
            <a:r>
              <a:rPr lang="en-US" sz="7200" dirty="0"/>
              <a:t>/pubs-pdfs/</a:t>
            </a:r>
            <a:r>
              <a:rPr lang="en-US" sz="7200" dirty="0" err="1"/>
              <a:t>fact_sheets</a:t>
            </a:r>
            <a:r>
              <a:rPr lang="en-US" sz="7200" dirty="0"/>
              <a:t>/</a:t>
            </a:r>
            <a:r>
              <a:rPr lang="en-US" sz="7200" dirty="0" err="1"/>
              <a:t>monkeypox.pdf</a:t>
            </a:r>
            <a:endParaRPr lang="pt-BR" sz="7200" dirty="0"/>
          </a:p>
          <a:p>
            <a:pPr lvl="0"/>
            <a:r>
              <a:rPr lang="en-US" sz="7200" dirty="0"/>
              <a:t>7. Di Gennaro, F.; Veronese, N.; Marotta, C.; Shin, J.I.; Koyanagi, A.; </a:t>
            </a:r>
            <a:r>
              <a:rPr lang="en-US" sz="7200" dirty="0" err="1"/>
              <a:t>Silenzi</a:t>
            </a:r>
            <a:r>
              <a:rPr lang="en-US" sz="7200" dirty="0"/>
              <a:t>, A.; Antunes, M.; </a:t>
            </a:r>
            <a:r>
              <a:rPr lang="en-US" sz="7200" dirty="0" err="1"/>
              <a:t>Saracino</a:t>
            </a:r>
            <a:r>
              <a:rPr lang="en-US" sz="7200" dirty="0"/>
              <a:t>, A.; Bavaro, D.F.; </a:t>
            </a:r>
            <a:r>
              <a:rPr lang="en-US" sz="7200" dirty="0" err="1"/>
              <a:t>Soysal</a:t>
            </a:r>
            <a:r>
              <a:rPr lang="en-US" sz="7200" dirty="0"/>
              <a:t>, P.; et al. </a:t>
            </a:r>
            <a:r>
              <a:rPr lang="en-US" sz="7200" dirty="0" err="1"/>
              <a:t>HumanMonkeypox</a:t>
            </a:r>
            <a:r>
              <a:rPr lang="en-US" sz="7200" dirty="0"/>
              <a:t>: A Comprehensive Narrative Review and Analysis of the Public Health Implications. Microorganisms 2022, 10, 1633. https://</a:t>
            </a:r>
            <a:r>
              <a:rPr lang="en-US" sz="7200" dirty="0" err="1"/>
              <a:t>doi.org</a:t>
            </a:r>
            <a:r>
              <a:rPr lang="en-US" sz="7200" dirty="0"/>
              <a:t>/10.3390/ microorganisms10081633</a:t>
            </a:r>
            <a:endParaRPr lang="pt-BR" sz="7200" dirty="0"/>
          </a:p>
          <a:p>
            <a:pPr lvl="0"/>
            <a:r>
              <a:rPr lang="en-US" sz="7200" dirty="0"/>
              <a:t>8. Chapter 29: Smallpox and monkeypox 23 August 2022. Site: https://</a:t>
            </a:r>
            <a:r>
              <a:rPr lang="en-US" sz="7200" dirty="0" err="1"/>
              <a:t>assets.publishing.service.gov.uk</a:t>
            </a:r>
            <a:r>
              <a:rPr lang="en-US" sz="7200" dirty="0"/>
              <a:t>/government/uploads/system/uploads/</a:t>
            </a:r>
            <a:r>
              <a:rPr lang="en-US" sz="7200" dirty="0" err="1"/>
              <a:t>attachment_data</a:t>
            </a:r>
            <a:r>
              <a:rPr lang="en-US" sz="7200" dirty="0"/>
              <a:t>/file/1099872/Green-book-chapter_29_smallpox-and-monkeypox_23August2022.pdf</a:t>
            </a:r>
            <a:endParaRPr lang="pt-BR" sz="7200" dirty="0"/>
          </a:p>
          <a:p>
            <a:pPr lvl="0"/>
            <a:r>
              <a:rPr lang="en-US" sz="7200" dirty="0"/>
              <a:t>9. McCollum AM, Damon IK. Human monkeypox. Clin Infect Dis. 2014 Jan;58(2):260-7. </a:t>
            </a:r>
            <a:r>
              <a:rPr lang="en-US" sz="7200" dirty="0" err="1"/>
              <a:t>doi</a:t>
            </a:r>
            <a:r>
              <a:rPr lang="en-US" sz="7200" dirty="0"/>
              <a:t>: 10.1093/</a:t>
            </a:r>
            <a:r>
              <a:rPr lang="en-US" sz="7200" dirty="0" err="1"/>
              <a:t>cid</a:t>
            </a:r>
            <a:r>
              <a:rPr lang="en-US" sz="7200" dirty="0"/>
              <a:t>/cit703. </a:t>
            </a:r>
            <a:r>
              <a:rPr lang="en-US" sz="7200" dirty="0" err="1"/>
              <a:t>Epub</a:t>
            </a:r>
            <a:r>
              <a:rPr lang="en-US" sz="7200" dirty="0"/>
              <a:t> 2013 Oct 24. Erratum in: Clin Infect Dis. 2014 Jun;58(12):1792. PMID: 24158414.</a:t>
            </a:r>
            <a:endParaRPr lang="pt-BR" sz="7200" dirty="0"/>
          </a:p>
          <a:p>
            <a:pPr lvl="0"/>
            <a:r>
              <a:rPr lang="en-US" sz="7200" dirty="0"/>
              <a:t>10. </a:t>
            </a:r>
            <a:r>
              <a:rPr lang="en-US" sz="7200" dirty="0" err="1"/>
              <a:t>Sklenovská</a:t>
            </a:r>
            <a:r>
              <a:rPr lang="en-US" sz="7200" dirty="0"/>
              <a:t> N and Van </a:t>
            </a:r>
            <a:r>
              <a:rPr lang="en-US" sz="7200" dirty="0" err="1"/>
              <a:t>Ranst</a:t>
            </a:r>
            <a:r>
              <a:rPr lang="en-US" sz="7200" dirty="0"/>
              <a:t> M (2018) Emergence of Monkeypox as the Most Important </a:t>
            </a:r>
            <a:r>
              <a:rPr lang="en-US" sz="7200" dirty="0" err="1"/>
              <a:t>Orthopoxvirus</a:t>
            </a:r>
            <a:r>
              <a:rPr lang="en-US" sz="7200" dirty="0"/>
              <a:t> Infection in Humans. Front. Public Health 6:241. </a:t>
            </a:r>
            <a:r>
              <a:rPr lang="en-US" sz="7200" dirty="0" err="1"/>
              <a:t>doi</a:t>
            </a:r>
            <a:r>
              <a:rPr lang="en-US" sz="7200" dirty="0"/>
              <a:t>: 10.3389/fpubh.2018.00241</a:t>
            </a:r>
            <a:endParaRPr lang="pt-BR" sz="7200" dirty="0"/>
          </a:p>
          <a:p>
            <a:pPr lvl="0"/>
            <a:r>
              <a:rPr lang="en-US" sz="7200" dirty="0"/>
              <a:t>11. </a:t>
            </a:r>
            <a:r>
              <a:rPr lang="en-US" sz="7200" dirty="0" err="1"/>
              <a:t>Kaler</a:t>
            </a:r>
            <a:r>
              <a:rPr lang="en-US" sz="7200" dirty="0"/>
              <a:t> J, Hussain A, Flores G, et al. (July 03, 2022) Monkeypox: A Comprehensive Review of Transmission, Pathogenesis, and Manifestation. </a:t>
            </a:r>
            <a:r>
              <a:rPr lang="pt-BR" sz="7200" dirty="0" err="1"/>
              <a:t>Cureus</a:t>
            </a:r>
            <a:r>
              <a:rPr lang="pt-BR" sz="7200" dirty="0"/>
              <a:t> 14(7): e26531. DOI 10.7759/cureus.26531</a:t>
            </a:r>
          </a:p>
          <a:p>
            <a:pPr lvl="0"/>
            <a:r>
              <a:rPr lang="pt-BR" sz="7200" dirty="0"/>
              <a:t>12. </a:t>
            </a:r>
            <a:r>
              <a:rPr lang="pt-BR" sz="7200" dirty="0" err="1"/>
              <a:t>Maronese</a:t>
            </a:r>
            <a:r>
              <a:rPr lang="pt-BR" sz="7200" dirty="0"/>
              <a:t> CA, </a:t>
            </a:r>
            <a:r>
              <a:rPr lang="pt-BR" sz="7200" dirty="0" err="1"/>
              <a:t>Beretta</a:t>
            </a:r>
            <a:r>
              <a:rPr lang="pt-BR" sz="7200" dirty="0"/>
              <a:t> A, </a:t>
            </a:r>
            <a:r>
              <a:rPr lang="pt-BR" sz="7200" dirty="0" err="1"/>
              <a:t>Avallone</a:t>
            </a:r>
            <a:r>
              <a:rPr lang="pt-BR" sz="7200" dirty="0"/>
              <a:t> </a:t>
            </a:r>
            <a:r>
              <a:rPr lang="pt-BR" sz="7200" dirty="0" err="1"/>
              <a:t>G</a:t>
            </a:r>
            <a:r>
              <a:rPr lang="pt-BR" sz="7200" dirty="0"/>
              <a:t>, </a:t>
            </a:r>
            <a:r>
              <a:rPr lang="pt-BR" sz="7200" dirty="0" err="1"/>
              <a:t>Boggio</a:t>
            </a:r>
            <a:r>
              <a:rPr lang="pt-BR" sz="7200" dirty="0"/>
              <a:t> FL, </a:t>
            </a:r>
            <a:r>
              <a:rPr lang="pt-BR" sz="7200" dirty="0" err="1"/>
              <a:t>Marletta</a:t>
            </a:r>
            <a:r>
              <a:rPr lang="pt-BR" sz="7200" dirty="0"/>
              <a:t> DA, </a:t>
            </a:r>
            <a:r>
              <a:rPr lang="pt-BR" sz="7200" dirty="0" err="1"/>
              <a:t>Murgia</a:t>
            </a:r>
            <a:r>
              <a:rPr lang="pt-BR" sz="7200" dirty="0"/>
              <a:t> </a:t>
            </a:r>
            <a:r>
              <a:rPr lang="pt-BR" sz="7200" dirty="0" err="1"/>
              <a:t>G</a:t>
            </a:r>
            <a:r>
              <a:rPr lang="pt-BR" sz="7200" dirty="0"/>
              <a:t>, </a:t>
            </a:r>
            <a:r>
              <a:rPr lang="pt-BR" sz="7200" dirty="0" err="1"/>
              <a:t>Cusini</a:t>
            </a:r>
            <a:r>
              <a:rPr lang="pt-BR" sz="7200" dirty="0"/>
              <a:t> M, </a:t>
            </a:r>
            <a:r>
              <a:rPr lang="pt-BR" sz="7200" dirty="0" err="1"/>
              <a:t>Gori</a:t>
            </a:r>
            <a:r>
              <a:rPr lang="pt-BR" sz="7200" dirty="0"/>
              <a:t> A, Carrera CG, Di Benedetto A, </a:t>
            </a:r>
            <a:r>
              <a:rPr lang="pt-BR" sz="7200" dirty="0" err="1"/>
              <a:t>Ramoni</a:t>
            </a:r>
            <a:r>
              <a:rPr lang="pt-BR" sz="7200" dirty="0"/>
              <a:t> </a:t>
            </a:r>
            <a:r>
              <a:rPr lang="pt-BR" sz="7200" dirty="0" err="1"/>
              <a:t>S</a:t>
            </a:r>
            <a:r>
              <a:rPr lang="pt-BR" sz="7200" dirty="0"/>
              <a:t>, </a:t>
            </a:r>
            <a:r>
              <a:rPr lang="pt-BR" sz="7200" dirty="0" err="1"/>
              <a:t>Marzano</a:t>
            </a:r>
            <a:r>
              <a:rPr lang="pt-BR" sz="7200" dirty="0"/>
              <a:t> AV. </a:t>
            </a:r>
            <a:r>
              <a:rPr lang="en-US" sz="7200" dirty="0"/>
              <a:t>Clinical, </a:t>
            </a:r>
            <a:r>
              <a:rPr lang="en-US" sz="7200" dirty="0" err="1"/>
              <a:t>dermoscopic</a:t>
            </a:r>
            <a:r>
              <a:rPr lang="en-US" sz="7200" dirty="0"/>
              <a:t> and histopathological findings in localized human monkeypox: a case from northern Italy. Br J Dermatol. 2022 Jul 13. </a:t>
            </a:r>
            <a:r>
              <a:rPr lang="en-US" sz="7200" dirty="0" err="1"/>
              <a:t>doi</a:t>
            </a:r>
            <a:r>
              <a:rPr lang="en-US" sz="7200" dirty="0"/>
              <a:t>: 10.1111/bjd.21773. </a:t>
            </a:r>
            <a:r>
              <a:rPr lang="en-US" sz="7200" dirty="0" err="1"/>
              <a:t>Epub</a:t>
            </a:r>
            <a:r>
              <a:rPr lang="en-US" sz="7200" dirty="0"/>
              <a:t> ahead of print. PMID: 35822390.</a:t>
            </a:r>
            <a:endParaRPr lang="pt-BR" sz="7200" dirty="0"/>
          </a:p>
          <a:p>
            <a:pPr lvl="0"/>
            <a:r>
              <a:rPr lang="en-US" sz="7200" dirty="0"/>
              <a:t>13. Bunge EM, </a:t>
            </a:r>
            <a:r>
              <a:rPr lang="en-US" sz="7200" dirty="0" err="1"/>
              <a:t>Hoet</a:t>
            </a:r>
            <a:r>
              <a:rPr lang="en-US" sz="7200" dirty="0"/>
              <a:t> B, Chen L, </a:t>
            </a:r>
            <a:r>
              <a:rPr lang="en-US" sz="7200" dirty="0" err="1"/>
              <a:t>Lienert</a:t>
            </a:r>
            <a:r>
              <a:rPr lang="en-US" sz="7200" dirty="0"/>
              <a:t> F, </a:t>
            </a:r>
            <a:r>
              <a:rPr lang="en-US" sz="7200" dirty="0" err="1"/>
              <a:t>Weidenthaler</a:t>
            </a:r>
            <a:r>
              <a:rPr lang="en-US" sz="7200" dirty="0"/>
              <a:t> H, Baer LR, et al. (2022) The changing epidemiology of human monkeypox—A potential threat? A systematic review. </a:t>
            </a:r>
            <a:r>
              <a:rPr lang="pt-BR" sz="7200" dirty="0" err="1"/>
              <a:t>PLoS</a:t>
            </a:r>
            <a:r>
              <a:rPr lang="pt-BR" sz="7200" dirty="0"/>
              <a:t> </a:t>
            </a:r>
            <a:r>
              <a:rPr lang="pt-BR" sz="7200" dirty="0" err="1"/>
              <a:t>Negl</a:t>
            </a:r>
            <a:r>
              <a:rPr lang="pt-BR" sz="7200" dirty="0"/>
              <a:t> </a:t>
            </a:r>
            <a:r>
              <a:rPr lang="pt-BR" sz="7200" dirty="0" err="1"/>
              <a:t>Trop</a:t>
            </a:r>
            <a:r>
              <a:rPr lang="pt-BR" sz="7200" dirty="0"/>
              <a:t> </a:t>
            </a:r>
            <a:r>
              <a:rPr lang="pt-BR" sz="7200" dirty="0" err="1"/>
              <a:t>Dis</a:t>
            </a:r>
            <a:r>
              <a:rPr lang="pt-BR" sz="7200" dirty="0"/>
              <a:t> 16(2): e0010141. https://</a:t>
            </a:r>
            <a:r>
              <a:rPr lang="pt-BR" sz="7200" dirty="0" err="1"/>
              <a:t>doi.org</a:t>
            </a:r>
            <a:r>
              <a:rPr lang="pt-BR" sz="7200" dirty="0"/>
              <a:t>/10.1371/ journal.pntd.0010141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183707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6A35EAA-ED80-4FF1-942C-82B1D483AF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977627" y="481134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solidFill>
            <a:schemeClr val="bg1"/>
          </a:solidFill>
          <a:ln w="190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415F49B-3CBC-46CF-AFB5-988852D04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33683" flipH="1">
            <a:off x="1010574" y="456230"/>
            <a:ext cx="9378187" cy="5238589"/>
          </a:xfrm>
          <a:custGeom>
            <a:avLst/>
            <a:gdLst/>
            <a:ahLst/>
            <a:cxnLst/>
            <a:rect l="l" t="t" r="r" b="b"/>
            <a:pathLst>
              <a:path w="1237972" h="852489">
                <a:moveTo>
                  <a:pt x="633056" y="852489"/>
                </a:moveTo>
                <a:cubicBezTo>
                  <a:pt x="716495" y="841059"/>
                  <a:pt x="733789" y="812455"/>
                  <a:pt x="825461" y="773218"/>
                </a:cubicBezTo>
                <a:cubicBezTo>
                  <a:pt x="917133" y="733981"/>
                  <a:pt x="1120276" y="716959"/>
                  <a:pt x="1183087" y="617069"/>
                </a:cubicBezTo>
                <a:cubicBezTo>
                  <a:pt x="1245898" y="517180"/>
                  <a:pt x="1258148" y="283568"/>
                  <a:pt x="1202325" y="173881"/>
                </a:cubicBezTo>
                <a:cubicBezTo>
                  <a:pt x="1146502" y="64194"/>
                  <a:pt x="1083676" y="36572"/>
                  <a:pt x="981005" y="19225"/>
                </a:cubicBezTo>
                <a:cubicBezTo>
                  <a:pt x="823274" y="-7425"/>
                  <a:pt x="446352" y="-23746"/>
                  <a:pt x="245994" y="92349"/>
                </a:cubicBezTo>
                <a:cubicBezTo>
                  <a:pt x="45636" y="208444"/>
                  <a:pt x="-47145" y="246094"/>
                  <a:pt x="23501" y="568036"/>
                </a:cubicBezTo>
                <a:cubicBezTo>
                  <a:pt x="51046" y="756743"/>
                  <a:pt x="510357" y="722029"/>
                  <a:pt x="552172" y="730697"/>
                </a:cubicBezTo>
                <a:cubicBezTo>
                  <a:pt x="733623" y="767368"/>
                  <a:pt x="633056" y="852489"/>
                  <a:pt x="633056" y="852489"/>
                </a:cubicBezTo>
                <a:close/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6FB0F23-3B45-4057-92D7-60A175991B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220BE69-534F-4A73-702B-389CF3D91DD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66940" y="4670829"/>
            <a:ext cx="10658121" cy="170756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8000" dirty="0"/>
              <a:t>OBRIGADA!!!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9953613-5A5A-4383-B8C2-6A202946FB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4291217"/>
          </a:xfrm>
          <a:custGeom>
            <a:avLst/>
            <a:gdLst>
              <a:gd name="connsiteX0" fmla="*/ 11939278 w 12192000"/>
              <a:gd name="connsiteY0" fmla="*/ 4505678 h 4505788"/>
              <a:gd name="connsiteX1" fmla="*/ 11424827 w 12192000"/>
              <a:gd name="connsiteY1" fmla="*/ 4495007 h 4505788"/>
              <a:gd name="connsiteX2" fmla="*/ 10611484 w 12192000"/>
              <a:gd name="connsiteY2" fmla="*/ 4501297 h 4505788"/>
              <a:gd name="connsiteX3" fmla="*/ 1537138 w 12192000"/>
              <a:gd name="connsiteY3" fmla="*/ 4479019 h 4505788"/>
              <a:gd name="connsiteX4" fmla="*/ 113174 w 12192000"/>
              <a:gd name="connsiteY4" fmla="*/ 4461702 h 4505788"/>
              <a:gd name="connsiteX5" fmla="*/ 0 w 12192000"/>
              <a:gd name="connsiteY5" fmla="*/ 4459468 h 4505788"/>
              <a:gd name="connsiteX6" fmla="*/ 0 w 12192000"/>
              <a:gd name="connsiteY6" fmla="*/ 0 h 4505788"/>
              <a:gd name="connsiteX7" fmla="*/ 12192000 w 12192000"/>
              <a:gd name="connsiteY7" fmla="*/ 0 h 4505788"/>
              <a:gd name="connsiteX8" fmla="*/ 12192000 w 12192000"/>
              <a:gd name="connsiteY8" fmla="*/ 4499412 h 4505788"/>
              <a:gd name="connsiteX9" fmla="*/ 12183330 w 12192000"/>
              <a:gd name="connsiteY9" fmla="*/ 4500309 h 4505788"/>
              <a:gd name="connsiteX10" fmla="*/ 11983621 w 12192000"/>
              <a:gd name="connsiteY10" fmla="*/ 4505604 h 4505788"/>
              <a:gd name="connsiteX11" fmla="*/ 11939278 w 12192000"/>
              <a:gd name="connsiteY11" fmla="*/ 4505678 h 4505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4505788">
                <a:moveTo>
                  <a:pt x="11939278" y="4505678"/>
                </a:moveTo>
                <a:cubicBezTo>
                  <a:pt x="11817135" y="4504551"/>
                  <a:pt x="11574433" y="4495156"/>
                  <a:pt x="11424827" y="4495007"/>
                </a:cubicBezTo>
                <a:cubicBezTo>
                  <a:pt x="11139862" y="4494723"/>
                  <a:pt x="10930345" y="4504998"/>
                  <a:pt x="10611484" y="4501297"/>
                </a:cubicBezTo>
                <a:cubicBezTo>
                  <a:pt x="8176893" y="4532664"/>
                  <a:pt x="4168459" y="4370065"/>
                  <a:pt x="1537138" y="4479019"/>
                </a:cubicBezTo>
                <a:cubicBezTo>
                  <a:pt x="755355" y="4495523"/>
                  <a:pt x="519578" y="4472425"/>
                  <a:pt x="113174" y="4461702"/>
                </a:cubicBezTo>
                <a:lnTo>
                  <a:pt x="0" y="4459468"/>
                </a:lnTo>
                <a:lnTo>
                  <a:pt x="0" y="0"/>
                </a:lnTo>
                <a:lnTo>
                  <a:pt x="12192000" y="0"/>
                </a:lnTo>
                <a:lnTo>
                  <a:pt x="12192000" y="4499412"/>
                </a:lnTo>
                <a:lnTo>
                  <a:pt x="12183330" y="4500309"/>
                </a:lnTo>
                <a:cubicBezTo>
                  <a:pt x="12145326" y="4501926"/>
                  <a:pt x="12084089" y="4500034"/>
                  <a:pt x="11983621" y="4505604"/>
                </a:cubicBezTo>
                <a:cubicBezTo>
                  <a:pt x="11971715" y="4505831"/>
                  <a:pt x="11956727" y="4505839"/>
                  <a:pt x="11939278" y="4505678"/>
                </a:cubicBezTo>
                <a:close/>
              </a:path>
            </a:pathLst>
          </a:custGeom>
          <a:solidFill>
            <a:srgbClr val="FFFF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m 3" descr="Texto&#10;&#10;Descrição gerada automaticamente com confiança média">
            <a:extLst>
              <a:ext uri="{FF2B5EF4-FFF2-40B4-BE49-F238E27FC236}">
                <a16:creationId xmlns:a16="http://schemas.microsoft.com/office/drawing/2014/main" id="{DDE94D95-8CEB-94A1-4279-6F42B4D5D8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41" r="84601" b="34178"/>
          <a:stretch/>
        </p:blipFill>
        <p:spPr>
          <a:xfrm>
            <a:off x="4655600" y="479603"/>
            <a:ext cx="2901294" cy="3283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625790"/>
      </p:ext>
    </p:extLst>
  </p:cSld>
  <p:clrMapOvr>
    <a:masterClrMapping/>
  </p:clrMapOvr>
</p:sld>
</file>

<file path=ppt/theme/theme1.xml><?xml version="1.0" encoding="utf-8"?>
<a:theme xmlns:a="http://schemas.openxmlformats.org/drawingml/2006/main" name="ChitchatVTI">
  <a:themeElements>
    <a:clrScheme name="bubbles">
      <a:dk1>
        <a:sysClr val="windowText" lastClr="000000"/>
      </a:dk1>
      <a:lt1>
        <a:sysClr val="window" lastClr="FFFFFF"/>
      </a:lt1>
      <a:dk2>
        <a:srgbClr val="071819"/>
      </a:dk2>
      <a:lt2>
        <a:srgbClr val="D5F2EB"/>
      </a:lt2>
      <a:accent1>
        <a:srgbClr val="38B698"/>
      </a:accent1>
      <a:accent2>
        <a:srgbClr val="528BD6"/>
      </a:accent2>
      <a:accent3>
        <a:srgbClr val="31A7C7"/>
      </a:accent3>
      <a:accent4>
        <a:srgbClr val="F15843"/>
      </a:accent4>
      <a:accent5>
        <a:srgbClr val="DE3A6D"/>
      </a:accent5>
      <a:accent6>
        <a:srgbClr val="7AAE3C"/>
      </a:accent6>
      <a:hlink>
        <a:srgbClr val="2F9880"/>
      </a:hlink>
      <a:folHlink>
        <a:srgbClr val="396CD1"/>
      </a:folHlink>
    </a:clrScheme>
    <a:fontScheme name="The Hand">
      <a:majorFont>
        <a:latin typeface="The Serif Hand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itchatVTI" id="{08BB1610-1071-4750-BA6F-EA15E875FFCD}" vid="{D7BDF053-2181-45AE-9365-FFAA906CB43F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</TotalTime>
  <Words>998</Words>
  <Application>Microsoft Office PowerPoint</Application>
  <PresentationFormat>Widescreen</PresentationFormat>
  <Paragraphs>95</Paragraphs>
  <Slides>28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34" baseType="lpstr">
      <vt:lpstr>Arial</vt:lpstr>
      <vt:lpstr>Calibri</vt:lpstr>
      <vt:lpstr>The Hand</vt:lpstr>
      <vt:lpstr>The Serif Hand</vt:lpstr>
      <vt:lpstr>Wingdings</vt:lpstr>
      <vt:lpstr>ChitchatVTI</vt:lpstr>
      <vt:lpstr>MONKEYPOX EM PACIENTE IMUNOCOMPETENTE</vt:lpstr>
      <vt:lpstr>CASO CLÍNICO</vt:lpstr>
      <vt:lpstr>Exame físico</vt:lpstr>
      <vt:lpstr>Apresentação do PowerPoint</vt:lpstr>
      <vt:lpstr>Apresentação do PowerPoint</vt:lpstr>
      <vt:lpstr>Apresentação do PowerPoint</vt:lpstr>
      <vt:lpstr>Conduta:</vt:lpstr>
      <vt:lpstr>Apresentação do PowerPoint</vt:lpstr>
      <vt:lpstr>Apresentação do PowerPoint</vt:lpstr>
      <vt:lpstr>Apresentação do PowerPoint</vt:lpstr>
      <vt:lpstr>TRATAMENTO</vt:lpstr>
      <vt:lpstr>Após 4 dias</vt:lpstr>
      <vt:lpstr>Após 5 dias</vt:lpstr>
      <vt:lpstr>Após 7 dias</vt:lpstr>
      <vt:lpstr>Apresentação do PowerPoint</vt:lpstr>
      <vt:lpstr>MONKEYPOX</vt:lpstr>
      <vt:lpstr>Apresentação do PowerPoint</vt:lpstr>
      <vt:lpstr>Apresentação do PowerPoint</vt:lpstr>
      <vt:lpstr>clados</vt:lpstr>
      <vt:lpstr>Apresentação do PowerPoint</vt:lpstr>
      <vt:lpstr>Apresentação do PowerPoint</vt:lpstr>
      <vt:lpstr>Apresentação do PowerPoint</vt:lpstr>
      <vt:lpstr>Alteração laboratorial</vt:lpstr>
      <vt:lpstr>Apresentação do PowerPoint</vt:lpstr>
      <vt:lpstr>tratamento</vt:lpstr>
      <vt:lpstr>Motivo dA apresentação </vt:lpstr>
      <vt:lpstr>referências</vt:lpstr>
      <vt:lpstr>OBRIGADA!!!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MONKEIPOX EM IMUNOCOMPETENTE</dc:title>
  <dc:creator>Beatriz Rossi Barros</dc:creator>
  <cp:lastModifiedBy>SBDRJ SBDRJ</cp:lastModifiedBy>
  <cp:revision>37</cp:revision>
  <dcterms:created xsi:type="dcterms:W3CDTF">2022-09-12T13:34:25Z</dcterms:created>
  <dcterms:modified xsi:type="dcterms:W3CDTF">2022-09-26T14:44:00Z</dcterms:modified>
</cp:coreProperties>
</file>